
<file path=[Content_Types].xml><?xml version="1.0" encoding="utf-8"?>
<Types xmlns="http://schemas.openxmlformats.org/package/2006/content-types">
  <Default Extension="jfif" ContentType="image/jpeg"/>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730" r:id="rId1"/>
  </p:sldMasterIdLst>
  <p:notesMasterIdLst>
    <p:notesMasterId r:id="rId20"/>
  </p:notesMasterIdLst>
  <p:sldIdLst>
    <p:sldId id="256" r:id="rId2"/>
    <p:sldId id="260" r:id="rId3"/>
    <p:sldId id="261" r:id="rId4"/>
    <p:sldId id="262" r:id="rId5"/>
    <p:sldId id="263" r:id="rId6"/>
    <p:sldId id="264" r:id="rId7"/>
    <p:sldId id="266" r:id="rId8"/>
    <p:sldId id="267" r:id="rId9"/>
    <p:sldId id="268" r:id="rId10"/>
    <p:sldId id="269" r:id="rId11"/>
    <p:sldId id="277" r:id="rId12"/>
    <p:sldId id="280" r:id="rId13"/>
    <p:sldId id="281" r:id="rId14"/>
    <p:sldId id="282" r:id="rId15"/>
    <p:sldId id="283" r:id="rId16"/>
    <p:sldId id="284" r:id="rId17"/>
    <p:sldId id="285" r:id="rId18"/>
    <p:sldId id="286" r:id="rId19"/>
  </p:sldIdLst>
  <p:sldSz cx="9144000" cy="5143500" type="screen16x9"/>
  <p:notesSz cx="6858000" cy="9144000"/>
  <p:embeddedFontLst>
    <p:embeddedFont>
      <p:font typeface="Montserrat" panose="020B0604020202020204" charset="0"/>
      <p:regular r:id="rId21"/>
      <p:bold r:id="rId22"/>
      <p:italic r:id="rId23"/>
      <p:boldItalic r:id="rId24"/>
    </p:embeddedFont>
    <p:embeddedFont>
      <p:font typeface="Roboto" panose="020B0604020202020204" charset="0"/>
      <p:regular r:id="rId25"/>
      <p:bold r:id="rId26"/>
      <p:italic r:id="rId27"/>
      <p:boldItalic r:id="rId28"/>
    </p:embeddedFont>
    <p:embeddedFont>
      <p:font typeface="Montserrat Black" panose="020B0604020202020204" charset="0"/>
      <p:bold r:id="rId29"/>
      <p:boldItalic r:id="rId30"/>
    </p:embeddedFont>
    <p:embeddedFont>
      <p:font typeface="Quicksand" panose="020B0604020202020204" charset="0"/>
      <p:regular r:id="rId31"/>
      <p:bold r:id="rId32"/>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1768236-6660-49FB-9E6E-1BD220651694}">
  <a:tblStyle styleId="{E1768236-6660-49FB-9E6E-1BD22065169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100" d="100"/>
          <a:sy n="100" d="100"/>
        </p:scale>
        <p:origin x="702"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6.fntdata"/><Relationship Id="rId3" Type="http://schemas.openxmlformats.org/officeDocument/2006/relationships/slide" Target="slides/slide2.xml"/><Relationship Id="rId21" Type="http://schemas.openxmlformats.org/officeDocument/2006/relationships/font" Target="fonts/font1.fntdata"/><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5.fntdata"/><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29"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4.fntdata"/><Relationship Id="rId32" Type="http://schemas.openxmlformats.org/officeDocument/2006/relationships/font" Target="fonts/font1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3.fntdata"/><Relationship Id="rId28" Type="http://schemas.openxmlformats.org/officeDocument/2006/relationships/font" Target="fonts/font8.fntdata"/><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1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2.fntdata"/><Relationship Id="rId27" Type="http://schemas.openxmlformats.org/officeDocument/2006/relationships/font" Target="fonts/font7.fntdata"/><Relationship Id="rId30" Type="http://schemas.openxmlformats.org/officeDocument/2006/relationships/font" Target="fonts/font10.fntdata"/><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3"/>
        <p:cNvGrpSpPr/>
        <p:nvPr/>
      </p:nvGrpSpPr>
      <p:grpSpPr>
        <a:xfrm>
          <a:off x="0" y="0"/>
          <a:ext cx="0" cy="0"/>
          <a:chOff x="0" y="0"/>
          <a:chExt cx="0" cy="0"/>
        </a:xfrm>
      </p:grpSpPr>
      <p:sp>
        <p:nvSpPr>
          <p:cNvPr id="1264" name="Google Shape;1264;gf0673c716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65" name="Google Shape;1265;gf0673c716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0"/>
        <p:cNvGrpSpPr/>
        <p:nvPr/>
      </p:nvGrpSpPr>
      <p:grpSpPr>
        <a:xfrm>
          <a:off x="0" y="0"/>
          <a:ext cx="0" cy="0"/>
          <a:chOff x="0" y="0"/>
          <a:chExt cx="0" cy="0"/>
        </a:xfrm>
      </p:grpSpPr>
      <p:sp>
        <p:nvSpPr>
          <p:cNvPr id="1401" name="Google Shape;1401;gf0a9b0f80f_1_145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02" name="Google Shape;1402;gf0a9b0f80f_1_14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0" i="0" u="none" strike="noStrike" cap="none" dirty="0" smtClean="0">
                <a:solidFill>
                  <a:srgbClr val="000000"/>
                </a:solidFill>
                <a:effectLst/>
                <a:latin typeface="Arial"/>
                <a:ea typeface="Arial"/>
                <a:cs typeface="Arial"/>
                <a:sym typeface="Arial"/>
              </a:rPr>
              <a:t>In current organizations, the environment is very competitive and data-driven. Manual operations and disjointed systems can be ineffective and untrustworthy as the size of businesses increases. The organization in this context is aiming at modernizing its information systems to increase its efficiency of operations, managerial decision-making, and the customer experience (</a:t>
            </a:r>
            <a:r>
              <a:rPr lang="en-US" sz="1100" b="0" i="0" u="none" strike="noStrike" cap="none" dirty="0" err="1" smtClean="0">
                <a:solidFill>
                  <a:srgbClr val="000000"/>
                </a:solidFill>
                <a:effectLst/>
                <a:latin typeface="Arial"/>
                <a:ea typeface="Arial"/>
                <a:cs typeface="Arial"/>
                <a:sym typeface="Arial"/>
              </a:rPr>
              <a:t>Susilo</a:t>
            </a:r>
            <a:r>
              <a:rPr lang="en-US" sz="1100" b="0" i="0" u="none" strike="noStrike" cap="none" dirty="0" smtClean="0">
                <a:solidFill>
                  <a:srgbClr val="000000"/>
                </a:solidFill>
                <a:effectLst/>
                <a:latin typeface="Arial"/>
                <a:ea typeface="Arial"/>
                <a:cs typeface="Arial"/>
                <a:sym typeface="Arial"/>
              </a:rPr>
              <a:t> and </a:t>
            </a:r>
            <a:r>
              <a:rPr lang="en-US" sz="1100" b="0" i="0" u="none" strike="noStrike" cap="none" dirty="0" err="1" smtClean="0">
                <a:solidFill>
                  <a:srgbClr val="000000"/>
                </a:solidFill>
                <a:effectLst/>
                <a:latin typeface="Arial"/>
                <a:ea typeface="Arial"/>
                <a:cs typeface="Arial"/>
                <a:sym typeface="Arial"/>
              </a:rPr>
              <a:t>Susanto</a:t>
            </a:r>
            <a:r>
              <a:rPr lang="en-US" sz="1100" b="0" i="0" u="none" strike="noStrike" cap="none" dirty="0" smtClean="0">
                <a:solidFill>
                  <a:srgbClr val="000000"/>
                </a:solidFill>
                <a:effectLst/>
                <a:latin typeface="Arial"/>
                <a:ea typeface="Arial"/>
                <a:cs typeface="Arial"/>
                <a:sym typeface="Arial"/>
              </a:rPr>
              <a:t>, 2024). As consultants, we need to articulately inform how various information systems operate, how they are more effective and the risks associated with them in respect to ethics, as well as come up with the best systems that can help sustain the performance of the business.</a:t>
            </a:r>
            <a:endParaRPr lang="en-GB" sz="1100" b="0" i="0" u="none" strike="noStrike" cap="none" dirty="0" smtClean="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0"/>
        <p:cNvGrpSpPr/>
        <p:nvPr/>
      </p:nvGrpSpPr>
      <p:grpSpPr>
        <a:xfrm>
          <a:off x="0" y="0"/>
          <a:ext cx="0" cy="0"/>
          <a:chOff x="0" y="0"/>
          <a:chExt cx="0" cy="0"/>
        </a:xfrm>
      </p:grpSpPr>
      <p:sp>
        <p:nvSpPr>
          <p:cNvPr id="1491" name="Google Shape;1491;gf097fbd9fd_0_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2" name="Google Shape;1492;gf097fbd9fd_0_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An information system is a well-organised set of people, processes, data, and technology that gathers, processes, stores and shares information to facilitate organisational processes. Technically, it includes hardware, databases, software and networks. Business-wise, it aids in controlling operations, decision-making by managers and strategic planning (Garcia Juan, 2025). Proper information systems will result in the timely and accurate availability of the right information to the right individuals to facilitate the efficient performance of organisations and allow them to effectively respond to both internal and external challenges.</a:t>
            </a: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7"/>
        <p:cNvGrpSpPr/>
        <p:nvPr/>
      </p:nvGrpSpPr>
      <p:grpSpPr>
        <a:xfrm>
          <a:off x="0" y="0"/>
          <a:ext cx="0" cy="0"/>
          <a:chOff x="0" y="0"/>
          <a:chExt cx="0" cy="0"/>
        </a:xfrm>
      </p:grpSpPr>
      <p:sp>
        <p:nvSpPr>
          <p:cNvPr id="1498" name="Google Shape;1498;gd279b9a442_0_146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99" name="Google Shape;1499;gd279b9a442_0_146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 use of information systems in contemporary businesses is very important. They streamline and minimize human error and efficiency. They will assist managers to make informed decisions by offering structured reports and real-time data. Coordination between departments is also made possible through information systems through the integration of processes and data (Biswas, Hossain and </a:t>
            </a:r>
            <a:r>
              <a:rPr lang="en-GB" sz="1100" b="0" i="0" u="none" strike="noStrike" cap="none" dirty="0" err="1" smtClean="0">
                <a:solidFill>
                  <a:srgbClr val="000000"/>
                </a:solidFill>
                <a:effectLst/>
                <a:latin typeface="Arial"/>
                <a:ea typeface="Arial"/>
                <a:cs typeface="Arial"/>
                <a:sym typeface="Arial"/>
              </a:rPr>
              <a:t>Comite</a:t>
            </a:r>
            <a:r>
              <a:rPr lang="en-GB" sz="1100" b="0" i="0" u="none" strike="noStrike" cap="none" dirty="0" smtClean="0">
                <a:solidFill>
                  <a:srgbClr val="000000"/>
                </a:solidFill>
                <a:effectLst/>
                <a:latin typeface="Arial"/>
                <a:ea typeface="Arial"/>
                <a:cs typeface="Arial"/>
                <a:sym typeface="Arial"/>
              </a:rPr>
              <a:t>, 2024). Strategically, they enable organisations to be more responsive to changes in the markets, personalised customer experiences, and achieve a competitive advantage in the progressively digital markets.</a:t>
            </a: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84"/>
        <p:cNvGrpSpPr/>
        <p:nvPr/>
      </p:nvGrpSpPr>
      <p:grpSpPr>
        <a:xfrm>
          <a:off x="0" y="0"/>
          <a:ext cx="0" cy="0"/>
          <a:chOff x="0" y="0"/>
          <a:chExt cx="0" cy="0"/>
        </a:xfrm>
      </p:grpSpPr>
      <p:sp>
        <p:nvSpPr>
          <p:cNvPr id="1585" name="Google Shape;1585;gd279b9a442_0_18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86" name="Google Shape;1586;gd279b9a442_0_18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Various kinds of information systems are used by organisations based on the operational and strategic requirements. The regular transactions are processed via transaction Processing Systems. MIS is a tool through which managers have structured reports. ERP systems combine interdepartmental processes (</a:t>
            </a:r>
            <a:r>
              <a:rPr lang="en-GB" sz="1100" b="0" i="0" u="none" strike="noStrike" cap="none" dirty="0" err="1" smtClean="0">
                <a:solidFill>
                  <a:srgbClr val="000000"/>
                </a:solidFill>
                <a:effectLst/>
                <a:latin typeface="Arial"/>
                <a:ea typeface="Arial"/>
                <a:cs typeface="Arial"/>
                <a:sym typeface="Arial"/>
              </a:rPr>
              <a:t>Taskinen</a:t>
            </a:r>
            <a:r>
              <a:rPr lang="en-GB" sz="1100" b="0" i="0" u="none" strike="noStrike" cap="none" dirty="0" smtClean="0">
                <a:solidFill>
                  <a:srgbClr val="000000"/>
                </a:solidFill>
                <a:effectLst/>
                <a:latin typeface="Arial"/>
                <a:ea typeface="Arial"/>
                <a:cs typeface="Arial"/>
                <a:sym typeface="Arial"/>
              </a:rPr>
              <a:t>, 2023). DSS helps in the decision-making process of complex decisions, whereas the Customer Relationship Management system deals with customer relationships. The systems have different uses and have varied advantages and drawbacks.</a:t>
            </a: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1"/>
        <p:cNvGrpSpPr/>
        <p:nvPr/>
      </p:nvGrpSpPr>
      <p:grpSpPr>
        <a:xfrm>
          <a:off x="0" y="0"/>
          <a:ext cx="0" cy="0"/>
          <a:chOff x="0" y="0"/>
          <a:chExt cx="0" cy="0"/>
        </a:xfrm>
      </p:grpSpPr>
      <p:sp>
        <p:nvSpPr>
          <p:cNvPr id="1632" name="Google Shape;1632;gf097fbd9fd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3" name="Google Shape;1633;gf097fbd9fd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Transaction Processing Systems are devised to process large numbers of routine, repetitive transactions, e.g. sales processing, payroll management and updating of stocks. Speed, accuracy and reliability are their key strengths (</a:t>
            </a:r>
            <a:r>
              <a:rPr lang="en-GB" sz="1100" b="0" i="0" u="none" strike="noStrike" cap="none" dirty="0" err="1" smtClean="0">
                <a:solidFill>
                  <a:srgbClr val="000000"/>
                </a:solidFill>
                <a:effectLst/>
                <a:latin typeface="Arial"/>
                <a:ea typeface="Arial"/>
                <a:cs typeface="Arial"/>
                <a:sym typeface="Arial"/>
              </a:rPr>
              <a:t>Shafa</a:t>
            </a:r>
            <a:r>
              <a:rPr lang="en-GB" sz="1100" b="0" i="0" u="none" strike="noStrike" cap="none" dirty="0" smtClean="0">
                <a:solidFill>
                  <a:srgbClr val="000000"/>
                </a:solidFill>
                <a:effectLst/>
                <a:latin typeface="Arial"/>
                <a:ea typeface="Arial"/>
                <a:cs typeface="Arial"/>
                <a:sym typeface="Arial"/>
              </a:rPr>
              <a:t>, 2023). TPS will provide operational data that is recorded efficiently and regularly, which is the basis of other systems. However, TPS does not offer much analysis or strategic depth and just operational activities, which is why this system should be supported by upper-tier managerial decision-making systems.</a:t>
            </a: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0"/>
        <p:cNvGrpSpPr/>
        <p:nvPr/>
      </p:nvGrpSpPr>
      <p:grpSpPr>
        <a:xfrm>
          <a:off x="0" y="0"/>
          <a:ext cx="0" cy="0"/>
          <a:chOff x="0" y="0"/>
          <a:chExt cx="0" cy="0"/>
        </a:xfrm>
      </p:grpSpPr>
      <p:sp>
        <p:nvSpPr>
          <p:cNvPr id="1691" name="Google Shape;1691;gf097fbd9fd_0_1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92" name="Google Shape;1692;gf097fbd9fd_0_1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Data gathered by the use of Transaction Processing Systems is utilized by Management Information Systems to produce daily reports to the managers. These reports facilitate the functions of planning, monitoring and control by summarising performance measures including sales trends, productivity and costs (</a:t>
            </a:r>
            <a:r>
              <a:rPr lang="en-GB" sz="1100" b="0" i="0" u="none" strike="noStrike" cap="none" dirty="0" err="1" smtClean="0">
                <a:solidFill>
                  <a:srgbClr val="000000"/>
                </a:solidFill>
                <a:effectLst/>
                <a:latin typeface="Arial"/>
                <a:ea typeface="Arial"/>
                <a:cs typeface="Arial"/>
                <a:sym typeface="Arial"/>
              </a:rPr>
              <a:t>Nabeel</a:t>
            </a:r>
            <a:r>
              <a:rPr lang="en-GB" sz="1100" b="0" i="0" u="none" strike="noStrike" cap="none" dirty="0" smtClean="0">
                <a:solidFill>
                  <a:srgbClr val="000000"/>
                </a:solidFill>
                <a:effectLst/>
                <a:latin typeface="Arial"/>
                <a:ea typeface="Arial"/>
                <a:cs typeface="Arial"/>
                <a:sym typeface="Arial"/>
              </a:rPr>
              <a:t>, 2024). MIS enhances transparency and consistency in decision-making within the organisations. But MIS is not very suitable where unstructured or complex decision-making is required, as advanced analytical systems are necessary.</a:t>
            </a: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8"/>
        <p:cNvGrpSpPr/>
        <p:nvPr/>
      </p:nvGrpSpPr>
      <p:grpSpPr>
        <a:xfrm>
          <a:off x="0" y="0"/>
          <a:ext cx="0" cy="0"/>
          <a:chOff x="0" y="0"/>
          <a:chExt cx="0" cy="0"/>
        </a:xfrm>
      </p:grpSpPr>
      <p:sp>
        <p:nvSpPr>
          <p:cNvPr id="1729" name="Google Shape;1729;gf097fbd9fd_0_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0" name="Google Shape;1730;gf097fbd9fd_0_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 Enterprise Resource Planning systems are systems that combine core business functions, like finance, human resources, supply chain, and operations, into one fully integrated system. This integration is helpful in the accuracy of data, duplication is minimized, and coordination with departments is increased (</a:t>
            </a:r>
            <a:r>
              <a:rPr lang="en-GB" sz="1100" b="0" i="0" u="none" strike="noStrike" cap="none" dirty="0" err="1" smtClean="0">
                <a:solidFill>
                  <a:srgbClr val="000000"/>
                </a:solidFill>
                <a:effectLst/>
                <a:latin typeface="Arial"/>
                <a:ea typeface="Arial"/>
                <a:cs typeface="Arial"/>
                <a:sym typeface="Arial"/>
              </a:rPr>
              <a:t>Sekhara</a:t>
            </a:r>
            <a:r>
              <a:rPr lang="en-GB" sz="1100" b="0" i="0" u="none" strike="noStrike" cap="none" dirty="0" smtClean="0">
                <a:solidFill>
                  <a:srgbClr val="000000"/>
                </a:solidFill>
                <a:effectLst/>
                <a:latin typeface="Arial"/>
                <a:ea typeface="Arial"/>
                <a:cs typeface="Arial"/>
                <a:sym typeface="Arial"/>
              </a:rPr>
              <a:t>, 2025). ERP systems are also quite useful when a growing organisation needs to be scalable and have operational control. The deployment of ERP is, however, expensive, cumbersome and demands a tremendous organisational overhaul and thus needs thorough planning.</a:t>
            </a: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54"/>
        <p:cNvGrpSpPr/>
        <p:nvPr/>
      </p:nvGrpSpPr>
      <p:grpSpPr>
        <a:xfrm>
          <a:off x="0" y="0"/>
          <a:ext cx="0" cy="0"/>
          <a:chOff x="0" y="0"/>
          <a:chExt cx="0" cy="0"/>
        </a:xfrm>
      </p:grpSpPr>
      <p:sp>
        <p:nvSpPr>
          <p:cNvPr id="1755" name="Google Shape;1755;gf097fbd9fd_0_107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56" name="Google Shape;1756;gf097fbd9fd_0_107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On a comparative basis, TPS is concerned with functional efficiency, the MIS assists in managerial decision-making, whereas ERP allows the strategic concreteness of the entire organisation. TPS is a cost-efficient and restricted approach. MIS provides flexibility by converting data into valuable reports, but it is not flexible (Thompson, 2025). ERP is the most comprehensive, with high costs and change in the organisation. Notably, these systems do not contravene each other, but they are most effective when used in combination with one another as a coordinated information infrastructure.</a:t>
            </a:r>
          </a:p>
          <a:p>
            <a:pPr marL="0" lvl="0" indent="0" algn="l" rtl="0">
              <a:spcBef>
                <a:spcPts val="0"/>
              </a:spcBef>
              <a:spcAft>
                <a:spcPts val="0"/>
              </a:spcAft>
              <a:buNone/>
            </a:pP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8"/>
        <p:cNvGrpSpPr/>
        <p:nvPr/>
      </p:nvGrpSpPr>
      <p:grpSpPr>
        <a:xfrm>
          <a:off x="0" y="0"/>
          <a:ext cx="0" cy="0"/>
          <a:chOff x="0" y="0"/>
          <a:chExt cx="0" cy="0"/>
        </a:xfrm>
      </p:grpSpPr>
      <p:sp>
        <p:nvSpPr>
          <p:cNvPr id="1789" name="Google Shape;1789;gf097fbd9fd_0_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90" name="Google Shape;1790;gf097fbd9fd_0_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Information systems cause great ethical issues. Companies need to keep data confidential and guard against the data being compromised. Direct observation of workers can have an impact on trust and morale at work unless it is adopted responsibly (</a:t>
            </a:r>
            <a:r>
              <a:rPr lang="en-GB" sz="1100" b="0" i="0" u="none" strike="noStrike" cap="none" dirty="0" err="1" smtClean="0">
                <a:solidFill>
                  <a:srgbClr val="000000"/>
                </a:solidFill>
                <a:effectLst/>
                <a:latin typeface="Arial"/>
                <a:ea typeface="Arial"/>
                <a:cs typeface="Arial"/>
                <a:sym typeface="Arial"/>
              </a:rPr>
              <a:t>Paschina</a:t>
            </a:r>
            <a:r>
              <a:rPr lang="en-GB" sz="1100" b="0" i="0" u="none" strike="noStrike" cap="none" dirty="0" smtClean="0">
                <a:solidFill>
                  <a:srgbClr val="000000"/>
                </a:solidFill>
                <a:effectLst/>
                <a:latin typeface="Arial"/>
                <a:ea typeface="Arial"/>
                <a:cs typeface="Arial"/>
                <a:sym typeface="Arial"/>
              </a:rPr>
              <a:t>, 2023). The mindless AI-based systems may create bias during the decision-making process when algorithms are not clear and properly formulated. Accountability systems, explicit policies, and ethical governance models are necessary to curb risks and help to use information systems responsibly.</a:t>
            </a:r>
          </a:p>
          <a:p>
            <a:pPr marL="0" lvl="0" indent="0" algn="l" rtl="0">
              <a:spcBef>
                <a:spcPts val="0"/>
              </a:spcBef>
              <a:spcAft>
                <a:spcPts val="0"/>
              </a:spcAft>
              <a:buNone/>
            </a:pPr>
            <a:endParaRPr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48"/>
        <p:cNvGrpSpPr/>
        <p:nvPr/>
      </p:nvGrpSpPr>
      <p:grpSpPr>
        <a:xfrm>
          <a:off x="0" y="0"/>
          <a:ext cx="0" cy="0"/>
          <a:chOff x="0" y="0"/>
          <a:chExt cx="0" cy="0"/>
        </a:xfrm>
      </p:grpSpPr>
      <p:sp>
        <p:nvSpPr>
          <p:cNvPr id="1949" name="Google Shape;1949;gf097fbd9fd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0" name="Google Shape;1950;gf097fbd9fd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 first case study is of an organisation which was in the development phase and had to procure an Enterprise Resource Planning system to achieve a unification of core business processes. It resulted in the establishment of a high grade of operational efficiency, accuracy of data, and flow of information across departments. Nonetheless, the organisation had challenges at the beginning, such as staff opposition to change and required a lot of training (</a:t>
            </a:r>
            <a:r>
              <a:rPr lang="en-GB" sz="1100" b="0" i="0" u="none" strike="noStrike" cap="none" dirty="0" err="1" smtClean="0">
                <a:solidFill>
                  <a:srgbClr val="000000"/>
                </a:solidFill>
                <a:effectLst/>
                <a:latin typeface="Arial"/>
                <a:ea typeface="Arial"/>
                <a:cs typeface="Arial"/>
                <a:sym typeface="Arial"/>
              </a:rPr>
              <a:t>Dambrin</a:t>
            </a:r>
            <a:r>
              <a:rPr lang="en-GB" sz="1100" b="0" i="0" u="none" strike="noStrike" cap="none" dirty="0" smtClean="0">
                <a:solidFill>
                  <a:srgbClr val="000000"/>
                </a:solidFill>
                <a:effectLst/>
                <a:latin typeface="Arial"/>
                <a:ea typeface="Arial"/>
                <a:cs typeface="Arial"/>
                <a:sym typeface="Arial"/>
              </a:rPr>
              <a:t> and </a:t>
            </a:r>
            <a:r>
              <a:rPr lang="en-GB" sz="1100" b="0" i="0" u="none" strike="noStrike" cap="none" dirty="0" err="1" smtClean="0">
                <a:solidFill>
                  <a:srgbClr val="000000"/>
                </a:solidFill>
                <a:effectLst/>
                <a:latin typeface="Arial"/>
                <a:ea typeface="Arial"/>
                <a:cs typeface="Arial"/>
                <a:sym typeface="Arial"/>
              </a:rPr>
              <a:t>Grall</a:t>
            </a:r>
            <a:r>
              <a:rPr lang="en-GB" sz="1100" b="0" i="0" u="none" strike="noStrike" cap="none" dirty="0" smtClean="0">
                <a:solidFill>
                  <a:srgbClr val="000000"/>
                </a:solidFill>
                <a:effectLst/>
                <a:latin typeface="Arial"/>
                <a:ea typeface="Arial"/>
                <a:cs typeface="Arial"/>
                <a:sym typeface="Arial"/>
              </a:rPr>
              <a:t>, 2022). Through proper management of change and continuous support, the employees slowly integrated into the new system. In the long-term the ERP system has enabled better coordination and helped to lower the cost of operations as well as empower the level of managerial decision-making, which underscores the importance of systematic change management in undertaking the implementation of information systems successfully.</a:t>
            </a:r>
          </a:p>
          <a:p>
            <a:pPr marL="0" lvl="0" indent="0" algn="l" rtl="0">
              <a:spcBef>
                <a:spcPts val="0"/>
              </a:spcBef>
              <a:spcAft>
                <a:spcPts val="0"/>
              </a:spcAft>
              <a:buNone/>
            </a:pP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7"/>
        <p:cNvGrpSpPr/>
        <p:nvPr/>
      </p:nvGrpSpPr>
      <p:grpSpPr>
        <a:xfrm>
          <a:off x="0" y="0"/>
          <a:ext cx="0" cy="0"/>
          <a:chOff x="0" y="0"/>
          <a:chExt cx="0" cy="0"/>
        </a:xfrm>
      </p:grpSpPr>
      <p:sp>
        <p:nvSpPr>
          <p:cNvPr id="2078" name="Google Shape;2078;gf097fbd9fd_0_1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79" name="Google Shape;2079;gf097fbd9fd_0_1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The second case study reflects on an organisation that has used management information systems and Customer relationship management systems as a strategy of enhancing customer engagement and enhancing the level of managerial control. These systems helped the organisation to analyse the behaviour of customers in a better way, and hence better understanding and making more informed decisions (Hasan and </a:t>
            </a:r>
            <a:r>
              <a:rPr lang="en-GB" sz="1100" b="0" i="0" u="none" strike="noStrike" cap="none" dirty="0" err="1" smtClean="0">
                <a:solidFill>
                  <a:srgbClr val="000000"/>
                </a:solidFill>
                <a:effectLst/>
                <a:latin typeface="Arial"/>
                <a:ea typeface="Arial"/>
                <a:cs typeface="Arial"/>
                <a:sym typeface="Arial"/>
              </a:rPr>
              <a:t>Akter</a:t>
            </a:r>
            <a:r>
              <a:rPr lang="en-GB" sz="1100" b="0" i="0" u="none" strike="noStrike" cap="none" dirty="0" smtClean="0">
                <a:solidFill>
                  <a:srgbClr val="000000"/>
                </a:solidFill>
                <a:effectLst/>
                <a:latin typeface="Arial"/>
                <a:ea typeface="Arial"/>
                <a:cs typeface="Arial"/>
                <a:sym typeface="Arial"/>
              </a:rPr>
              <a:t>, 2022). Managers could keep a good order-time track of the performance trends and customer contacts. Nevertheless, the heightened acquisition and utilisation of customer data brought to the fore data privacy and security risks and the organisation was forced to come up with more robust data protection protocols and governance frameworks. In general, the implementation of MIS and CRM increased customer satisfaction, responsiveness to customer needs, and enabled efficient and informed management of the organisation.</a:t>
            </a:r>
          </a:p>
          <a:p>
            <a:pPr marL="0" lvl="0" indent="0" algn="l" rtl="0">
              <a:spcBef>
                <a:spcPts val="0"/>
              </a:spcBef>
              <a:spcAft>
                <a:spcPts val="0"/>
              </a:spcAft>
              <a:buNone/>
            </a:pP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5"/>
        <p:cNvGrpSpPr/>
        <p:nvPr/>
      </p:nvGrpSpPr>
      <p:grpSpPr>
        <a:xfrm>
          <a:off x="0" y="0"/>
          <a:ext cx="0" cy="0"/>
          <a:chOff x="0" y="0"/>
          <a:chExt cx="0" cy="0"/>
        </a:xfrm>
      </p:grpSpPr>
      <p:sp>
        <p:nvSpPr>
          <p:cNvPr id="2086" name="Google Shape;2086;gf097fbd9fd_0_1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87" name="Google Shape;2087;gf097fbd9fd_0_1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In view of the analysis conducted, the organisation should take a holistic approach to the implementation of the information systems in its attempts to realise operational and strategic rewards. They should have the support of the day-to-day operational activities by utilizing the speed, accuracy and reliability of handling routine transactions via Transaction Processing Systems. This data should then be enhanced by using the Management Information Systems to give structured reports to the managers to help with planning, monitoring, and control. A strategic-level implementation should be done to undertake an enterprise resource planning system that will unite various vital business operations and facilitate business-wide logistics and performance. The choice of such systems should be in accordance with the business goals of the organisation in general, the financial ability and ethical duties of the organisation, especially when it comes to data security and openness. Moreover, this requires quality employee training and change management to achieve successful implementation because they assist in alleviating resistance and enhancing user adoption, and it is expected that the full potential of the information systems will be achieved.</a:t>
            </a:r>
          </a:p>
          <a:p>
            <a:pPr marL="0" lvl="0" indent="0" algn="l" rtl="0">
              <a:spcBef>
                <a:spcPts val="0"/>
              </a:spcBef>
              <a:spcAft>
                <a:spcPts val="0"/>
              </a:spcAft>
              <a:buNone/>
            </a:pP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3"/>
        <p:cNvGrpSpPr/>
        <p:nvPr/>
      </p:nvGrpSpPr>
      <p:grpSpPr>
        <a:xfrm>
          <a:off x="0" y="0"/>
          <a:ext cx="0" cy="0"/>
          <a:chOff x="0" y="0"/>
          <a:chExt cx="0" cy="0"/>
        </a:xfrm>
      </p:grpSpPr>
      <p:sp>
        <p:nvSpPr>
          <p:cNvPr id="2094" name="Google Shape;2094;gf097fbd9fd_0_1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5" name="Google Shape;2095;gf097fbd9fd_0_1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smtClean="0">
                <a:solidFill>
                  <a:srgbClr val="000000"/>
                </a:solidFill>
                <a:effectLst/>
                <a:latin typeface="Arial"/>
                <a:ea typeface="Arial"/>
                <a:cs typeface="Arial"/>
                <a:sym typeface="Arial"/>
              </a:rPr>
              <a:t>To sum up, information system plays a core role in the successful operations of a contemporary organisation, which facilitates efficiency, informed decision-making, and competitive advantage. Various systems are designed to solve various operational, managerial and strategic requirements, and thus it is important to ensure that we select the right one. Both system design and implementation should incorporate the ethical concerns, such as the privacy and security of data, and the responsible use of systems. Information systems should be aligned to organizational strategy and effectively integrated to ensure it greatly promotes overall performance, sustainable growth, and organisations responding positively to the growing digital and competitive business environment.</a:t>
            </a:r>
          </a:p>
          <a:p>
            <a:pPr marL="0" lvl="0" indent="0" algn="l" rtl="0">
              <a:spcBef>
                <a:spcPts val="0"/>
              </a:spcBef>
              <a:spcAft>
                <a:spcPts val="0"/>
              </a:spcAft>
              <a:buNone/>
            </a:pP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1260659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09161465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01"/>
        <p:cNvGrpSpPr/>
        <p:nvPr/>
      </p:nvGrpSpPr>
      <p:grpSpPr>
        <a:xfrm>
          <a:off x="0" y="0"/>
          <a:ext cx="0" cy="0"/>
          <a:chOff x="0" y="0"/>
          <a:chExt cx="0" cy="0"/>
        </a:xfrm>
      </p:grpSpPr>
      <p:sp>
        <p:nvSpPr>
          <p:cNvPr id="2102" name="Google Shape;2102;gf21e462cfb_0_1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03" name="Google Shape;2103;gf21e462cfb_0_1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1943151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8"/>
        <p:cNvGrpSpPr/>
        <p:nvPr/>
      </p:nvGrpSpPr>
      <p:grpSpPr>
        <a:xfrm>
          <a:off x="0" y="0"/>
          <a:ext cx="0" cy="0"/>
          <a:chOff x="0" y="0"/>
          <a:chExt cx="0" cy="0"/>
        </a:xfrm>
      </p:grpSpPr>
      <p:sp>
        <p:nvSpPr>
          <p:cNvPr id="9" name="Google Shape;9;p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 name="Google Shape;10;p2"/>
          <p:cNvSpPr/>
          <p:nvPr/>
        </p:nvSpPr>
        <p:spPr>
          <a:xfrm>
            <a:off x="2831375" y="-141300"/>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 name="Google Shape;11;p2"/>
          <p:cNvSpPr txBox="1">
            <a:spLocks noGrp="1"/>
          </p:cNvSpPr>
          <p:nvPr>
            <p:ph type="ctrTitle"/>
          </p:nvPr>
        </p:nvSpPr>
        <p:spPr>
          <a:xfrm>
            <a:off x="550750" y="1138875"/>
            <a:ext cx="3718200" cy="2041200"/>
          </a:xfrm>
          <a:prstGeom prst="rect">
            <a:avLst/>
          </a:prstGeom>
        </p:spPr>
        <p:txBody>
          <a:bodyPr spcFirstLastPara="1" wrap="square" lIns="91425" tIns="91425" rIns="91425" bIns="91425" anchor="ctr" anchorCtr="0">
            <a:noAutofit/>
          </a:bodyPr>
          <a:lstStyle>
            <a:lvl1pPr lvl="0" algn="l">
              <a:spcBef>
                <a:spcPts val="0"/>
              </a:spcBef>
              <a:spcAft>
                <a:spcPts val="0"/>
              </a:spcAft>
              <a:buSzPts val="5200"/>
              <a:buNone/>
              <a:defRPr sz="50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2" name="Google Shape;12;p2"/>
          <p:cNvSpPr txBox="1">
            <a:spLocks noGrp="1"/>
          </p:cNvSpPr>
          <p:nvPr>
            <p:ph type="subTitle" idx="1"/>
          </p:nvPr>
        </p:nvSpPr>
        <p:spPr>
          <a:xfrm>
            <a:off x="550750" y="3391100"/>
            <a:ext cx="3718200" cy="6372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20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3" name="Google Shape;13;p2"/>
          <p:cNvSpPr/>
          <p:nvPr/>
        </p:nvSpPr>
        <p:spPr>
          <a:xfrm>
            <a:off x="7166761" y="32243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a:off x="5467773" y="18582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1250460" y="45285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220489" y="-6871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4362285" y="28548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8" name="Google Shape;18;p2"/>
          <p:cNvGrpSpPr/>
          <p:nvPr/>
        </p:nvGrpSpPr>
        <p:grpSpPr>
          <a:xfrm>
            <a:off x="3414750" y="81650"/>
            <a:ext cx="947533" cy="947533"/>
            <a:chOff x="3912750" y="637550"/>
            <a:chExt cx="947533" cy="947533"/>
          </a:xfrm>
        </p:grpSpPr>
        <p:sp>
          <p:nvSpPr>
            <p:cNvPr id="19" name="Google Shape;19;p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 name="Google Shape;20;p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1" name="Google Shape;21;p2"/>
          <p:cNvSpPr/>
          <p:nvPr/>
        </p:nvSpPr>
        <p:spPr>
          <a:xfrm>
            <a:off x="2877525"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52"/>
        <p:cNvGrpSpPr/>
        <p:nvPr/>
      </p:nvGrpSpPr>
      <p:grpSpPr>
        <a:xfrm>
          <a:off x="0" y="0"/>
          <a:ext cx="0" cy="0"/>
          <a:chOff x="0" y="0"/>
          <a:chExt cx="0" cy="0"/>
        </a:xfrm>
      </p:grpSpPr>
      <p:sp>
        <p:nvSpPr>
          <p:cNvPr id="53" name="Google Shape;53;p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5"/>
          <p:cNvSpPr/>
          <p:nvPr/>
        </p:nvSpPr>
        <p:spPr>
          <a:xfrm rot="10800000">
            <a:off x="1812164" y="-192224"/>
            <a:ext cx="7570971" cy="4973410"/>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5"/>
          <p:cNvSpPr txBox="1">
            <a:spLocks noGrp="1"/>
          </p:cNvSpPr>
          <p:nvPr>
            <p:ph type="subTitle" idx="1"/>
          </p:nvPr>
        </p:nvSpPr>
        <p:spPr>
          <a:xfrm>
            <a:off x="1023850"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6" name="Google Shape;56;p5"/>
          <p:cNvSpPr txBox="1">
            <a:spLocks noGrp="1"/>
          </p:cNvSpPr>
          <p:nvPr>
            <p:ph type="subTitle" idx="2"/>
          </p:nvPr>
        </p:nvSpPr>
        <p:spPr>
          <a:xfrm>
            <a:off x="3441375" y="2849850"/>
            <a:ext cx="1757700" cy="2781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000"/>
              <a:buFont typeface="Montserrat Black"/>
              <a:buNone/>
              <a:defRPr sz="2200" b="1">
                <a:latin typeface="Montserrat"/>
                <a:ea typeface="Montserrat"/>
                <a:cs typeface="Montserrat"/>
                <a:sym typeface="Montserrat"/>
              </a:defRPr>
            </a:lvl1pPr>
            <a:lvl2pPr lvl="1" rtl="0">
              <a:spcBef>
                <a:spcPts val="0"/>
              </a:spcBef>
              <a:spcAft>
                <a:spcPts val="0"/>
              </a:spcAft>
              <a:buSzPts val="2000"/>
              <a:buFont typeface="Montserrat Black"/>
              <a:buNone/>
              <a:defRPr sz="2000">
                <a:latin typeface="Montserrat Black"/>
                <a:ea typeface="Montserrat Black"/>
                <a:cs typeface="Montserrat Black"/>
                <a:sym typeface="Montserrat Black"/>
              </a:defRPr>
            </a:lvl2pPr>
            <a:lvl3pPr lvl="2" rtl="0">
              <a:spcBef>
                <a:spcPts val="0"/>
              </a:spcBef>
              <a:spcAft>
                <a:spcPts val="0"/>
              </a:spcAft>
              <a:buSzPts val="2000"/>
              <a:buFont typeface="Montserrat Black"/>
              <a:buNone/>
              <a:defRPr sz="2000">
                <a:latin typeface="Montserrat Black"/>
                <a:ea typeface="Montserrat Black"/>
                <a:cs typeface="Montserrat Black"/>
                <a:sym typeface="Montserrat Black"/>
              </a:defRPr>
            </a:lvl3pPr>
            <a:lvl4pPr lvl="3" rtl="0">
              <a:spcBef>
                <a:spcPts val="0"/>
              </a:spcBef>
              <a:spcAft>
                <a:spcPts val="0"/>
              </a:spcAft>
              <a:buSzPts val="2000"/>
              <a:buFont typeface="Montserrat Black"/>
              <a:buNone/>
              <a:defRPr sz="2000">
                <a:latin typeface="Montserrat Black"/>
                <a:ea typeface="Montserrat Black"/>
                <a:cs typeface="Montserrat Black"/>
                <a:sym typeface="Montserrat Black"/>
              </a:defRPr>
            </a:lvl4pPr>
            <a:lvl5pPr lvl="4" rtl="0">
              <a:spcBef>
                <a:spcPts val="0"/>
              </a:spcBef>
              <a:spcAft>
                <a:spcPts val="0"/>
              </a:spcAft>
              <a:buSzPts val="2000"/>
              <a:buFont typeface="Montserrat Black"/>
              <a:buNone/>
              <a:defRPr sz="2000">
                <a:latin typeface="Montserrat Black"/>
                <a:ea typeface="Montserrat Black"/>
                <a:cs typeface="Montserrat Black"/>
                <a:sym typeface="Montserrat Black"/>
              </a:defRPr>
            </a:lvl5pPr>
            <a:lvl6pPr lvl="5" rtl="0">
              <a:spcBef>
                <a:spcPts val="0"/>
              </a:spcBef>
              <a:spcAft>
                <a:spcPts val="0"/>
              </a:spcAft>
              <a:buSzPts val="2000"/>
              <a:buFont typeface="Montserrat Black"/>
              <a:buNone/>
              <a:defRPr sz="2000">
                <a:latin typeface="Montserrat Black"/>
                <a:ea typeface="Montserrat Black"/>
                <a:cs typeface="Montserrat Black"/>
                <a:sym typeface="Montserrat Black"/>
              </a:defRPr>
            </a:lvl6pPr>
            <a:lvl7pPr lvl="6" rtl="0">
              <a:spcBef>
                <a:spcPts val="0"/>
              </a:spcBef>
              <a:spcAft>
                <a:spcPts val="0"/>
              </a:spcAft>
              <a:buSzPts val="2000"/>
              <a:buFont typeface="Montserrat Black"/>
              <a:buNone/>
              <a:defRPr sz="2000">
                <a:latin typeface="Montserrat Black"/>
                <a:ea typeface="Montserrat Black"/>
                <a:cs typeface="Montserrat Black"/>
                <a:sym typeface="Montserrat Black"/>
              </a:defRPr>
            </a:lvl7pPr>
            <a:lvl8pPr lvl="7" rtl="0">
              <a:spcBef>
                <a:spcPts val="0"/>
              </a:spcBef>
              <a:spcAft>
                <a:spcPts val="0"/>
              </a:spcAft>
              <a:buSzPts val="2000"/>
              <a:buFont typeface="Montserrat Black"/>
              <a:buNone/>
              <a:defRPr sz="2000">
                <a:latin typeface="Montserrat Black"/>
                <a:ea typeface="Montserrat Black"/>
                <a:cs typeface="Montserrat Black"/>
                <a:sym typeface="Montserrat Black"/>
              </a:defRPr>
            </a:lvl8pPr>
            <a:lvl9pPr lvl="8" rtl="0">
              <a:spcBef>
                <a:spcPts val="0"/>
              </a:spcBef>
              <a:spcAft>
                <a:spcPts val="0"/>
              </a:spcAft>
              <a:buSzPts val="2000"/>
              <a:buFont typeface="Montserrat Black"/>
              <a:buNone/>
              <a:defRPr sz="2000">
                <a:latin typeface="Montserrat Black"/>
                <a:ea typeface="Montserrat Black"/>
                <a:cs typeface="Montserrat Black"/>
                <a:sym typeface="Montserrat Black"/>
              </a:defRPr>
            </a:lvl9pPr>
          </a:lstStyle>
          <a:p>
            <a:endParaRPr/>
          </a:p>
        </p:txBody>
      </p:sp>
      <p:sp>
        <p:nvSpPr>
          <p:cNvPr id="57" name="Google Shape;57;p5"/>
          <p:cNvSpPr txBox="1">
            <a:spLocks noGrp="1"/>
          </p:cNvSpPr>
          <p:nvPr>
            <p:ph type="subTitle" idx="3"/>
          </p:nvPr>
        </p:nvSpPr>
        <p:spPr>
          <a:xfrm>
            <a:off x="1023850"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8" name="Google Shape;58;p5"/>
          <p:cNvSpPr txBox="1">
            <a:spLocks noGrp="1"/>
          </p:cNvSpPr>
          <p:nvPr>
            <p:ph type="subTitle" idx="4"/>
          </p:nvPr>
        </p:nvSpPr>
        <p:spPr>
          <a:xfrm>
            <a:off x="3441375" y="3201100"/>
            <a:ext cx="1757700" cy="97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59" name="Google Shape;59;p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60" name="Google Shape;60;p5"/>
          <p:cNvSpPr/>
          <p:nvPr/>
        </p:nvSpPr>
        <p:spPr>
          <a:xfrm>
            <a:off x="8148720" y="453290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5"/>
          <p:cNvSpPr/>
          <p:nvPr/>
        </p:nvSpPr>
        <p:spPr>
          <a:xfrm>
            <a:off x="1023860" y="-29594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5"/>
          <p:cNvSpPr/>
          <p:nvPr/>
        </p:nvSpPr>
        <p:spPr>
          <a:xfrm>
            <a:off x="8495148" y="206279"/>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5"/>
          <p:cNvSpPr/>
          <p:nvPr/>
        </p:nvSpPr>
        <p:spPr>
          <a:xfrm>
            <a:off x="-813290"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64;p5"/>
          <p:cNvSpPr/>
          <p:nvPr/>
        </p:nvSpPr>
        <p:spPr>
          <a:xfrm>
            <a:off x="-694314" y="404979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5"/>
          <p:cNvSpPr/>
          <p:nvPr/>
        </p:nvSpPr>
        <p:spPr>
          <a:xfrm>
            <a:off x="-329100" y="10210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6" name="Google Shape;66;p5"/>
          <p:cNvGrpSpPr/>
          <p:nvPr/>
        </p:nvGrpSpPr>
        <p:grpSpPr>
          <a:xfrm>
            <a:off x="4561024" y="4749732"/>
            <a:ext cx="1265051" cy="1265051"/>
            <a:chOff x="3912750" y="637550"/>
            <a:chExt cx="947533" cy="947533"/>
          </a:xfrm>
        </p:grpSpPr>
        <p:sp>
          <p:nvSpPr>
            <p:cNvPr id="67" name="Google Shape;67;p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81"/>
        <p:cNvGrpSpPr/>
        <p:nvPr/>
      </p:nvGrpSpPr>
      <p:grpSpPr>
        <a:xfrm>
          <a:off x="0" y="0"/>
          <a:ext cx="0" cy="0"/>
          <a:chOff x="0" y="0"/>
          <a:chExt cx="0" cy="0"/>
        </a:xfrm>
      </p:grpSpPr>
      <p:sp>
        <p:nvSpPr>
          <p:cNvPr id="82" name="Google Shape;82;p7"/>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7"/>
          <p:cNvSpPr txBox="1">
            <a:spLocks noGrp="1"/>
          </p:cNvSpPr>
          <p:nvPr>
            <p:ph type="body" idx="1"/>
          </p:nvPr>
        </p:nvSpPr>
        <p:spPr>
          <a:xfrm>
            <a:off x="1001375" y="2356500"/>
            <a:ext cx="2848200" cy="1186200"/>
          </a:xfrm>
          <a:prstGeom prst="rect">
            <a:avLst/>
          </a:prstGeom>
        </p:spPr>
        <p:txBody>
          <a:bodyPr spcFirstLastPara="1" wrap="square" lIns="91425" tIns="91425" rIns="91425" bIns="91425" anchor="t" anchorCtr="0">
            <a:noAutofit/>
          </a:bodyPr>
          <a:lstStyle>
            <a:lvl1pPr marL="457200" lvl="0" indent="-330200" algn="ctr">
              <a:lnSpc>
                <a:spcPct val="100000"/>
              </a:lnSpc>
              <a:spcBef>
                <a:spcPts val="0"/>
              </a:spcBef>
              <a:spcAft>
                <a:spcPts val="0"/>
              </a:spcAft>
              <a:buSzPts val="1600"/>
              <a:buChar char="●"/>
              <a:defRPr sz="1600"/>
            </a:lvl1pPr>
            <a:lvl2pPr marL="914400" lvl="1" indent="-330200">
              <a:spcBef>
                <a:spcPts val="0"/>
              </a:spcBef>
              <a:spcAft>
                <a:spcPts val="0"/>
              </a:spcAft>
              <a:buSzPts val="1600"/>
              <a:buChar char="○"/>
              <a:defRPr sz="1600"/>
            </a:lvl2pPr>
            <a:lvl3pPr marL="1371600" lvl="2" indent="-330200">
              <a:spcBef>
                <a:spcPts val="0"/>
              </a:spcBef>
              <a:spcAft>
                <a:spcPts val="0"/>
              </a:spcAft>
              <a:buSzPts val="1600"/>
              <a:buChar char="■"/>
              <a:defRPr sz="1600"/>
            </a:lvl3pPr>
            <a:lvl4pPr marL="1828800" lvl="3" indent="-330200">
              <a:spcBef>
                <a:spcPts val="0"/>
              </a:spcBef>
              <a:spcAft>
                <a:spcPts val="0"/>
              </a:spcAft>
              <a:buSzPts val="1600"/>
              <a:buChar char="●"/>
              <a:defRPr sz="1600"/>
            </a:lvl4pPr>
            <a:lvl5pPr marL="2286000" lvl="4" indent="-330200">
              <a:spcBef>
                <a:spcPts val="0"/>
              </a:spcBef>
              <a:spcAft>
                <a:spcPts val="0"/>
              </a:spcAft>
              <a:buSzPts val="1600"/>
              <a:buChar char="○"/>
              <a:defRPr sz="1600"/>
            </a:lvl5pPr>
            <a:lvl6pPr marL="2743200" lvl="5" indent="-330200">
              <a:spcBef>
                <a:spcPts val="0"/>
              </a:spcBef>
              <a:spcAft>
                <a:spcPts val="0"/>
              </a:spcAft>
              <a:buSzPts val="1600"/>
              <a:buChar char="■"/>
              <a:defRPr sz="1600"/>
            </a:lvl6pPr>
            <a:lvl7pPr marL="3200400" lvl="6" indent="-330200">
              <a:spcBef>
                <a:spcPts val="0"/>
              </a:spcBef>
              <a:spcAft>
                <a:spcPts val="0"/>
              </a:spcAft>
              <a:buSzPts val="1600"/>
              <a:buChar char="●"/>
              <a:defRPr sz="1600"/>
            </a:lvl7pPr>
            <a:lvl8pPr marL="3657600" lvl="7" indent="-330200">
              <a:spcBef>
                <a:spcPts val="0"/>
              </a:spcBef>
              <a:spcAft>
                <a:spcPts val="0"/>
              </a:spcAft>
              <a:buSzPts val="1600"/>
              <a:buChar char="○"/>
              <a:defRPr sz="1600"/>
            </a:lvl8pPr>
            <a:lvl9pPr marL="4114800" lvl="8" indent="-330200">
              <a:spcBef>
                <a:spcPts val="0"/>
              </a:spcBef>
              <a:spcAft>
                <a:spcPts val="0"/>
              </a:spcAft>
              <a:buSzPts val="1600"/>
              <a:buChar char="■"/>
              <a:defRPr sz="1600"/>
            </a:lvl9pPr>
          </a:lstStyle>
          <a:p>
            <a:endParaRPr/>
          </a:p>
        </p:txBody>
      </p:sp>
      <p:sp>
        <p:nvSpPr>
          <p:cNvPr id="84" name="Google Shape;84;p7"/>
          <p:cNvSpPr/>
          <p:nvPr/>
        </p:nvSpPr>
        <p:spPr>
          <a:xfrm>
            <a:off x="4581969" y="41014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7"/>
          <p:cNvSpPr/>
          <p:nvPr/>
        </p:nvSpPr>
        <p:spPr>
          <a:xfrm>
            <a:off x="7530285" y="42871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7"/>
          <p:cNvSpPr/>
          <p:nvPr/>
        </p:nvSpPr>
        <p:spPr>
          <a:xfrm>
            <a:off x="-982991" y="474972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7"/>
          <p:cNvSpPr/>
          <p:nvPr/>
        </p:nvSpPr>
        <p:spPr>
          <a:xfrm>
            <a:off x="-177115" y="-52835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7"/>
          <p:cNvSpPr/>
          <p:nvPr/>
        </p:nvSpPr>
        <p:spPr>
          <a:xfrm>
            <a:off x="4450684" y="45820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7"/>
          <p:cNvSpPr/>
          <p:nvPr/>
        </p:nvSpPr>
        <p:spPr>
          <a:xfrm>
            <a:off x="7735444" y="-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7"/>
          <p:cNvSpPr/>
          <p:nvPr/>
        </p:nvSpPr>
        <p:spPr>
          <a:xfrm>
            <a:off x="7604159" y="480579"/>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 name="Google Shape;91;p7"/>
          <p:cNvSpPr/>
          <p:nvPr/>
        </p:nvSpPr>
        <p:spPr>
          <a:xfrm>
            <a:off x="4807675" y="7886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2" name="Google Shape;92;p7"/>
          <p:cNvGrpSpPr/>
          <p:nvPr/>
        </p:nvGrpSpPr>
        <p:grpSpPr>
          <a:xfrm>
            <a:off x="-296676" y="4041820"/>
            <a:ext cx="1265051" cy="1265051"/>
            <a:chOff x="3912750" y="637550"/>
            <a:chExt cx="947533" cy="947533"/>
          </a:xfrm>
        </p:grpSpPr>
        <p:sp>
          <p:nvSpPr>
            <p:cNvPr id="93" name="Google Shape;93;p7"/>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7"/>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7"/>
          <p:cNvSpPr/>
          <p:nvPr/>
        </p:nvSpPr>
        <p:spPr>
          <a:xfrm>
            <a:off x="2131335" y="15013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 name="Google Shape;96;p7"/>
          <p:cNvSpPr txBox="1">
            <a:spLocks noGrp="1"/>
          </p:cNvSpPr>
          <p:nvPr>
            <p:ph type="title"/>
          </p:nvPr>
        </p:nvSpPr>
        <p:spPr>
          <a:xfrm>
            <a:off x="968375" y="1600800"/>
            <a:ext cx="2914200" cy="755700"/>
          </a:xfrm>
          <a:prstGeom prst="rect">
            <a:avLst/>
          </a:prstGeom>
          <a:noFill/>
        </p:spPr>
        <p:txBody>
          <a:bodyPr spcFirstLastPara="1" wrap="square" lIns="91425" tIns="91425" rIns="91425" bIns="91425" anchor="ctr" anchorCtr="0">
            <a:noAutofit/>
          </a:bodyPr>
          <a:lstStyle>
            <a:lvl1pPr lvl="0">
              <a:spcBef>
                <a:spcPts val="0"/>
              </a:spcBef>
              <a:spcAft>
                <a:spcPts val="0"/>
              </a:spcAft>
              <a:buSzPts val="2200"/>
              <a:buNone/>
              <a:defRPr sz="55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111"/>
        <p:cNvGrpSpPr/>
        <p:nvPr/>
      </p:nvGrpSpPr>
      <p:grpSpPr>
        <a:xfrm>
          <a:off x="0" y="0"/>
          <a:ext cx="0" cy="0"/>
          <a:chOff x="0" y="0"/>
          <a:chExt cx="0" cy="0"/>
        </a:xfrm>
      </p:grpSpPr>
      <p:sp>
        <p:nvSpPr>
          <p:cNvPr id="112" name="Google Shape;112;p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9"/>
          <p:cNvSpPr/>
          <p:nvPr/>
        </p:nvSpPr>
        <p:spPr>
          <a:xfrm>
            <a:off x="-135549" y="-231484"/>
            <a:ext cx="8428467" cy="5606479"/>
          </a:xfrm>
          <a:custGeom>
            <a:avLst/>
            <a:gdLst/>
            <a:ahLst/>
            <a:cxnLst/>
            <a:rect l="l" t="t" r="r" b="b"/>
            <a:pathLst>
              <a:path w="104747" h="69676" extrusionOk="0">
                <a:moveTo>
                  <a:pt x="0" y="1"/>
                </a:moveTo>
                <a:lnTo>
                  <a:pt x="0" y="69676"/>
                </a:lnTo>
                <a:lnTo>
                  <a:pt x="1799" y="69676"/>
                </a:lnTo>
                <a:cubicBezTo>
                  <a:pt x="5385" y="68581"/>
                  <a:pt x="10134" y="66536"/>
                  <a:pt x="15229" y="62693"/>
                </a:cubicBezTo>
                <a:cubicBezTo>
                  <a:pt x="25977" y="54592"/>
                  <a:pt x="20111" y="44816"/>
                  <a:pt x="30871" y="30850"/>
                </a:cubicBezTo>
                <a:cubicBezTo>
                  <a:pt x="41619" y="16883"/>
                  <a:pt x="59776" y="24984"/>
                  <a:pt x="85194" y="12973"/>
                </a:cubicBezTo>
                <a:cubicBezTo>
                  <a:pt x="96859" y="7464"/>
                  <a:pt x="102289" y="3978"/>
                  <a:pt x="104747" y="1822"/>
                </a:cubicBezTo>
                <a:lnTo>
                  <a:pt x="104747" y="1"/>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9"/>
          <p:cNvSpPr txBox="1">
            <a:spLocks noGrp="1"/>
          </p:cNvSpPr>
          <p:nvPr>
            <p:ph type="body" idx="1"/>
          </p:nvPr>
        </p:nvSpPr>
        <p:spPr>
          <a:xfrm>
            <a:off x="4921525" y="1698825"/>
            <a:ext cx="3371400" cy="2485800"/>
          </a:xfrm>
          <a:prstGeom prst="rect">
            <a:avLst/>
          </a:prstGeom>
        </p:spPr>
        <p:txBody>
          <a:bodyPr spcFirstLastPara="1" wrap="square" lIns="91425" tIns="91425" rIns="91425" bIns="91425" anchor="ctr" anchorCtr="0">
            <a:noAutofit/>
          </a:bodyPr>
          <a:lstStyle>
            <a:lvl1pPr marL="457200" lvl="0" indent="-342900">
              <a:lnSpc>
                <a:spcPct val="100000"/>
              </a:lnSpc>
              <a:spcBef>
                <a:spcPts val="0"/>
              </a:spcBef>
              <a:spcAft>
                <a:spcPts val="0"/>
              </a:spcAft>
              <a:buSzPts val="1800"/>
              <a:buChar char="●"/>
              <a:defRPr sz="1400"/>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15" name="Google Shape;115;p9"/>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116" name="Google Shape;116;p9"/>
          <p:cNvSpPr/>
          <p:nvPr/>
        </p:nvSpPr>
        <p:spPr>
          <a:xfrm rot="10800000" flipH="1">
            <a:off x="7589970" y="-7306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9"/>
          <p:cNvSpPr/>
          <p:nvPr/>
        </p:nvSpPr>
        <p:spPr>
          <a:xfrm rot="10800000" flipH="1">
            <a:off x="8607386" y="157311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9"/>
          <p:cNvSpPr/>
          <p:nvPr/>
        </p:nvSpPr>
        <p:spPr>
          <a:xfrm rot="10800000" flipH="1">
            <a:off x="8292923" y="469178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9"/>
          <p:cNvSpPr/>
          <p:nvPr/>
        </p:nvSpPr>
        <p:spPr>
          <a:xfrm rot="10800000" flipH="1">
            <a:off x="4602945" y="4344791"/>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9"/>
          <p:cNvSpPr/>
          <p:nvPr/>
        </p:nvSpPr>
        <p:spPr>
          <a:xfrm rot="10800000" flipH="1">
            <a:off x="-823764" y="-40252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9"/>
          <p:cNvSpPr/>
          <p:nvPr/>
        </p:nvSpPr>
        <p:spPr>
          <a:xfrm>
            <a:off x="-262600" y="2415913"/>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2" name="Google Shape;122;p9"/>
          <p:cNvGrpSpPr/>
          <p:nvPr/>
        </p:nvGrpSpPr>
        <p:grpSpPr>
          <a:xfrm>
            <a:off x="792449" y="4426795"/>
            <a:ext cx="1265051" cy="1265051"/>
            <a:chOff x="3912750" y="637550"/>
            <a:chExt cx="947533" cy="947533"/>
          </a:xfrm>
        </p:grpSpPr>
        <p:sp>
          <p:nvSpPr>
            <p:cNvPr id="123" name="Google Shape;123;p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43"/>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20">
    <p:spTree>
      <p:nvGrpSpPr>
        <p:cNvPr id="1" name="Shape 170"/>
        <p:cNvGrpSpPr/>
        <p:nvPr/>
      </p:nvGrpSpPr>
      <p:grpSpPr>
        <a:xfrm>
          <a:off x="0" y="0"/>
          <a:ext cx="0" cy="0"/>
          <a:chOff x="0" y="0"/>
          <a:chExt cx="0" cy="0"/>
        </a:xfrm>
      </p:grpSpPr>
      <p:sp>
        <p:nvSpPr>
          <p:cNvPr id="171" name="Google Shape;171;p1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14"/>
          <p:cNvSpPr/>
          <p:nvPr/>
        </p:nvSpPr>
        <p:spPr>
          <a:xfrm rot="-7572997">
            <a:off x="-207075" y="161699"/>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4"/>
          <p:cNvSpPr/>
          <p:nvPr/>
        </p:nvSpPr>
        <p:spPr>
          <a:xfrm rot="10800000">
            <a:off x="4488413"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4"/>
          <p:cNvSpPr/>
          <p:nvPr/>
        </p:nvSpPr>
        <p:spPr>
          <a:xfrm rot="-7572997">
            <a:off x="1036036" y="941999"/>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4"/>
          <p:cNvSpPr/>
          <p:nvPr/>
        </p:nvSpPr>
        <p:spPr>
          <a:xfrm rot="10800000" flipH="1">
            <a:off x="2447728" y="53824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76" name="Google Shape;176;p14"/>
          <p:cNvGrpSpPr/>
          <p:nvPr/>
        </p:nvGrpSpPr>
        <p:grpSpPr>
          <a:xfrm rot="10800000" flipH="1">
            <a:off x="8132126" y="-5"/>
            <a:ext cx="1265051" cy="1265051"/>
            <a:chOff x="3912750" y="637550"/>
            <a:chExt cx="947533" cy="947533"/>
          </a:xfrm>
        </p:grpSpPr>
        <p:sp>
          <p:nvSpPr>
            <p:cNvPr id="177" name="Google Shape;177;p1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 name="Google Shape;178;p1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79" name="Google Shape;179;p14"/>
          <p:cNvSpPr txBox="1">
            <a:spLocks noGrp="1"/>
          </p:cNvSpPr>
          <p:nvPr>
            <p:ph type="title"/>
          </p:nvPr>
        </p:nvSpPr>
        <p:spPr>
          <a:xfrm>
            <a:off x="4788150" y="2932725"/>
            <a:ext cx="35670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18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80" name="Google Shape;180;p14"/>
          <p:cNvSpPr txBox="1">
            <a:spLocks noGrp="1"/>
          </p:cNvSpPr>
          <p:nvPr>
            <p:ph type="body" idx="1"/>
          </p:nvPr>
        </p:nvSpPr>
        <p:spPr>
          <a:xfrm>
            <a:off x="4761600" y="1621275"/>
            <a:ext cx="3620100" cy="1229700"/>
          </a:xfrm>
          <a:prstGeom prst="rect">
            <a:avLst/>
          </a:prstGeom>
        </p:spPr>
        <p:txBody>
          <a:bodyPr spcFirstLastPara="1" wrap="square" lIns="91425" tIns="91425" rIns="91425" bIns="91425" anchor="t" anchorCtr="0">
            <a:noAutofit/>
          </a:bodyPr>
          <a:lstStyle>
            <a:lvl1pPr marL="457200" lvl="0" indent="-330200" algn="ctr" rtl="0">
              <a:lnSpc>
                <a:spcPct val="100000"/>
              </a:lnSpc>
              <a:spcBef>
                <a:spcPts val="0"/>
              </a:spcBef>
              <a:spcAft>
                <a:spcPts val="0"/>
              </a:spcAft>
              <a:buSzPts val="1600"/>
              <a:buChar char="●"/>
              <a:defRPr/>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181" name="Google Shape;181;p14"/>
          <p:cNvSpPr/>
          <p:nvPr/>
        </p:nvSpPr>
        <p:spPr>
          <a:xfrm flipH="1">
            <a:off x="-346512" y="-725638"/>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three columns">
  <p:cSld name="CUSTOM_1">
    <p:spTree>
      <p:nvGrpSpPr>
        <p:cNvPr id="1" name="Shape 182"/>
        <p:cNvGrpSpPr/>
        <p:nvPr/>
      </p:nvGrpSpPr>
      <p:grpSpPr>
        <a:xfrm>
          <a:off x="0" y="0"/>
          <a:ext cx="0" cy="0"/>
          <a:chOff x="0" y="0"/>
          <a:chExt cx="0" cy="0"/>
        </a:xfrm>
      </p:grpSpPr>
      <p:sp>
        <p:nvSpPr>
          <p:cNvPr id="183" name="Google Shape;183;p15"/>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5"/>
          <p:cNvSpPr txBox="1">
            <a:spLocks noGrp="1"/>
          </p:cNvSpPr>
          <p:nvPr>
            <p:ph type="subTitle" idx="1"/>
          </p:nvPr>
        </p:nvSpPr>
        <p:spPr>
          <a:xfrm>
            <a:off x="34061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5" name="Google Shape;185;p15"/>
          <p:cNvSpPr txBox="1">
            <a:spLocks noGrp="1"/>
          </p:cNvSpPr>
          <p:nvPr>
            <p:ph type="subTitle" idx="2"/>
          </p:nvPr>
        </p:nvSpPr>
        <p:spPr>
          <a:xfrm>
            <a:off x="1048988"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6" name="Google Shape;186;p15"/>
          <p:cNvSpPr txBox="1">
            <a:spLocks noGrp="1"/>
          </p:cNvSpPr>
          <p:nvPr>
            <p:ph type="subTitle" idx="3"/>
          </p:nvPr>
        </p:nvSpPr>
        <p:spPr>
          <a:xfrm>
            <a:off x="5763401" y="2642660"/>
            <a:ext cx="2331600" cy="535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Clr>
                <a:schemeClr val="lt2"/>
              </a:buClr>
              <a:buSzPts val="2000"/>
              <a:buFont typeface="Montserrat"/>
              <a:buNone/>
              <a:defRPr sz="2200" b="1">
                <a:latin typeface="Montserrat"/>
                <a:ea typeface="Montserrat"/>
                <a:cs typeface="Montserrat"/>
                <a:sym typeface="Montserrat"/>
              </a:defRPr>
            </a:lvl1pPr>
            <a:lvl2pPr lvl="1"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2pPr>
            <a:lvl3pPr lvl="2"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3pPr>
            <a:lvl4pPr lvl="3"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4pPr>
            <a:lvl5pPr lvl="4"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5pPr>
            <a:lvl6pPr lvl="5"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6pPr>
            <a:lvl7pPr lvl="6"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7pPr>
            <a:lvl8pPr lvl="7"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8pPr>
            <a:lvl9pPr lvl="8" algn="ctr" rtl="0">
              <a:spcBef>
                <a:spcPts val="0"/>
              </a:spcBef>
              <a:spcAft>
                <a:spcPts val="0"/>
              </a:spcAft>
              <a:buClr>
                <a:schemeClr val="lt2"/>
              </a:buClr>
              <a:buSzPts val="2000"/>
              <a:buFont typeface="Montserrat"/>
              <a:buNone/>
              <a:defRPr sz="2000" b="1">
                <a:solidFill>
                  <a:schemeClr val="lt2"/>
                </a:solidFill>
                <a:latin typeface="Montserrat"/>
                <a:ea typeface="Montserrat"/>
                <a:cs typeface="Montserrat"/>
                <a:sym typeface="Montserrat"/>
              </a:defRPr>
            </a:lvl9pPr>
          </a:lstStyle>
          <a:p>
            <a:endParaRPr/>
          </a:p>
        </p:txBody>
      </p:sp>
      <p:sp>
        <p:nvSpPr>
          <p:cNvPr id="187" name="Google Shape;187;p15"/>
          <p:cNvSpPr txBox="1">
            <a:spLocks noGrp="1"/>
          </p:cNvSpPr>
          <p:nvPr>
            <p:ph type="subTitle" idx="4"/>
          </p:nvPr>
        </p:nvSpPr>
        <p:spPr>
          <a:xfrm>
            <a:off x="1049000" y="3349701"/>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8" name="Google Shape;188;p15"/>
          <p:cNvSpPr txBox="1">
            <a:spLocks noGrp="1"/>
          </p:cNvSpPr>
          <p:nvPr>
            <p:ph type="subTitle" idx="5"/>
          </p:nvPr>
        </p:nvSpPr>
        <p:spPr>
          <a:xfrm>
            <a:off x="3406200" y="3351499"/>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89" name="Google Shape;189;p15"/>
          <p:cNvSpPr txBox="1">
            <a:spLocks noGrp="1"/>
          </p:cNvSpPr>
          <p:nvPr>
            <p:ph type="subTitle" idx="6"/>
          </p:nvPr>
        </p:nvSpPr>
        <p:spPr>
          <a:xfrm>
            <a:off x="5763400" y="3350875"/>
            <a:ext cx="2331600" cy="8628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600"/>
              <a:buNone/>
              <a:defRPr sz="14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190" name="Google Shape;190;p15"/>
          <p:cNvSpPr/>
          <p:nvPr/>
        </p:nvSpPr>
        <p:spPr>
          <a:xfrm rot="5400000" flipH="1">
            <a:off x="-711137" y="-2501813"/>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1" name="Google Shape;191;p15"/>
          <p:cNvSpPr/>
          <p:nvPr/>
        </p:nvSpPr>
        <p:spPr>
          <a:xfrm rot="-4592020" flipH="1">
            <a:off x="7848941" y="81971"/>
            <a:ext cx="6411577" cy="6132638"/>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2" name="Google Shape;192;p15"/>
          <p:cNvSpPr/>
          <p:nvPr/>
        </p:nvSpPr>
        <p:spPr>
          <a:xfrm rot="1586888">
            <a:off x="7312589" y="4479536"/>
            <a:ext cx="1423615" cy="142357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3" name="Google Shape;193;p15"/>
          <p:cNvSpPr/>
          <p:nvPr/>
        </p:nvSpPr>
        <p:spPr>
          <a:xfrm>
            <a:off x="320678" y="4298004"/>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4" name="Google Shape;194;p15"/>
          <p:cNvSpPr/>
          <p:nvPr/>
        </p:nvSpPr>
        <p:spPr>
          <a:xfrm>
            <a:off x="7720415" y="-21262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15"/>
          <p:cNvSpPr/>
          <p:nvPr/>
        </p:nvSpPr>
        <p:spPr>
          <a:xfrm>
            <a:off x="1061012" y="-9065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15"/>
          <p:cNvSpPr/>
          <p:nvPr/>
        </p:nvSpPr>
        <p:spPr>
          <a:xfrm>
            <a:off x="2451854" y="469177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7" name="Google Shape;197;p15"/>
          <p:cNvSpPr/>
          <p:nvPr/>
        </p:nvSpPr>
        <p:spPr>
          <a:xfrm rot="1586888">
            <a:off x="6990750" y="5051613"/>
            <a:ext cx="451692" cy="451731"/>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8" name="Google Shape;198;p15"/>
          <p:cNvSpPr/>
          <p:nvPr/>
        </p:nvSpPr>
        <p:spPr>
          <a:xfrm flipH="1">
            <a:off x="8636922" y="162712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99" name="Google Shape;199;p15"/>
          <p:cNvGrpSpPr/>
          <p:nvPr/>
        </p:nvGrpSpPr>
        <p:grpSpPr>
          <a:xfrm flipH="1">
            <a:off x="-700240" y="1939232"/>
            <a:ext cx="1265051" cy="1265051"/>
            <a:chOff x="3912750" y="637550"/>
            <a:chExt cx="947533" cy="947533"/>
          </a:xfrm>
        </p:grpSpPr>
        <p:sp>
          <p:nvSpPr>
            <p:cNvPr id="200" name="Google Shape;200;p15"/>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01" name="Google Shape;201;p15"/>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02" name="Google Shape;202;p15"/>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four columns">
  <p:cSld name="CUSTOM_12">
    <p:spTree>
      <p:nvGrpSpPr>
        <p:cNvPr id="1" name="Shape 241"/>
        <p:cNvGrpSpPr/>
        <p:nvPr/>
      </p:nvGrpSpPr>
      <p:grpSpPr>
        <a:xfrm>
          <a:off x="0" y="0"/>
          <a:ext cx="0" cy="0"/>
          <a:chOff x="0" y="0"/>
          <a:chExt cx="0" cy="0"/>
        </a:xfrm>
      </p:grpSpPr>
      <p:sp>
        <p:nvSpPr>
          <p:cNvPr id="242" name="Google Shape;242;p1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 name="Google Shape;243;p18"/>
          <p:cNvSpPr/>
          <p:nvPr/>
        </p:nvSpPr>
        <p:spPr>
          <a:xfrm flipH="1">
            <a:off x="1277285" y="2213150"/>
            <a:ext cx="7437684" cy="3930907"/>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 name="Google Shape;244;p18"/>
          <p:cNvSpPr txBox="1">
            <a:spLocks noGrp="1"/>
          </p:cNvSpPr>
          <p:nvPr>
            <p:ph type="title"/>
          </p:nvPr>
        </p:nvSpPr>
        <p:spPr>
          <a:xfrm>
            <a:off x="821350"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5" name="Google Shape;245;p18"/>
          <p:cNvSpPr txBox="1">
            <a:spLocks noGrp="1"/>
          </p:cNvSpPr>
          <p:nvPr>
            <p:ph type="title" idx="2"/>
          </p:nvPr>
        </p:nvSpPr>
        <p:spPr>
          <a:xfrm>
            <a:off x="2739967"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6" name="Google Shape;246;p18"/>
          <p:cNvSpPr txBox="1">
            <a:spLocks noGrp="1"/>
          </p:cNvSpPr>
          <p:nvPr>
            <p:ph type="title" idx="3"/>
          </p:nvPr>
        </p:nvSpPr>
        <p:spPr>
          <a:xfrm>
            <a:off x="4658583" y="2706000"/>
            <a:ext cx="1745400" cy="4617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7" name="Google Shape;247;p18"/>
          <p:cNvSpPr txBox="1">
            <a:spLocks noGrp="1"/>
          </p:cNvSpPr>
          <p:nvPr>
            <p:ph type="title" idx="4"/>
          </p:nvPr>
        </p:nvSpPr>
        <p:spPr>
          <a:xfrm>
            <a:off x="6577200" y="2706000"/>
            <a:ext cx="1745400" cy="4617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Clr>
                <a:schemeClr val="accent6"/>
              </a:buClr>
              <a:buSzPts val="2800"/>
              <a:buNone/>
              <a:defRPr sz="2200"/>
            </a:lvl1pPr>
            <a:lvl2pPr lvl="1" algn="ctr" rtl="0">
              <a:spcBef>
                <a:spcPts val="0"/>
              </a:spcBef>
              <a:spcAft>
                <a:spcPts val="0"/>
              </a:spcAft>
              <a:buClr>
                <a:schemeClr val="accent6"/>
              </a:buClr>
              <a:buSzPts val="2800"/>
              <a:buNone/>
              <a:defRPr>
                <a:solidFill>
                  <a:schemeClr val="accent6"/>
                </a:solidFill>
              </a:defRPr>
            </a:lvl2pPr>
            <a:lvl3pPr lvl="2" algn="ctr" rtl="0">
              <a:spcBef>
                <a:spcPts val="0"/>
              </a:spcBef>
              <a:spcAft>
                <a:spcPts val="0"/>
              </a:spcAft>
              <a:buClr>
                <a:schemeClr val="accent6"/>
              </a:buClr>
              <a:buSzPts val="2800"/>
              <a:buNone/>
              <a:defRPr>
                <a:solidFill>
                  <a:schemeClr val="accent6"/>
                </a:solidFill>
              </a:defRPr>
            </a:lvl3pPr>
            <a:lvl4pPr lvl="3" algn="ctr" rtl="0">
              <a:spcBef>
                <a:spcPts val="0"/>
              </a:spcBef>
              <a:spcAft>
                <a:spcPts val="0"/>
              </a:spcAft>
              <a:buClr>
                <a:schemeClr val="accent6"/>
              </a:buClr>
              <a:buSzPts val="2800"/>
              <a:buNone/>
              <a:defRPr>
                <a:solidFill>
                  <a:schemeClr val="accent6"/>
                </a:solidFill>
              </a:defRPr>
            </a:lvl4pPr>
            <a:lvl5pPr lvl="4" algn="ctr" rtl="0">
              <a:spcBef>
                <a:spcPts val="0"/>
              </a:spcBef>
              <a:spcAft>
                <a:spcPts val="0"/>
              </a:spcAft>
              <a:buClr>
                <a:schemeClr val="accent6"/>
              </a:buClr>
              <a:buSzPts val="2800"/>
              <a:buNone/>
              <a:defRPr>
                <a:solidFill>
                  <a:schemeClr val="accent6"/>
                </a:solidFill>
              </a:defRPr>
            </a:lvl5pPr>
            <a:lvl6pPr lvl="5" algn="ctr" rtl="0">
              <a:spcBef>
                <a:spcPts val="0"/>
              </a:spcBef>
              <a:spcAft>
                <a:spcPts val="0"/>
              </a:spcAft>
              <a:buClr>
                <a:schemeClr val="accent6"/>
              </a:buClr>
              <a:buSzPts val="2800"/>
              <a:buNone/>
              <a:defRPr>
                <a:solidFill>
                  <a:schemeClr val="accent6"/>
                </a:solidFill>
              </a:defRPr>
            </a:lvl6pPr>
            <a:lvl7pPr lvl="6" algn="ctr" rtl="0">
              <a:spcBef>
                <a:spcPts val="0"/>
              </a:spcBef>
              <a:spcAft>
                <a:spcPts val="0"/>
              </a:spcAft>
              <a:buClr>
                <a:schemeClr val="accent6"/>
              </a:buClr>
              <a:buSzPts val="2800"/>
              <a:buNone/>
              <a:defRPr>
                <a:solidFill>
                  <a:schemeClr val="accent6"/>
                </a:solidFill>
              </a:defRPr>
            </a:lvl7pPr>
            <a:lvl8pPr lvl="7" algn="ctr" rtl="0">
              <a:spcBef>
                <a:spcPts val="0"/>
              </a:spcBef>
              <a:spcAft>
                <a:spcPts val="0"/>
              </a:spcAft>
              <a:buClr>
                <a:schemeClr val="accent6"/>
              </a:buClr>
              <a:buSzPts val="2800"/>
              <a:buNone/>
              <a:defRPr>
                <a:solidFill>
                  <a:schemeClr val="accent6"/>
                </a:solidFill>
              </a:defRPr>
            </a:lvl8pPr>
            <a:lvl9pPr lvl="8" algn="ctr" rtl="0">
              <a:spcBef>
                <a:spcPts val="0"/>
              </a:spcBef>
              <a:spcAft>
                <a:spcPts val="0"/>
              </a:spcAft>
              <a:buClr>
                <a:schemeClr val="accent6"/>
              </a:buClr>
              <a:buSzPts val="2800"/>
              <a:buNone/>
              <a:defRPr>
                <a:solidFill>
                  <a:schemeClr val="accent6"/>
                </a:solidFill>
              </a:defRPr>
            </a:lvl9pPr>
          </a:lstStyle>
          <a:p>
            <a:endParaRPr/>
          </a:p>
        </p:txBody>
      </p:sp>
      <p:sp>
        <p:nvSpPr>
          <p:cNvPr id="248" name="Google Shape;248;p18"/>
          <p:cNvSpPr txBox="1">
            <a:spLocks noGrp="1"/>
          </p:cNvSpPr>
          <p:nvPr>
            <p:ph type="subTitle" idx="1"/>
          </p:nvPr>
        </p:nvSpPr>
        <p:spPr>
          <a:xfrm>
            <a:off x="779800" y="331707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49" name="Google Shape;249;p18"/>
          <p:cNvSpPr txBox="1">
            <a:spLocks noGrp="1"/>
          </p:cNvSpPr>
          <p:nvPr>
            <p:ph type="subTitle" idx="5"/>
          </p:nvPr>
        </p:nvSpPr>
        <p:spPr>
          <a:xfrm>
            <a:off x="2698417"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0" name="Google Shape;250;p18"/>
          <p:cNvSpPr txBox="1">
            <a:spLocks noGrp="1"/>
          </p:cNvSpPr>
          <p:nvPr>
            <p:ph type="subTitle" idx="6"/>
          </p:nvPr>
        </p:nvSpPr>
        <p:spPr>
          <a:xfrm>
            <a:off x="4617033" y="3317085"/>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1" name="Google Shape;251;p18"/>
          <p:cNvSpPr txBox="1">
            <a:spLocks noGrp="1"/>
          </p:cNvSpPr>
          <p:nvPr>
            <p:ph type="subTitle" idx="7"/>
          </p:nvPr>
        </p:nvSpPr>
        <p:spPr>
          <a:xfrm>
            <a:off x="6535650" y="3317084"/>
            <a:ext cx="1828500" cy="766800"/>
          </a:xfrm>
          <a:prstGeom prst="rect">
            <a:avLst/>
          </a:prstGeom>
          <a:ln w="9525" cap="flat" cmpd="sng">
            <a:solidFill>
              <a:srgbClr val="FF0000"/>
            </a:solidFill>
            <a:prstDash val="solid"/>
            <a:round/>
            <a:headEnd type="none" w="sm" len="sm"/>
            <a:tailEnd type="none" w="sm" len="sm"/>
          </a:ln>
        </p:spPr>
        <p:txBody>
          <a:bodyPr spcFirstLastPara="1" wrap="square" lIns="91425" tIns="91425" rIns="91425" bIns="91425" anchor="ctr" anchorCtr="0">
            <a:noAutofit/>
          </a:bodyPr>
          <a:lstStyle>
            <a:lvl1pPr lvl="0" algn="ctr" rtl="0">
              <a:lnSpc>
                <a:spcPct val="100000"/>
              </a:lnSpc>
              <a:spcBef>
                <a:spcPts val="0"/>
              </a:spcBef>
              <a:spcAft>
                <a:spcPts val="0"/>
              </a:spcAft>
              <a:buSzPts val="1600"/>
              <a:buNone/>
              <a:defRPr sz="1600"/>
            </a:lvl1pPr>
            <a:lvl2pPr lvl="1" rtl="0">
              <a:spcBef>
                <a:spcPts val="0"/>
              </a:spcBef>
              <a:spcAft>
                <a:spcPts val="0"/>
              </a:spcAft>
              <a:buSzPts val="1600"/>
              <a:buNone/>
              <a:defRPr sz="1600"/>
            </a:lvl2pPr>
            <a:lvl3pPr lvl="2" rtl="0">
              <a:spcBef>
                <a:spcPts val="0"/>
              </a:spcBef>
              <a:spcAft>
                <a:spcPts val="0"/>
              </a:spcAft>
              <a:buSzPts val="1600"/>
              <a:buNone/>
              <a:defRPr sz="1600"/>
            </a:lvl3pPr>
            <a:lvl4pPr lvl="3" rtl="0">
              <a:spcBef>
                <a:spcPts val="0"/>
              </a:spcBef>
              <a:spcAft>
                <a:spcPts val="0"/>
              </a:spcAft>
              <a:buSzPts val="1600"/>
              <a:buNone/>
              <a:defRPr sz="1600"/>
            </a:lvl4pPr>
            <a:lvl5pPr lvl="4" rtl="0">
              <a:spcBef>
                <a:spcPts val="0"/>
              </a:spcBef>
              <a:spcAft>
                <a:spcPts val="0"/>
              </a:spcAft>
              <a:buSzPts val="1600"/>
              <a:buNone/>
              <a:defRPr sz="1600"/>
            </a:lvl5pPr>
            <a:lvl6pPr lvl="5" rtl="0">
              <a:spcBef>
                <a:spcPts val="0"/>
              </a:spcBef>
              <a:spcAft>
                <a:spcPts val="0"/>
              </a:spcAft>
              <a:buSzPts val="1600"/>
              <a:buNone/>
              <a:defRPr sz="1600"/>
            </a:lvl6pPr>
            <a:lvl7pPr lvl="6" rtl="0">
              <a:spcBef>
                <a:spcPts val="0"/>
              </a:spcBef>
              <a:spcAft>
                <a:spcPts val="0"/>
              </a:spcAft>
              <a:buSzPts val="1600"/>
              <a:buNone/>
              <a:defRPr sz="1600"/>
            </a:lvl7pPr>
            <a:lvl8pPr lvl="7" rtl="0">
              <a:spcBef>
                <a:spcPts val="0"/>
              </a:spcBef>
              <a:spcAft>
                <a:spcPts val="0"/>
              </a:spcAft>
              <a:buSzPts val="1600"/>
              <a:buNone/>
              <a:defRPr sz="1600"/>
            </a:lvl8pPr>
            <a:lvl9pPr lvl="8" rtl="0">
              <a:spcBef>
                <a:spcPts val="0"/>
              </a:spcBef>
              <a:spcAft>
                <a:spcPts val="0"/>
              </a:spcAft>
              <a:buSzPts val="1600"/>
              <a:buNone/>
              <a:defRPr sz="1600"/>
            </a:lvl9pPr>
          </a:lstStyle>
          <a:p>
            <a:endParaRPr/>
          </a:p>
        </p:txBody>
      </p:sp>
      <p:sp>
        <p:nvSpPr>
          <p:cNvPr id="252" name="Google Shape;252;p18"/>
          <p:cNvSpPr txBox="1">
            <a:spLocks noGrp="1"/>
          </p:cNvSpPr>
          <p:nvPr>
            <p:ph type="title" idx="8"/>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53" name="Google Shape;253;p18"/>
          <p:cNvSpPr/>
          <p:nvPr/>
        </p:nvSpPr>
        <p:spPr>
          <a:xfrm rot="10800000" flipH="1">
            <a:off x="172253" y="423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8"/>
          <p:cNvSpPr/>
          <p:nvPr/>
        </p:nvSpPr>
        <p:spPr>
          <a:xfrm rot="10800000" flipH="1">
            <a:off x="7870940" y="4652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8"/>
          <p:cNvSpPr/>
          <p:nvPr/>
        </p:nvSpPr>
        <p:spPr>
          <a:xfrm rot="10800000" flipH="1">
            <a:off x="1463812" y="4652984"/>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18"/>
          <p:cNvSpPr/>
          <p:nvPr/>
        </p:nvSpPr>
        <p:spPr>
          <a:xfrm rot="10800000" flipH="1">
            <a:off x="2739179" y="-10905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18"/>
          <p:cNvSpPr/>
          <p:nvPr/>
        </p:nvSpPr>
        <p:spPr>
          <a:xfrm rot="10800000">
            <a:off x="8579147"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8" name="Google Shape;258;p18"/>
          <p:cNvGrpSpPr/>
          <p:nvPr/>
        </p:nvGrpSpPr>
        <p:grpSpPr>
          <a:xfrm rot="10800000">
            <a:off x="-700240" y="2410654"/>
            <a:ext cx="1265051" cy="1265051"/>
            <a:chOff x="3912750" y="637550"/>
            <a:chExt cx="947533" cy="947533"/>
          </a:xfrm>
        </p:grpSpPr>
        <p:sp>
          <p:nvSpPr>
            <p:cNvPr id="259" name="Google Shape;259;p1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1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six columns">
  <p:cSld name="CUSTOM_3">
    <p:spTree>
      <p:nvGrpSpPr>
        <p:cNvPr id="1" name="Shape 261"/>
        <p:cNvGrpSpPr/>
        <p:nvPr/>
      </p:nvGrpSpPr>
      <p:grpSpPr>
        <a:xfrm>
          <a:off x="0" y="0"/>
          <a:ext cx="0" cy="0"/>
          <a:chOff x="0" y="0"/>
          <a:chExt cx="0" cy="0"/>
        </a:xfrm>
      </p:grpSpPr>
      <p:sp>
        <p:nvSpPr>
          <p:cNvPr id="262" name="Google Shape;262;p19"/>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3" name="Google Shape;263;p19"/>
          <p:cNvSpPr/>
          <p:nvPr/>
        </p:nvSpPr>
        <p:spPr>
          <a:xfrm rot="-10647322" flipH="1">
            <a:off x="-312023" y="-681653"/>
            <a:ext cx="9221569" cy="605769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 name="Google Shape;264;p19"/>
          <p:cNvSpPr txBox="1">
            <a:spLocks noGrp="1"/>
          </p:cNvSpPr>
          <p:nvPr>
            <p:ph type="title"/>
          </p:nvPr>
        </p:nvSpPr>
        <p:spPr>
          <a:xfrm>
            <a:off x="1248453"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5" name="Google Shape;265;p19"/>
          <p:cNvSpPr txBox="1">
            <a:spLocks noGrp="1"/>
          </p:cNvSpPr>
          <p:nvPr>
            <p:ph type="title" idx="2"/>
          </p:nvPr>
        </p:nvSpPr>
        <p:spPr>
          <a:xfrm>
            <a:off x="4009553" y="16126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6" name="Google Shape;266;p19"/>
          <p:cNvSpPr txBox="1">
            <a:spLocks noGrp="1"/>
          </p:cNvSpPr>
          <p:nvPr>
            <p:ph type="title" idx="3"/>
          </p:nvPr>
        </p:nvSpPr>
        <p:spPr>
          <a:xfrm>
            <a:off x="6868285" y="1612465"/>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7" name="Google Shape;267;p19"/>
          <p:cNvSpPr txBox="1">
            <a:spLocks noGrp="1"/>
          </p:cNvSpPr>
          <p:nvPr>
            <p:ph type="title" idx="4"/>
          </p:nvPr>
        </p:nvSpPr>
        <p:spPr>
          <a:xfrm>
            <a:off x="1205403"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8" name="Google Shape;268;p19"/>
          <p:cNvSpPr txBox="1">
            <a:spLocks noGrp="1"/>
          </p:cNvSpPr>
          <p:nvPr>
            <p:ph type="title" idx="5"/>
          </p:nvPr>
        </p:nvSpPr>
        <p:spPr>
          <a:xfrm>
            <a:off x="4009553" y="3331812"/>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69" name="Google Shape;269;p19"/>
          <p:cNvSpPr txBox="1">
            <a:spLocks noGrp="1"/>
          </p:cNvSpPr>
          <p:nvPr>
            <p:ph type="title" idx="6"/>
          </p:nvPr>
        </p:nvSpPr>
        <p:spPr>
          <a:xfrm>
            <a:off x="6868285" y="3331637"/>
            <a:ext cx="1828800" cy="308100"/>
          </a:xfrm>
          <a:prstGeom prst="rect">
            <a:avLst/>
          </a:prstGeom>
        </p:spPr>
        <p:txBody>
          <a:bodyPr spcFirstLastPara="1" wrap="square" lIns="91425" tIns="91425" rIns="91425" bIns="91425" anchor="ctr" anchorCtr="0">
            <a:noAutofit/>
          </a:bodyPr>
          <a:lstStyle>
            <a:lvl1pPr lvl="0" algn="l" rtl="0">
              <a:spcBef>
                <a:spcPts val="0"/>
              </a:spcBef>
              <a:spcAft>
                <a:spcPts val="0"/>
              </a:spcAft>
              <a:buClr>
                <a:schemeClr val="accent6"/>
              </a:buClr>
              <a:buSzPts val="2200"/>
              <a:buNone/>
              <a:defRPr sz="2000"/>
            </a:lvl1pPr>
            <a:lvl2pPr lvl="1" algn="ctr" rtl="0">
              <a:spcBef>
                <a:spcPts val="0"/>
              </a:spcBef>
              <a:spcAft>
                <a:spcPts val="0"/>
              </a:spcAft>
              <a:buClr>
                <a:schemeClr val="accent6"/>
              </a:buClr>
              <a:buSzPts val="2800"/>
              <a:buNone/>
              <a:defRPr>
                <a:solidFill>
                  <a:schemeClr val="accent6"/>
                </a:solidFill>
                <a:latin typeface="Roboto"/>
                <a:ea typeface="Roboto"/>
                <a:cs typeface="Roboto"/>
                <a:sym typeface="Roboto"/>
              </a:defRPr>
            </a:lvl2pPr>
            <a:lvl3pPr lvl="2" algn="ctr" rtl="0">
              <a:spcBef>
                <a:spcPts val="0"/>
              </a:spcBef>
              <a:spcAft>
                <a:spcPts val="0"/>
              </a:spcAft>
              <a:buClr>
                <a:schemeClr val="accent6"/>
              </a:buClr>
              <a:buSzPts val="2800"/>
              <a:buNone/>
              <a:defRPr>
                <a:solidFill>
                  <a:schemeClr val="accent6"/>
                </a:solidFill>
                <a:latin typeface="Roboto"/>
                <a:ea typeface="Roboto"/>
                <a:cs typeface="Roboto"/>
                <a:sym typeface="Roboto"/>
              </a:defRPr>
            </a:lvl3pPr>
            <a:lvl4pPr lvl="3" algn="ctr" rtl="0">
              <a:spcBef>
                <a:spcPts val="0"/>
              </a:spcBef>
              <a:spcAft>
                <a:spcPts val="0"/>
              </a:spcAft>
              <a:buClr>
                <a:schemeClr val="accent6"/>
              </a:buClr>
              <a:buSzPts val="2800"/>
              <a:buNone/>
              <a:defRPr>
                <a:solidFill>
                  <a:schemeClr val="accent6"/>
                </a:solidFill>
                <a:latin typeface="Roboto"/>
                <a:ea typeface="Roboto"/>
                <a:cs typeface="Roboto"/>
                <a:sym typeface="Roboto"/>
              </a:defRPr>
            </a:lvl4pPr>
            <a:lvl5pPr lvl="4" algn="ctr" rtl="0">
              <a:spcBef>
                <a:spcPts val="0"/>
              </a:spcBef>
              <a:spcAft>
                <a:spcPts val="0"/>
              </a:spcAft>
              <a:buClr>
                <a:schemeClr val="accent6"/>
              </a:buClr>
              <a:buSzPts val="2800"/>
              <a:buNone/>
              <a:defRPr>
                <a:solidFill>
                  <a:schemeClr val="accent6"/>
                </a:solidFill>
                <a:latin typeface="Roboto"/>
                <a:ea typeface="Roboto"/>
                <a:cs typeface="Roboto"/>
                <a:sym typeface="Roboto"/>
              </a:defRPr>
            </a:lvl5pPr>
            <a:lvl6pPr lvl="5" algn="ctr" rtl="0">
              <a:spcBef>
                <a:spcPts val="0"/>
              </a:spcBef>
              <a:spcAft>
                <a:spcPts val="0"/>
              </a:spcAft>
              <a:buClr>
                <a:schemeClr val="accent6"/>
              </a:buClr>
              <a:buSzPts val="2800"/>
              <a:buNone/>
              <a:defRPr>
                <a:solidFill>
                  <a:schemeClr val="accent6"/>
                </a:solidFill>
                <a:latin typeface="Roboto"/>
                <a:ea typeface="Roboto"/>
                <a:cs typeface="Roboto"/>
                <a:sym typeface="Roboto"/>
              </a:defRPr>
            </a:lvl6pPr>
            <a:lvl7pPr lvl="6" algn="ctr" rtl="0">
              <a:spcBef>
                <a:spcPts val="0"/>
              </a:spcBef>
              <a:spcAft>
                <a:spcPts val="0"/>
              </a:spcAft>
              <a:buClr>
                <a:schemeClr val="accent6"/>
              </a:buClr>
              <a:buSzPts val="2800"/>
              <a:buNone/>
              <a:defRPr>
                <a:solidFill>
                  <a:schemeClr val="accent6"/>
                </a:solidFill>
                <a:latin typeface="Roboto"/>
                <a:ea typeface="Roboto"/>
                <a:cs typeface="Roboto"/>
                <a:sym typeface="Roboto"/>
              </a:defRPr>
            </a:lvl7pPr>
            <a:lvl8pPr lvl="7" algn="ctr" rtl="0">
              <a:spcBef>
                <a:spcPts val="0"/>
              </a:spcBef>
              <a:spcAft>
                <a:spcPts val="0"/>
              </a:spcAft>
              <a:buClr>
                <a:schemeClr val="accent6"/>
              </a:buClr>
              <a:buSzPts val="2800"/>
              <a:buNone/>
              <a:defRPr>
                <a:solidFill>
                  <a:schemeClr val="accent6"/>
                </a:solidFill>
                <a:latin typeface="Roboto"/>
                <a:ea typeface="Roboto"/>
                <a:cs typeface="Roboto"/>
                <a:sym typeface="Roboto"/>
              </a:defRPr>
            </a:lvl8pPr>
            <a:lvl9pPr lvl="8" algn="ctr" rtl="0">
              <a:spcBef>
                <a:spcPts val="0"/>
              </a:spcBef>
              <a:spcAft>
                <a:spcPts val="0"/>
              </a:spcAft>
              <a:buClr>
                <a:schemeClr val="accent6"/>
              </a:buClr>
              <a:buSzPts val="2800"/>
              <a:buNone/>
              <a:defRPr>
                <a:solidFill>
                  <a:schemeClr val="accent6"/>
                </a:solidFill>
                <a:latin typeface="Roboto"/>
                <a:ea typeface="Roboto"/>
                <a:cs typeface="Roboto"/>
                <a:sym typeface="Roboto"/>
              </a:defRPr>
            </a:lvl9pPr>
          </a:lstStyle>
          <a:p>
            <a:endParaRPr/>
          </a:p>
        </p:txBody>
      </p:sp>
      <p:sp>
        <p:nvSpPr>
          <p:cNvPr id="270" name="Google Shape;270;p19"/>
          <p:cNvSpPr txBox="1">
            <a:spLocks noGrp="1"/>
          </p:cNvSpPr>
          <p:nvPr>
            <p:ph type="subTitle" idx="1"/>
          </p:nvPr>
        </p:nvSpPr>
        <p:spPr>
          <a:xfrm>
            <a:off x="1248450" y="1965088"/>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1" name="Google Shape;271;p19"/>
          <p:cNvSpPr txBox="1">
            <a:spLocks noGrp="1"/>
          </p:cNvSpPr>
          <p:nvPr>
            <p:ph type="subTitle" idx="7"/>
          </p:nvPr>
        </p:nvSpPr>
        <p:spPr>
          <a:xfrm>
            <a:off x="4009553" y="19654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2" name="Google Shape;272;p19"/>
          <p:cNvSpPr txBox="1">
            <a:spLocks noGrp="1"/>
          </p:cNvSpPr>
          <p:nvPr>
            <p:ph type="subTitle" idx="8"/>
          </p:nvPr>
        </p:nvSpPr>
        <p:spPr>
          <a:xfrm>
            <a:off x="6868285" y="1965213"/>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3" name="Google Shape;273;p19"/>
          <p:cNvSpPr txBox="1">
            <a:spLocks noGrp="1"/>
          </p:cNvSpPr>
          <p:nvPr>
            <p:ph type="subTitle" idx="9"/>
          </p:nvPr>
        </p:nvSpPr>
        <p:spPr>
          <a:xfrm>
            <a:off x="1205400"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4" name="Google Shape;274;p19"/>
          <p:cNvSpPr txBox="1">
            <a:spLocks noGrp="1"/>
          </p:cNvSpPr>
          <p:nvPr>
            <p:ph type="subTitle" idx="13"/>
          </p:nvPr>
        </p:nvSpPr>
        <p:spPr>
          <a:xfrm>
            <a:off x="4009553" y="3688387"/>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5" name="Google Shape;275;p19"/>
          <p:cNvSpPr txBox="1">
            <a:spLocks noGrp="1"/>
          </p:cNvSpPr>
          <p:nvPr>
            <p:ph type="subTitle" idx="14"/>
          </p:nvPr>
        </p:nvSpPr>
        <p:spPr>
          <a:xfrm>
            <a:off x="6868285" y="3688212"/>
            <a:ext cx="1828800" cy="4251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600"/>
              <a:buNone/>
              <a:defRPr sz="14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276" name="Google Shape;276;p19"/>
          <p:cNvSpPr txBox="1">
            <a:spLocks noGrp="1"/>
          </p:cNvSpPr>
          <p:nvPr>
            <p:ph type="title" idx="15"/>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277" name="Google Shape;277;p19"/>
          <p:cNvSpPr/>
          <p:nvPr/>
        </p:nvSpPr>
        <p:spPr>
          <a:xfrm rot="10800000">
            <a:off x="8573214" y="475029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19"/>
          <p:cNvSpPr/>
          <p:nvPr/>
        </p:nvSpPr>
        <p:spPr>
          <a:xfrm rot="10800000">
            <a:off x="-62397" y="450896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19"/>
          <p:cNvSpPr/>
          <p:nvPr/>
        </p:nvSpPr>
        <p:spPr>
          <a:xfrm rot="10800000">
            <a:off x="4693838" y="47504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19"/>
          <p:cNvSpPr/>
          <p:nvPr/>
        </p:nvSpPr>
        <p:spPr>
          <a:xfrm rot="10800000">
            <a:off x="2111321" y="-1172866"/>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 name="Google Shape;281;p19"/>
          <p:cNvSpPr/>
          <p:nvPr/>
        </p:nvSpPr>
        <p:spPr>
          <a:xfrm rot="10800000" flipH="1">
            <a:off x="-535640" y="332974"/>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82" name="Google Shape;282;p19"/>
          <p:cNvGrpSpPr/>
          <p:nvPr/>
        </p:nvGrpSpPr>
        <p:grpSpPr>
          <a:xfrm rot="10800000" flipH="1">
            <a:off x="8136984" y="-220359"/>
            <a:ext cx="1265051" cy="1265051"/>
            <a:chOff x="3912750" y="637550"/>
            <a:chExt cx="947533" cy="947533"/>
          </a:xfrm>
        </p:grpSpPr>
        <p:sp>
          <p:nvSpPr>
            <p:cNvPr id="283" name="Google Shape;283;p19"/>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19"/>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CUSTOM_14">
    <p:spTree>
      <p:nvGrpSpPr>
        <p:cNvPr id="1" name="Shape 285"/>
        <p:cNvGrpSpPr/>
        <p:nvPr/>
      </p:nvGrpSpPr>
      <p:grpSpPr>
        <a:xfrm>
          <a:off x="0" y="0"/>
          <a:ext cx="0" cy="0"/>
          <a:chOff x="0" y="0"/>
          <a:chExt cx="0" cy="0"/>
        </a:xfrm>
      </p:grpSpPr>
      <p:sp>
        <p:nvSpPr>
          <p:cNvPr id="286" name="Google Shape;286;p20"/>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20"/>
          <p:cNvSpPr txBox="1">
            <a:spLocks noGrp="1"/>
          </p:cNvSpPr>
          <p:nvPr>
            <p:ph type="title"/>
          </p:nvPr>
        </p:nvSpPr>
        <p:spPr>
          <a:xfrm>
            <a:off x="660413" y="3042796"/>
            <a:ext cx="3786600" cy="841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3600"/>
              <a:buNone/>
              <a:defRPr sz="45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288" name="Google Shape;288;p20"/>
          <p:cNvSpPr txBox="1">
            <a:spLocks noGrp="1"/>
          </p:cNvSpPr>
          <p:nvPr>
            <p:ph type="title" idx="2" hasCustomPrompt="1"/>
          </p:nvPr>
        </p:nvSpPr>
        <p:spPr>
          <a:xfrm>
            <a:off x="660413" y="1166845"/>
            <a:ext cx="3786600" cy="12165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2000"/>
              <a:buNone/>
              <a:defRPr sz="12000">
                <a:solidFill>
                  <a:schemeClr val="dk1"/>
                </a:solidFill>
              </a:defRPr>
            </a:lvl1pPr>
            <a:lvl2pPr lvl="1" algn="ctr" rtl="0">
              <a:spcBef>
                <a:spcPts val="0"/>
              </a:spcBef>
              <a:spcAft>
                <a:spcPts val="0"/>
              </a:spcAft>
              <a:buSzPts val="12000"/>
              <a:buNone/>
              <a:defRPr sz="12000"/>
            </a:lvl2pPr>
            <a:lvl3pPr lvl="2" algn="ctr" rtl="0">
              <a:spcBef>
                <a:spcPts val="0"/>
              </a:spcBef>
              <a:spcAft>
                <a:spcPts val="0"/>
              </a:spcAft>
              <a:buSzPts val="12000"/>
              <a:buNone/>
              <a:defRPr sz="12000"/>
            </a:lvl3pPr>
            <a:lvl4pPr lvl="3" algn="ctr" rtl="0">
              <a:spcBef>
                <a:spcPts val="0"/>
              </a:spcBef>
              <a:spcAft>
                <a:spcPts val="0"/>
              </a:spcAft>
              <a:buSzPts val="12000"/>
              <a:buNone/>
              <a:defRPr sz="12000"/>
            </a:lvl4pPr>
            <a:lvl5pPr lvl="4" algn="ctr" rtl="0">
              <a:spcBef>
                <a:spcPts val="0"/>
              </a:spcBef>
              <a:spcAft>
                <a:spcPts val="0"/>
              </a:spcAft>
              <a:buSzPts val="12000"/>
              <a:buNone/>
              <a:defRPr sz="12000"/>
            </a:lvl5pPr>
            <a:lvl6pPr lvl="5" algn="ctr" rtl="0">
              <a:spcBef>
                <a:spcPts val="0"/>
              </a:spcBef>
              <a:spcAft>
                <a:spcPts val="0"/>
              </a:spcAft>
              <a:buSzPts val="12000"/>
              <a:buNone/>
              <a:defRPr sz="12000"/>
            </a:lvl6pPr>
            <a:lvl7pPr lvl="6" algn="ctr" rtl="0">
              <a:spcBef>
                <a:spcPts val="0"/>
              </a:spcBef>
              <a:spcAft>
                <a:spcPts val="0"/>
              </a:spcAft>
              <a:buSzPts val="12000"/>
              <a:buNone/>
              <a:defRPr sz="12000"/>
            </a:lvl7pPr>
            <a:lvl8pPr lvl="7" algn="ctr" rtl="0">
              <a:spcBef>
                <a:spcPts val="0"/>
              </a:spcBef>
              <a:spcAft>
                <a:spcPts val="0"/>
              </a:spcAft>
              <a:buSzPts val="12000"/>
              <a:buNone/>
              <a:defRPr sz="12000"/>
            </a:lvl8pPr>
            <a:lvl9pPr lvl="8" algn="ctr" rtl="0">
              <a:spcBef>
                <a:spcPts val="0"/>
              </a:spcBef>
              <a:spcAft>
                <a:spcPts val="0"/>
              </a:spcAft>
              <a:buSzPts val="12000"/>
              <a:buNone/>
              <a:defRPr sz="12000"/>
            </a:lvl9pPr>
          </a:lstStyle>
          <a:p>
            <a:r>
              <a:t>xx%</a:t>
            </a:r>
          </a:p>
        </p:txBody>
      </p:sp>
      <p:sp>
        <p:nvSpPr>
          <p:cNvPr id="289" name="Google Shape;289;p20"/>
          <p:cNvSpPr txBox="1">
            <a:spLocks noGrp="1"/>
          </p:cNvSpPr>
          <p:nvPr>
            <p:ph type="subTitle" idx="1"/>
          </p:nvPr>
        </p:nvSpPr>
        <p:spPr>
          <a:xfrm>
            <a:off x="660413" y="3802300"/>
            <a:ext cx="3786600" cy="6234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200"/>
              <a:buNone/>
              <a:defRPr/>
            </a:lvl1pPr>
            <a:lvl2pPr lvl="1" rtl="0">
              <a:spcBef>
                <a:spcPts val="0"/>
              </a:spcBef>
              <a:spcAft>
                <a:spcPts val="0"/>
              </a:spcAft>
              <a:buSzPts val="2200"/>
              <a:buNone/>
              <a:defRPr sz="2200"/>
            </a:lvl2pPr>
            <a:lvl3pPr lvl="2" rtl="0">
              <a:spcBef>
                <a:spcPts val="0"/>
              </a:spcBef>
              <a:spcAft>
                <a:spcPts val="0"/>
              </a:spcAft>
              <a:buSzPts val="2200"/>
              <a:buNone/>
              <a:defRPr sz="2200"/>
            </a:lvl3pPr>
            <a:lvl4pPr lvl="3" rtl="0">
              <a:spcBef>
                <a:spcPts val="0"/>
              </a:spcBef>
              <a:spcAft>
                <a:spcPts val="0"/>
              </a:spcAft>
              <a:buSzPts val="2200"/>
              <a:buNone/>
              <a:defRPr sz="2200"/>
            </a:lvl4pPr>
            <a:lvl5pPr lvl="4" rtl="0">
              <a:spcBef>
                <a:spcPts val="0"/>
              </a:spcBef>
              <a:spcAft>
                <a:spcPts val="0"/>
              </a:spcAft>
              <a:buSzPts val="2200"/>
              <a:buNone/>
              <a:defRPr sz="2200"/>
            </a:lvl5pPr>
            <a:lvl6pPr lvl="5" rtl="0">
              <a:spcBef>
                <a:spcPts val="0"/>
              </a:spcBef>
              <a:spcAft>
                <a:spcPts val="0"/>
              </a:spcAft>
              <a:buSzPts val="2200"/>
              <a:buNone/>
              <a:defRPr sz="2200"/>
            </a:lvl6pPr>
            <a:lvl7pPr lvl="6" rtl="0">
              <a:spcBef>
                <a:spcPts val="0"/>
              </a:spcBef>
              <a:spcAft>
                <a:spcPts val="0"/>
              </a:spcAft>
              <a:buSzPts val="2200"/>
              <a:buNone/>
              <a:defRPr sz="2200"/>
            </a:lvl7pPr>
            <a:lvl8pPr lvl="7" rtl="0">
              <a:spcBef>
                <a:spcPts val="0"/>
              </a:spcBef>
              <a:spcAft>
                <a:spcPts val="0"/>
              </a:spcAft>
              <a:buSzPts val="2200"/>
              <a:buNone/>
              <a:defRPr sz="2200"/>
            </a:lvl8pPr>
            <a:lvl9pPr lvl="8" rtl="0">
              <a:spcBef>
                <a:spcPts val="0"/>
              </a:spcBef>
              <a:spcAft>
                <a:spcPts val="0"/>
              </a:spcAft>
              <a:buSzPts val="2200"/>
              <a:buNone/>
              <a:defRPr sz="2200"/>
            </a:lvl9pPr>
          </a:lstStyle>
          <a:p>
            <a:endParaRPr/>
          </a:p>
        </p:txBody>
      </p:sp>
      <p:sp>
        <p:nvSpPr>
          <p:cNvPr id="290" name="Google Shape;290;p20"/>
          <p:cNvSpPr/>
          <p:nvPr/>
        </p:nvSpPr>
        <p:spPr>
          <a:xfrm rot="9593614" flipH="1">
            <a:off x="-3063799" y="-913641"/>
            <a:ext cx="7570919" cy="4973376"/>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20"/>
          <p:cNvSpPr/>
          <p:nvPr/>
        </p:nvSpPr>
        <p:spPr>
          <a:xfrm rot="10800000" flipH="1">
            <a:off x="-351834" y="-6330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20"/>
          <p:cNvSpPr/>
          <p:nvPr/>
        </p:nvSpPr>
        <p:spPr>
          <a:xfrm rot="7572997" flipH="1">
            <a:off x="4888768" y="4809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20"/>
          <p:cNvSpPr/>
          <p:nvPr/>
        </p:nvSpPr>
        <p:spPr>
          <a:xfrm rot="10800000">
            <a:off x="3385172" y="-45788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94" name="Google Shape;294;p20"/>
          <p:cNvGrpSpPr/>
          <p:nvPr/>
        </p:nvGrpSpPr>
        <p:grpSpPr>
          <a:xfrm rot="10800000">
            <a:off x="-272565" y="4402845"/>
            <a:ext cx="1265051" cy="1265051"/>
            <a:chOff x="3912750" y="637550"/>
            <a:chExt cx="947533" cy="947533"/>
          </a:xfrm>
        </p:grpSpPr>
        <p:sp>
          <p:nvSpPr>
            <p:cNvPr id="295" name="Google Shape;295;p2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2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7" name="Google Shape;297;p20"/>
          <p:cNvSpPr/>
          <p:nvPr/>
        </p:nvSpPr>
        <p:spPr>
          <a:xfrm rot="-5400000" flipH="1">
            <a:off x="5224456" y="1108039"/>
            <a:ext cx="7437684" cy="508958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20"/>
          <p:cNvSpPr/>
          <p:nvPr/>
        </p:nvSpPr>
        <p:spPr>
          <a:xfrm rot="10800000" flipH="1">
            <a:off x="7118425" y="-548835"/>
            <a:ext cx="1255220" cy="1255186"/>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20"/>
          <p:cNvSpPr/>
          <p:nvPr/>
        </p:nvSpPr>
        <p:spPr>
          <a:xfrm rot="7572997" flipH="1">
            <a:off x="7995443" y="3655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itle and text">
  <p:cSld name="CUSTOM_21">
    <p:spTree>
      <p:nvGrpSpPr>
        <p:cNvPr id="1" name="Shape 436"/>
        <p:cNvGrpSpPr/>
        <p:nvPr/>
      </p:nvGrpSpPr>
      <p:grpSpPr>
        <a:xfrm>
          <a:off x="0" y="0"/>
          <a:ext cx="0" cy="0"/>
          <a:chOff x="0" y="0"/>
          <a:chExt cx="0" cy="0"/>
        </a:xfrm>
      </p:grpSpPr>
      <p:sp>
        <p:nvSpPr>
          <p:cNvPr id="437" name="Google Shape;437;p3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31"/>
          <p:cNvSpPr/>
          <p:nvPr/>
        </p:nvSpPr>
        <p:spPr>
          <a:xfrm>
            <a:off x="424202" y="578141"/>
            <a:ext cx="9143923" cy="483267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31"/>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40" name="Google Shape;440;p31"/>
          <p:cNvSpPr/>
          <p:nvPr/>
        </p:nvSpPr>
        <p:spPr>
          <a:xfrm rot="10800000" flipH="1">
            <a:off x="424203" y="4681948"/>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 name="Google Shape;441;p31"/>
          <p:cNvSpPr/>
          <p:nvPr/>
        </p:nvSpPr>
        <p:spPr>
          <a:xfrm rot="10800000" flipH="1">
            <a:off x="6492490"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31"/>
          <p:cNvSpPr/>
          <p:nvPr/>
        </p:nvSpPr>
        <p:spPr>
          <a:xfrm rot="10800000" flipH="1">
            <a:off x="4282437" y="442665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 name="Google Shape;443;p31"/>
          <p:cNvSpPr/>
          <p:nvPr/>
        </p:nvSpPr>
        <p:spPr>
          <a:xfrm rot="10800000" flipH="1">
            <a:off x="3479854"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 name="Google Shape;444;p31"/>
          <p:cNvSpPr/>
          <p:nvPr/>
        </p:nvSpPr>
        <p:spPr>
          <a:xfrm rot="10800000">
            <a:off x="7959072" y="-6600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45" name="Google Shape;445;p31"/>
          <p:cNvGrpSpPr/>
          <p:nvPr/>
        </p:nvGrpSpPr>
        <p:grpSpPr>
          <a:xfrm rot="10800000">
            <a:off x="-840840" y="229829"/>
            <a:ext cx="1265051" cy="1265051"/>
            <a:chOff x="3912750" y="637550"/>
            <a:chExt cx="947533" cy="947533"/>
          </a:xfrm>
        </p:grpSpPr>
        <p:sp>
          <p:nvSpPr>
            <p:cNvPr id="446" name="Google Shape;446;p3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3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8" name="Google Shape;448;p31"/>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text 1">
  <p:cSld name="CUSTOM_8">
    <p:spTree>
      <p:nvGrpSpPr>
        <p:cNvPr id="1" name="Shape 449"/>
        <p:cNvGrpSpPr/>
        <p:nvPr/>
      </p:nvGrpSpPr>
      <p:grpSpPr>
        <a:xfrm>
          <a:off x="0" y="0"/>
          <a:ext cx="0" cy="0"/>
          <a:chOff x="0" y="0"/>
          <a:chExt cx="0" cy="0"/>
        </a:xfrm>
      </p:grpSpPr>
      <p:sp>
        <p:nvSpPr>
          <p:cNvPr id="450" name="Google Shape;450;p32"/>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32"/>
          <p:cNvSpPr/>
          <p:nvPr/>
        </p:nvSpPr>
        <p:spPr>
          <a:xfrm rot="10273444" flipH="1">
            <a:off x="-1291082" y="-1327613"/>
            <a:ext cx="9488663" cy="6233152"/>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 name="Google Shape;452;p32"/>
          <p:cNvSpPr txBox="1">
            <a:spLocks noGrp="1"/>
          </p:cNvSpPr>
          <p:nvPr>
            <p:ph type="subTitle" idx="1"/>
          </p:nvPr>
        </p:nvSpPr>
        <p:spPr>
          <a:xfrm>
            <a:off x="975300" y="2291425"/>
            <a:ext cx="3474600" cy="13701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1600"/>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453" name="Google Shape;453;p32"/>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54" name="Google Shape;454;p32"/>
          <p:cNvSpPr/>
          <p:nvPr/>
        </p:nvSpPr>
        <p:spPr>
          <a:xfrm rot="10800000">
            <a:off x="7722614" y="4652973"/>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32"/>
          <p:cNvSpPr/>
          <p:nvPr/>
        </p:nvSpPr>
        <p:spPr>
          <a:xfrm rot="10800000">
            <a:off x="523628" y="4623991"/>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 name="Google Shape;456;p32"/>
          <p:cNvSpPr/>
          <p:nvPr/>
        </p:nvSpPr>
        <p:spPr>
          <a:xfrm rot="10800000">
            <a:off x="3177226" y="4447209"/>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32"/>
          <p:cNvSpPr/>
          <p:nvPr/>
        </p:nvSpPr>
        <p:spPr>
          <a:xfrm rot="10800000">
            <a:off x="3037696" y="-60584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32"/>
          <p:cNvSpPr/>
          <p:nvPr/>
        </p:nvSpPr>
        <p:spPr>
          <a:xfrm rot="10800000" flipH="1">
            <a:off x="152410" y="-1"/>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59" name="Google Shape;459;p32"/>
          <p:cNvGrpSpPr/>
          <p:nvPr/>
        </p:nvGrpSpPr>
        <p:grpSpPr>
          <a:xfrm rot="10800000" flipH="1">
            <a:off x="7722634" y="206979"/>
            <a:ext cx="1265051" cy="1265051"/>
            <a:chOff x="3912750" y="637550"/>
            <a:chExt cx="947533" cy="947533"/>
          </a:xfrm>
        </p:grpSpPr>
        <p:sp>
          <p:nvSpPr>
            <p:cNvPr id="460" name="Google Shape;460;p32"/>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32"/>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itle and text 2">
  <p:cSld name="CUSTOM_9">
    <p:spTree>
      <p:nvGrpSpPr>
        <p:cNvPr id="1" name="Shape 462"/>
        <p:cNvGrpSpPr/>
        <p:nvPr/>
      </p:nvGrpSpPr>
      <p:grpSpPr>
        <a:xfrm>
          <a:off x="0" y="0"/>
          <a:ext cx="0" cy="0"/>
          <a:chOff x="0" y="0"/>
          <a:chExt cx="0" cy="0"/>
        </a:xfrm>
      </p:grpSpPr>
      <p:sp>
        <p:nvSpPr>
          <p:cNvPr id="463" name="Google Shape;463;p33"/>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33"/>
          <p:cNvSpPr/>
          <p:nvPr/>
        </p:nvSpPr>
        <p:spPr>
          <a:xfrm flipH="1">
            <a:off x="-392142" y="-755851"/>
            <a:ext cx="8066268" cy="7715650"/>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33"/>
          <p:cNvSpPr txBox="1">
            <a:spLocks noGrp="1"/>
          </p:cNvSpPr>
          <p:nvPr>
            <p:ph type="subTitle" idx="1"/>
          </p:nvPr>
        </p:nvSpPr>
        <p:spPr>
          <a:xfrm>
            <a:off x="4732850" y="2230325"/>
            <a:ext cx="3139200" cy="1230600"/>
          </a:xfrm>
          <a:prstGeom prst="rect">
            <a:avLst/>
          </a:prstGeom>
        </p:spPr>
        <p:txBody>
          <a:bodyPr spcFirstLastPara="1" wrap="square" lIns="91425" tIns="91425" rIns="91425" bIns="91425" anchor="ctr" anchorCtr="0">
            <a:noAutofit/>
          </a:bodyPr>
          <a:lstStyle>
            <a:lvl1pPr lvl="0" algn="ctr">
              <a:lnSpc>
                <a:spcPct val="100000"/>
              </a:lnSpc>
              <a:spcBef>
                <a:spcPts val="0"/>
              </a:spcBef>
              <a:spcAft>
                <a:spcPts val="0"/>
              </a:spcAft>
              <a:buSzPts val="1800"/>
              <a:buNone/>
              <a:defRPr sz="1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66" name="Google Shape;466;p33"/>
          <p:cNvSpPr txBox="1">
            <a:spLocks noGrp="1"/>
          </p:cNvSpPr>
          <p:nvPr>
            <p:ph type="title"/>
          </p:nvPr>
        </p:nvSpPr>
        <p:spPr>
          <a:xfrm>
            <a:off x="713225" y="657995"/>
            <a:ext cx="7717500" cy="3630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2800"/>
              <a:buNone/>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467" name="Google Shape;467;p33"/>
          <p:cNvSpPr/>
          <p:nvPr/>
        </p:nvSpPr>
        <p:spPr>
          <a:xfrm flipH="1">
            <a:off x="8551414" y="642622"/>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33"/>
          <p:cNvSpPr/>
          <p:nvPr/>
        </p:nvSpPr>
        <p:spPr>
          <a:xfrm flipH="1">
            <a:off x="140853" y="613634"/>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33"/>
          <p:cNvSpPr/>
          <p:nvPr/>
        </p:nvSpPr>
        <p:spPr>
          <a:xfrm flipH="1">
            <a:off x="6921701" y="-667566"/>
            <a:ext cx="1144520" cy="1145687"/>
          </a:xfrm>
          <a:custGeom>
            <a:avLst/>
            <a:gdLst/>
            <a:ahLst/>
            <a:cxnLst/>
            <a:rect l="l" t="t" r="r" b="b"/>
            <a:pathLst>
              <a:path w="29424" h="29454" fill="none" extrusionOk="0">
                <a:moveTo>
                  <a:pt x="18967" y="2371"/>
                </a:moveTo>
                <a:cubicBezTo>
                  <a:pt x="25806" y="4742"/>
                  <a:pt x="29423" y="12189"/>
                  <a:pt x="27083" y="18998"/>
                </a:cubicBezTo>
                <a:cubicBezTo>
                  <a:pt x="24712" y="25837"/>
                  <a:pt x="17265" y="29454"/>
                  <a:pt x="10426" y="27113"/>
                </a:cubicBezTo>
                <a:cubicBezTo>
                  <a:pt x="3617" y="24743"/>
                  <a:pt x="0" y="17296"/>
                  <a:pt x="2341" y="10457"/>
                </a:cubicBezTo>
                <a:cubicBezTo>
                  <a:pt x="4711" y="3648"/>
                  <a:pt x="12158" y="1"/>
                  <a:pt x="18967" y="2371"/>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 name="Google Shape;470;p33"/>
          <p:cNvSpPr/>
          <p:nvPr/>
        </p:nvSpPr>
        <p:spPr>
          <a:xfrm flipH="1">
            <a:off x="369671" y="2037401"/>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 name="Google Shape;471;p33"/>
          <p:cNvSpPr/>
          <p:nvPr/>
        </p:nvSpPr>
        <p:spPr>
          <a:xfrm>
            <a:off x="2424585" y="446898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72" name="Google Shape;472;p33"/>
          <p:cNvGrpSpPr/>
          <p:nvPr/>
        </p:nvGrpSpPr>
        <p:grpSpPr>
          <a:xfrm>
            <a:off x="7286384" y="4248613"/>
            <a:ext cx="1265051" cy="1265051"/>
            <a:chOff x="3912750" y="637550"/>
            <a:chExt cx="947533" cy="947533"/>
          </a:xfrm>
        </p:grpSpPr>
        <p:sp>
          <p:nvSpPr>
            <p:cNvPr id="473" name="Google Shape;473;p33"/>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 name="Google Shape;474;p33"/>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Title and text 3">
  <p:cSld name="CUSTOM_10">
    <p:spTree>
      <p:nvGrpSpPr>
        <p:cNvPr id="1" name="Shape 475"/>
        <p:cNvGrpSpPr/>
        <p:nvPr/>
      </p:nvGrpSpPr>
      <p:grpSpPr>
        <a:xfrm>
          <a:off x="0" y="0"/>
          <a:ext cx="0" cy="0"/>
          <a:chOff x="0" y="0"/>
          <a:chExt cx="0" cy="0"/>
        </a:xfrm>
      </p:grpSpPr>
      <p:sp>
        <p:nvSpPr>
          <p:cNvPr id="476" name="Google Shape;476;p34"/>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 name="Google Shape;477;p34"/>
          <p:cNvSpPr/>
          <p:nvPr/>
        </p:nvSpPr>
        <p:spPr>
          <a:xfrm rot="10800000">
            <a:off x="-1695388" y="-1501822"/>
            <a:ext cx="10924738" cy="7653447"/>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34"/>
          <p:cNvSpPr txBox="1">
            <a:spLocks noGrp="1"/>
          </p:cNvSpPr>
          <p:nvPr>
            <p:ph type="title"/>
          </p:nvPr>
        </p:nvSpPr>
        <p:spPr>
          <a:xfrm>
            <a:off x="5128006" y="1802863"/>
            <a:ext cx="3483900" cy="9594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sz="2500"/>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479" name="Google Shape;479;p34"/>
          <p:cNvSpPr txBox="1">
            <a:spLocks noGrp="1"/>
          </p:cNvSpPr>
          <p:nvPr>
            <p:ph type="body" idx="1"/>
          </p:nvPr>
        </p:nvSpPr>
        <p:spPr>
          <a:xfrm>
            <a:off x="5128006" y="2941438"/>
            <a:ext cx="3483900" cy="12297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480" name="Google Shape;480;p34"/>
          <p:cNvSpPr/>
          <p:nvPr/>
        </p:nvSpPr>
        <p:spPr>
          <a:xfrm rot="9619136" flipH="1">
            <a:off x="4221920" y="24507"/>
            <a:ext cx="1423564" cy="1423525"/>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34"/>
          <p:cNvSpPr/>
          <p:nvPr/>
        </p:nvSpPr>
        <p:spPr>
          <a:xfrm rot="10800000" flipH="1">
            <a:off x="-346021" y="4728100"/>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34"/>
          <p:cNvSpPr/>
          <p:nvPr/>
        </p:nvSpPr>
        <p:spPr>
          <a:xfrm rot="9619136" flipH="1">
            <a:off x="3915839" y="329659"/>
            <a:ext cx="451676" cy="451714"/>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 name="Google Shape;483;p34"/>
          <p:cNvSpPr/>
          <p:nvPr/>
        </p:nvSpPr>
        <p:spPr>
          <a:xfrm rot="10800000">
            <a:off x="-524953" y="597515"/>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 name="Google Shape;484;p34"/>
          <p:cNvGrpSpPr/>
          <p:nvPr/>
        </p:nvGrpSpPr>
        <p:grpSpPr>
          <a:xfrm rot="10800000">
            <a:off x="7663085" y="-250805"/>
            <a:ext cx="1265051" cy="1265051"/>
            <a:chOff x="3912750" y="637550"/>
            <a:chExt cx="947533" cy="947533"/>
          </a:xfrm>
        </p:grpSpPr>
        <p:sp>
          <p:nvSpPr>
            <p:cNvPr id="485" name="Google Shape;485;p34"/>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4"/>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text 5">
  <p:cSld name="CUSTOM_27">
    <p:spTree>
      <p:nvGrpSpPr>
        <p:cNvPr id="1" name="Shape 501"/>
        <p:cNvGrpSpPr/>
        <p:nvPr/>
      </p:nvGrpSpPr>
      <p:grpSpPr>
        <a:xfrm>
          <a:off x="0" y="0"/>
          <a:ext cx="0" cy="0"/>
          <a:chOff x="0" y="0"/>
          <a:chExt cx="0" cy="0"/>
        </a:xfrm>
      </p:grpSpPr>
      <p:sp>
        <p:nvSpPr>
          <p:cNvPr id="502" name="Google Shape;502;p36"/>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3" name="Google Shape;503;p36"/>
          <p:cNvSpPr/>
          <p:nvPr/>
        </p:nvSpPr>
        <p:spPr>
          <a:xfrm rot="-5031216" flipH="1">
            <a:off x="1434942" y="-1473727"/>
            <a:ext cx="7384699" cy="9115003"/>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6"/>
          <p:cNvSpPr/>
          <p:nvPr/>
        </p:nvSpPr>
        <p:spPr>
          <a:xfrm rot="7572997" flipH="1">
            <a:off x="7294923" y="-441551"/>
            <a:ext cx="1423590" cy="1423551"/>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5" name="Google Shape;505;p36"/>
          <p:cNvSpPr/>
          <p:nvPr/>
        </p:nvSpPr>
        <p:spPr>
          <a:xfrm rot="10800000" flipH="1">
            <a:off x="3685829" y="-269325"/>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6" name="Google Shape;506;p36"/>
          <p:cNvSpPr/>
          <p:nvPr/>
        </p:nvSpPr>
        <p:spPr>
          <a:xfrm rot="7572997" flipH="1">
            <a:off x="7101718" y="40666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7" name="Google Shape;507;p36"/>
          <p:cNvSpPr/>
          <p:nvPr/>
        </p:nvSpPr>
        <p:spPr>
          <a:xfrm rot="10800000">
            <a:off x="-120903" y="4521890"/>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8" name="Google Shape;508;p36"/>
          <p:cNvGrpSpPr/>
          <p:nvPr/>
        </p:nvGrpSpPr>
        <p:grpSpPr>
          <a:xfrm rot="10800000">
            <a:off x="200635" y="-5"/>
            <a:ext cx="1265051" cy="1265051"/>
            <a:chOff x="3912750" y="637550"/>
            <a:chExt cx="947533" cy="947533"/>
          </a:xfrm>
        </p:grpSpPr>
        <p:sp>
          <p:nvSpPr>
            <p:cNvPr id="509" name="Google Shape;509;p36"/>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6"/>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11" name="Google Shape;511;p36"/>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lvl1pPr lvl="0"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12" name="Google Shape;512;p36"/>
          <p:cNvSpPr txBox="1">
            <a:spLocks noGrp="1"/>
          </p:cNvSpPr>
          <p:nvPr>
            <p:ph type="body" idx="1"/>
          </p:nvPr>
        </p:nvSpPr>
        <p:spPr>
          <a:xfrm>
            <a:off x="701975" y="2077825"/>
            <a:ext cx="3602700" cy="1780800"/>
          </a:xfrm>
          <a:prstGeom prst="rect">
            <a:avLst/>
          </a:prstGeom>
        </p:spPr>
        <p:txBody>
          <a:bodyPr spcFirstLastPara="1" wrap="square" lIns="91425" tIns="91425" rIns="91425" bIns="91425" anchor="t" anchorCtr="0">
            <a:noAutofit/>
          </a:bodyPr>
          <a:lstStyle>
            <a:lvl1pPr marL="457200" lvl="0" indent="-330200" algn="ctr" rtl="0">
              <a:spcBef>
                <a:spcPts val="0"/>
              </a:spcBef>
              <a:spcAft>
                <a:spcPts val="0"/>
              </a:spcAft>
              <a:buSzPts val="1600"/>
              <a:buChar char="●"/>
              <a:defRPr sz="16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Title and text 7">
  <p:cSld name="CUSTOM_32">
    <p:spTree>
      <p:nvGrpSpPr>
        <p:cNvPr id="1" name="Shape 527"/>
        <p:cNvGrpSpPr/>
        <p:nvPr/>
      </p:nvGrpSpPr>
      <p:grpSpPr>
        <a:xfrm>
          <a:off x="0" y="0"/>
          <a:ext cx="0" cy="0"/>
          <a:chOff x="0" y="0"/>
          <a:chExt cx="0" cy="0"/>
        </a:xfrm>
      </p:grpSpPr>
      <p:sp>
        <p:nvSpPr>
          <p:cNvPr id="528" name="Google Shape;528;p38"/>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38"/>
          <p:cNvSpPr/>
          <p:nvPr/>
        </p:nvSpPr>
        <p:spPr>
          <a:xfrm rot="-5685180">
            <a:off x="4244480" y="-219388"/>
            <a:ext cx="7570857" cy="4973335"/>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38"/>
          <p:cNvSpPr/>
          <p:nvPr/>
        </p:nvSpPr>
        <p:spPr>
          <a:xfrm rot="6011238" flipH="1">
            <a:off x="-1893621" y="-277463"/>
            <a:ext cx="7437813" cy="5089473"/>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38"/>
          <p:cNvSpPr txBox="1">
            <a:spLocks noGrp="1"/>
          </p:cNvSpPr>
          <p:nvPr>
            <p:ph type="title"/>
          </p:nvPr>
        </p:nvSpPr>
        <p:spPr>
          <a:xfrm>
            <a:off x="735990" y="1504788"/>
            <a:ext cx="3602700" cy="589500"/>
          </a:xfrm>
          <a:prstGeom prst="rect">
            <a:avLst/>
          </a:prstGeom>
        </p:spPr>
        <p:txBody>
          <a:bodyPr spcFirstLastPara="1" wrap="square" lIns="91425" tIns="91425" rIns="91425" bIns="91425" anchor="ctr" anchorCtr="0">
            <a:noAutofit/>
          </a:bodyPr>
          <a:lstStyle>
            <a:lvl1pPr lvl="0" algn="l" rtl="0">
              <a:spcBef>
                <a:spcPts val="0"/>
              </a:spcBef>
              <a:spcAft>
                <a:spcPts val="0"/>
              </a:spcAft>
              <a:buSzPts val="2200"/>
              <a:buNone/>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532" name="Google Shape;532;p38"/>
          <p:cNvSpPr txBox="1">
            <a:spLocks noGrp="1"/>
          </p:cNvSpPr>
          <p:nvPr>
            <p:ph type="body" idx="1"/>
          </p:nvPr>
        </p:nvSpPr>
        <p:spPr>
          <a:xfrm>
            <a:off x="735990" y="2094298"/>
            <a:ext cx="3602700" cy="1544400"/>
          </a:xfrm>
          <a:prstGeom prst="rect">
            <a:avLst/>
          </a:prstGeom>
        </p:spPr>
        <p:txBody>
          <a:bodyPr spcFirstLastPara="1" wrap="square" lIns="91425" tIns="91425" rIns="91425" bIns="91425" anchor="t" anchorCtr="0">
            <a:noAutofit/>
          </a:bodyPr>
          <a:lstStyle>
            <a:lvl1pPr marL="457200" lvl="0" indent="-330200" rtl="0">
              <a:lnSpc>
                <a:spcPct val="100000"/>
              </a:lnSpc>
              <a:spcBef>
                <a:spcPts val="0"/>
              </a:spcBef>
              <a:spcAft>
                <a:spcPts val="0"/>
              </a:spcAft>
              <a:buSzPts val="1600"/>
              <a:buChar char="●"/>
              <a:defRPr sz="1400"/>
            </a:lvl1pPr>
            <a:lvl2pPr marL="914400" lvl="1" indent="-330200" rtl="0">
              <a:spcBef>
                <a:spcPts val="0"/>
              </a:spcBef>
              <a:spcAft>
                <a:spcPts val="0"/>
              </a:spcAft>
              <a:buSzPts val="1600"/>
              <a:buChar char="○"/>
              <a:defRPr sz="1600"/>
            </a:lvl2pPr>
            <a:lvl3pPr marL="1371600" lvl="2" indent="-330200" rtl="0">
              <a:spcBef>
                <a:spcPts val="0"/>
              </a:spcBef>
              <a:spcAft>
                <a:spcPts val="0"/>
              </a:spcAft>
              <a:buSzPts val="1600"/>
              <a:buChar char="■"/>
              <a:defRPr sz="1600"/>
            </a:lvl3pPr>
            <a:lvl4pPr marL="1828800" lvl="3" indent="-330200" rtl="0">
              <a:spcBef>
                <a:spcPts val="0"/>
              </a:spcBef>
              <a:spcAft>
                <a:spcPts val="0"/>
              </a:spcAft>
              <a:buSzPts val="1600"/>
              <a:buChar char="●"/>
              <a:defRPr sz="1600"/>
            </a:lvl4pPr>
            <a:lvl5pPr marL="2286000" lvl="4" indent="-330200" rtl="0">
              <a:spcBef>
                <a:spcPts val="0"/>
              </a:spcBef>
              <a:spcAft>
                <a:spcPts val="0"/>
              </a:spcAft>
              <a:buSzPts val="1600"/>
              <a:buChar char="○"/>
              <a:defRPr sz="1600"/>
            </a:lvl5pPr>
            <a:lvl6pPr marL="2743200" lvl="5" indent="-330200" rtl="0">
              <a:spcBef>
                <a:spcPts val="0"/>
              </a:spcBef>
              <a:spcAft>
                <a:spcPts val="0"/>
              </a:spcAft>
              <a:buSzPts val="1600"/>
              <a:buChar char="■"/>
              <a:defRPr sz="1600"/>
            </a:lvl6pPr>
            <a:lvl7pPr marL="3200400" lvl="6" indent="-330200" rtl="0">
              <a:spcBef>
                <a:spcPts val="0"/>
              </a:spcBef>
              <a:spcAft>
                <a:spcPts val="0"/>
              </a:spcAft>
              <a:buSzPts val="1600"/>
              <a:buChar char="●"/>
              <a:defRPr sz="1600"/>
            </a:lvl7pPr>
            <a:lvl8pPr marL="3657600" lvl="7" indent="-330200" rtl="0">
              <a:spcBef>
                <a:spcPts val="0"/>
              </a:spcBef>
              <a:spcAft>
                <a:spcPts val="0"/>
              </a:spcAft>
              <a:buSzPts val="1600"/>
              <a:buChar char="○"/>
              <a:defRPr sz="1600"/>
            </a:lvl8pPr>
            <a:lvl9pPr marL="4114800" lvl="8" indent="-330200" rtl="0">
              <a:spcBef>
                <a:spcPts val="0"/>
              </a:spcBef>
              <a:spcAft>
                <a:spcPts val="0"/>
              </a:spcAft>
              <a:buSzPts val="1600"/>
              <a:buChar char="■"/>
              <a:defRPr sz="1600"/>
            </a:lvl9pPr>
          </a:lstStyle>
          <a:p>
            <a:endParaRPr/>
          </a:p>
        </p:txBody>
      </p:sp>
      <p:sp>
        <p:nvSpPr>
          <p:cNvPr id="533" name="Google Shape;533;p38"/>
          <p:cNvSpPr/>
          <p:nvPr/>
        </p:nvSpPr>
        <p:spPr>
          <a:xfrm rot="10800000" flipH="1">
            <a:off x="4987641" y="44738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38"/>
          <p:cNvSpPr/>
          <p:nvPr/>
        </p:nvSpPr>
        <p:spPr>
          <a:xfrm rot="7572997" flipH="1">
            <a:off x="389793" y="42346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38"/>
          <p:cNvSpPr/>
          <p:nvPr/>
        </p:nvSpPr>
        <p:spPr>
          <a:xfrm rot="10800000">
            <a:off x="3302272" y="-3321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36" name="Google Shape;536;p38"/>
          <p:cNvGrpSpPr/>
          <p:nvPr/>
        </p:nvGrpSpPr>
        <p:grpSpPr>
          <a:xfrm rot="10800000">
            <a:off x="6132335" y="-772905"/>
            <a:ext cx="1265051" cy="1265051"/>
            <a:chOff x="3912750" y="637550"/>
            <a:chExt cx="947533" cy="947533"/>
          </a:xfrm>
        </p:grpSpPr>
        <p:sp>
          <p:nvSpPr>
            <p:cNvPr id="537" name="Google Shape;537;p38"/>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8"/>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39" name="Google Shape;539;p38"/>
          <p:cNvSpPr/>
          <p:nvPr/>
        </p:nvSpPr>
        <p:spPr>
          <a:xfrm rot="1728187" flipH="1">
            <a:off x="7622106" y="3663546"/>
            <a:ext cx="1255252" cy="1255218"/>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38"/>
          <p:cNvSpPr/>
          <p:nvPr/>
        </p:nvSpPr>
        <p:spPr>
          <a:xfrm rot="-1498638" flipH="1">
            <a:off x="7854436" y="3387095"/>
            <a:ext cx="451683" cy="451722"/>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Background">
  <p:cSld name="CUSTOM_18">
    <p:spTree>
      <p:nvGrpSpPr>
        <p:cNvPr id="1" name="Shape 557"/>
        <p:cNvGrpSpPr/>
        <p:nvPr/>
      </p:nvGrpSpPr>
      <p:grpSpPr>
        <a:xfrm>
          <a:off x="0" y="0"/>
          <a:ext cx="0" cy="0"/>
          <a:chOff x="0" y="0"/>
          <a:chExt cx="0" cy="0"/>
        </a:xfrm>
      </p:grpSpPr>
      <p:sp>
        <p:nvSpPr>
          <p:cNvPr id="558" name="Google Shape;558;p40"/>
          <p:cNvSpPr/>
          <p:nvPr/>
        </p:nvSpPr>
        <p:spPr>
          <a:xfrm flipH="1">
            <a:off x="-184147"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40"/>
          <p:cNvSpPr/>
          <p:nvPr/>
        </p:nvSpPr>
        <p:spPr>
          <a:xfrm rot="-7575992">
            <a:off x="3311472" y="-1827843"/>
            <a:ext cx="9206100" cy="6299659"/>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40"/>
          <p:cNvSpPr/>
          <p:nvPr/>
        </p:nvSpPr>
        <p:spPr>
          <a:xfrm flipH="1">
            <a:off x="-2061964" y="1029175"/>
            <a:ext cx="6411366" cy="6132485"/>
          </a:xfrm>
          <a:custGeom>
            <a:avLst/>
            <a:gdLst/>
            <a:ahLst/>
            <a:cxnLst/>
            <a:rect l="l" t="t" r="r" b="b"/>
            <a:pathLst>
              <a:path w="183878" h="208517" extrusionOk="0">
                <a:moveTo>
                  <a:pt x="159240" y="0"/>
                </a:moveTo>
                <a:cubicBezTo>
                  <a:pt x="153253" y="2843"/>
                  <a:pt x="147568" y="6332"/>
                  <a:pt x="142356" y="10381"/>
                </a:cubicBezTo>
                <a:cubicBezTo>
                  <a:pt x="135249" y="16066"/>
                  <a:pt x="129778" y="21795"/>
                  <a:pt x="124868" y="30237"/>
                </a:cubicBezTo>
                <a:cubicBezTo>
                  <a:pt x="119958" y="38723"/>
                  <a:pt x="117460" y="49663"/>
                  <a:pt x="115134" y="59139"/>
                </a:cubicBezTo>
                <a:cubicBezTo>
                  <a:pt x="114057" y="63446"/>
                  <a:pt x="112980" y="67840"/>
                  <a:pt x="110826" y="71760"/>
                </a:cubicBezTo>
                <a:cubicBezTo>
                  <a:pt x="103159" y="85931"/>
                  <a:pt x="84853" y="89678"/>
                  <a:pt x="71630" y="98852"/>
                </a:cubicBezTo>
                <a:cubicBezTo>
                  <a:pt x="61982" y="105572"/>
                  <a:pt x="54918" y="115306"/>
                  <a:pt x="51515" y="126505"/>
                </a:cubicBezTo>
                <a:cubicBezTo>
                  <a:pt x="47423" y="140116"/>
                  <a:pt x="48500" y="156269"/>
                  <a:pt x="38550" y="166391"/>
                </a:cubicBezTo>
                <a:cubicBezTo>
                  <a:pt x="32520" y="172593"/>
                  <a:pt x="23647" y="174962"/>
                  <a:pt x="16454" y="179787"/>
                </a:cubicBezTo>
                <a:cubicBezTo>
                  <a:pt x="7064" y="186032"/>
                  <a:pt x="991" y="197274"/>
                  <a:pt x="0" y="208516"/>
                </a:cubicBezTo>
                <a:lnTo>
                  <a:pt x="183878" y="208516"/>
                </a:lnTo>
                <a:lnTo>
                  <a:pt x="183878" y="0"/>
                </a:ln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40"/>
          <p:cNvSpPr/>
          <p:nvPr/>
        </p:nvSpPr>
        <p:spPr>
          <a:xfrm flipH="1">
            <a:off x="-5" y="171968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40"/>
          <p:cNvSpPr/>
          <p:nvPr/>
        </p:nvSpPr>
        <p:spPr>
          <a:xfrm flipH="1">
            <a:off x="614252" y="-65996"/>
            <a:ext cx="451678" cy="451717"/>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40"/>
          <p:cNvSpPr/>
          <p:nvPr/>
        </p:nvSpPr>
        <p:spPr>
          <a:xfrm flipH="1">
            <a:off x="7051289" y="4905491"/>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40"/>
          <p:cNvSpPr/>
          <p:nvPr/>
        </p:nvSpPr>
        <p:spPr>
          <a:xfrm flipH="1">
            <a:off x="7973495" y="-66004"/>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40"/>
          <p:cNvSpPr/>
          <p:nvPr/>
        </p:nvSpPr>
        <p:spPr>
          <a:xfrm flipH="1">
            <a:off x="370614" y="4477166"/>
            <a:ext cx="392554" cy="393759"/>
          </a:xfrm>
          <a:custGeom>
            <a:avLst/>
            <a:gdLst/>
            <a:ahLst/>
            <a:cxnLst/>
            <a:rect l="l" t="t" r="r" b="b"/>
            <a:pathLst>
              <a:path w="10092" h="10123" fill="none" extrusionOk="0">
                <a:moveTo>
                  <a:pt x="10092" y="5077"/>
                </a:moveTo>
                <a:cubicBezTo>
                  <a:pt x="10092" y="2280"/>
                  <a:pt x="7843" y="1"/>
                  <a:pt x="5046" y="1"/>
                </a:cubicBezTo>
                <a:cubicBezTo>
                  <a:pt x="2250" y="1"/>
                  <a:pt x="1" y="2280"/>
                  <a:pt x="1" y="5077"/>
                </a:cubicBezTo>
                <a:cubicBezTo>
                  <a:pt x="1" y="7843"/>
                  <a:pt x="2250" y="10122"/>
                  <a:pt x="5046" y="10122"/>
                </a:cubicBezTo>
                <a:cubicBezTo>
                  <a:pt x="7843" y="10122"/>
                  <a:pt x="10092" y="7843"/>
                  <a:pt x="10092" y="5077"/>
                </a:cubicBezTo>
                <a:close/>
              </a:path>
            </a:pathLst>
          </a:custGeom>
          <a:noFill/>
          <a:ln w="4550" cap="flat" cmpd="sng">
            <a:solidFill>
              <a:schemeClr val="accent3"/>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6" name="Google Shape;566;p40"/>
          <p:cNvGrpSpPr/>
          <p:nvPr/>
        </p:nvGrpSpPr>
        <p:grpSpPr>
          <a:xfrm flipH="1">
            <a:off x="5585945" y="-561800"/>
            <a:ext cx="947533" cy="947533"/>
            <a:chOff x="3912750" y="637550"/>
            <a:chExt cx="947533" cy="947533"/>
          </a:xfrm>
        </p:grpSpPr>
        <p:sp>
          <p:nvSpPr>
            <p:cNvPr id="567" name="Google Shape;567;p40"/>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8" name="Google Shape;568;p40"/>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9" name="Google Shape;569;p40"/>
          <p:cNvSpPr/>
          <p:nvPr/>
        </p:nvSpPr>
        <p:spPr>
          <a:xfrm flipH="1">
            <a:off x="3348871" y="4755200"/>
            <a:ext cx="693132" cy="694353"/>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background 1">
  <p:cSld name="CUSTOM_19">
    <p:spTree>
      <p:nvGrpSpPr>
        <p:cNvPr id="1" name="Shape 570"/>
        <p:cNvGrpSpPr/>
        <p:nvPr/>
      </p:nvGrpSpPr>
      <p:grpSpPr>
        <a:xfrm>
          <a:off x="0" y="0"/>
          <a:ext cx="0" cy="0"/>
          <a:chOff x="0" y="0"/>
          <a:chExt cx="0" cy="0"/>
        </a:xfrm>
      </p:grpSpPr>
      <p:sp>
        <p:nvSpPr>
          <p:cNvPr id="571" name="Google Shape;571;p41"/>
          <p:cNvSpPr/>
          <p:nvPr/>
        </p:nvSpPr>
        <p:spPr>
          <a:xfrm>
            <a:off x="-62400" y="-66000"/>
            <a:ext cx="9268800" cy="5275500"/>
          </a:xfrm>
          <a:prstGeom prst="rect">
            <a:avLst/>
          </a:prstGeom>
          <a:gradFill>
            <a:gsLst>
              <a:gs pos="0">
                <a:srgbClr val="FFFFFF">
                  <a:alpha val="41180"/>
                </a:srgbClr>
              </a:gs>
              <a:gs pos="100000">
                <a:srgbClr val="F3F3F3">
                  <a:alpha val="41180"/>
                </a:srgbClr>
              </a:gs>
            </a:gsLst>
            <a:lin ang="10801400"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2" name="Google Shape;572;p41"/>
          <p:cNvSpPr/>
          <p:nvPr/>
        </p:nvSpPr>
        <p:spPr>
          <a:xfrm rot="-3075939">
            <a:off x="4301454" y="1956101"/>
            <a:ext cx="7570775" cy="4973281"/>
          </a:xfrm>
          <a:custGeom>
            <a:avLst/>
            <a:gdLst/>
            <a:ahLst/>
            <a:cxnLst/>
            <a:rect l="l" t="t" r="r" b="b"/>
            <a:pathLst>
              <a:path w="102546" h="67363" extrusionOk="0">
                <a:moveTo>
                  <a:pt x="0" y="1"/>
                </a:moveTo>
                <a:lnTo>
                  <a:pt x="0" y="67363"/>
                </a:lnTo>
                <a:lnTo>
                  <a:pt x="102546" y="67363"/>
                </a:lnTo>
                <a:cubicBezTo>
                  <a:pt x="102322" y="66357"/>
                  <a:pt x="98937" y="50201"/>
                  <a:pt x="91384" y="46414"/>
                </a:cubicBezTo>
                <a:cubicBezTo>
                  <a:pt x="83563" y="42503"/>
                  <a:pt x="70848" y="43341"/>
                  <a:pt x="57720" y="39576"/>
                </a:cubicBezTo>
                <a:cubicBezTo>
                  <a:pt x="44592" y="35799"/>
                  <a:pt x="41664" y="21978"/>
                  <a:pt x="33284" y="13174"/>
                </a:cubicBezTo>
                <a:cubicBezTo>
                  <a:pt x="24905" y="4381"/>
                  <a:pt x="17642" y="2984"/>
                  <a:pt x="8559" y="2425"/>
                </a:cubicBezTo>
                <a:cubicBezTo>
                  <a:pt x="4693" y="2180"/>
                  <a:pt x="2034" y="1129"/>
                  <a:pt x="0"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3" name="Google Shape;573;p41"/>
          <p:cNvSpPr/>
          <p:nvPr/>
        </p:nvSpPr>
        <p:spPr>
          <a:xfrm rot="9103592" flipH="1">
            <a:off x="-736449" y="-1679977"/>
            <a:ext cx="7437770" cy="5089555"/>
          </a:xfrm>
          <a:custGeom>
            <a:avLst/>
            <a:gdLst/>
            <a:ahLst/>
            <a:cxnLst/>
            <a:rect l="l" t="t" r="r" b="b"/>
            <a:pathLst>
              <a:path w="92592" h="48936" extrusionOk="0">
                <a:moveTo>
                  <a:pt x="64841" y="1"/>
                </a:moveTo>
                <a:cubicBezTo>
                  <a:pt x="58884" y="1"/>
                  <a:pt x="53522" y="1916"/>
                  <a:pt x="50559" y="5316"/>
                </a:cubicBezTo>
                <a:cubicBezTo>
                  <a:pt x="45456" y="11168"/>
                  <a:pt x="45800" y="21411"/>
                  <a:pt x="40578" y="21411"/>
                </a:cubicBezTo>
                <a:cubicBezTo>
                  <a:pt x="40506" y="21411"/>
                  <a:pt x="40432" y="21409"/>
                  <a:pt x="40358" y="21405"/>
                </a:cubicBezTo>
                <a:cubicBezTo>
                  <a:pt x="36232" y="21194"/>
                  <a:pt x="34026" y="16844"/>
                  <a:pt x="29913" y="16844"/>
                </a:cubicBezTo>
                <a:cubicBezTo>
                  <a:pt x="28602" y="16844"/>
                  <a:pt x="27097" y="17286"/>
                  <a:pt x="25274" y="18444"/>
                </a:cubicBezTo>
                <a:cubicBezTo>
                  <a:pt x="17732" y="23249"/>
                  <a:pt x="21643" y="29740"/>
                  <a:pt x="21084" y="33830"/>
                </a:cubicBezTo>
                <a:cubicBezTo>
                  <a:pt x="20943" y="34861"/>
                  <a:pt x="20429" y="35229"/>
                  <a:pt x="19656" y="35229"/>
                </a:cubicBezTo>
                <a:cubicBezTo>
                  <a:pt x="17739" y="35229"/>
                  <a:pt x="14230" y="32968"/>
                  <a:pt x="10875" y="32968"/>
                </a:cubicBezTo>
                <a:cubicBezTo>
                  <a:pt x="10219" y="32968"/>
                  <a:pt x="9570" y="33054"/>
                  <a:pt x="8939" y="33260"/>
                </a:cubicBezTo>
                <a:cubicBezTo>
                  <a:pt x="3766" y="34958"/>
                  <a:pt x="1398" y="39763"/>
                  <a:pt x="1956" y="42578"/>
                </a:cubicBezTo>
                <a:cubicBezTo>
                  <a:pt x="2515" y="45405"/>
                  <a:pt x="1" y="48936"/>
                  <a:pt x="1" y="48936"/>
                </a:cubicBezTo>
                <a:lnTo>
                  <a:pt x="91195" y="48936"/>
                </a:lnTo>
                <a:cubicBezTo>
                  <a:pt x="91195" y="48936"/>
                  <a:pt x="92591" y="30578"/>
                  <a:pt x="90357" y="18299"/>
                </a:cubicBezTo>
                <a:cubicBezTo>
                  <a:pt x="90357" y="18299"/>
                  <a:pt x="88547" y="8702"/>
                  <a:pt x="78346" y="3339"/>
                </a:cubicBezTo>
                <a:cubicBezTo>
                  <a:pt x="74006" y="1055"/>
                  <a:pt x="69260" y="1"/>
                  <a:pt x="64841" y="1"/>
                </a:cubicBezTo>
                <a:close/>
              </a:path>
            </a:pathLst>
          </a:custGeom>
          <a:solidFill>
            <a:srgbClr val="D6D7D7">
              <a:alpha val="41180"/>
            </a:srgb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41"/>
          <p:cNvSpPr/>
          <p:nvPr/>
        </p:nvSpPr>
        <p:spPr>
          <a:xfrm rot="10800000">
            <a:off x="2140773" y="4666738"/>
            <a:ext cx="1423571" cy="1423532"/>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41"/>
          <p:cNvSpPr/>
          <p:nvPr/>
        </p:nvSpPr>
        <p:spPr>
          <a:xfrm rot="-7572997">
            <a:off x="9225983" y="3708212"/>
            <a:ext cx="451684" cy="451723"/>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41"/>
          <p:cNvSpPr/>
          <p:nvPr/>
        </p:nvSpPr>
        <p:spPr>
          <a:xfrm rot="10800000" flipH="1">
            <a:off x="7463000" y="-417497"/>
            <a:ext cx="822888" cy="824337"/>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77" name="Google Shape;577;p41"/>
          <p:cNvGrpSpPr/>
          <p:nvPr/>
        </p:nvGrpSpPr>
        <p:grpSpPr>
          <a:xfrm rot="10800000" flipH="1">
            <a:off x="324724" y="-271330"/>
            <a:ext cx="1265051" cy="1265051"/>
            <a:chOff x="3912750" y="637550"/>
            <a:chExt cx="947533" cy="947533"/>
          </a:xfrm>
        </p:grpSpPr>
        <p:sp>
          <p:nvSpPr>
            <p:cNvPr id="578" name="Google Shape;578;p41"/>
            <p:cNvSpPr/>
            <p:nvPr/>
          </p:nvSpPr>
          <p:spPr>
            <a:xfrm>
              <a:off x="3912750" y="637550"/>
              <a:ext cx="947533" cy="947533"/>
            </a:xfrm>
            <a:custGeom>
              <a:avLst/>
              <a:gdLst/>
              <a:ahLst/>
              <a:cxnLst/>
              <a:rect l="l" t="t" r="r" b="b"/>
              <a:pathLst>
                <a:path w="14743" h="14743" fill="none" extrusionOk="0">
                  <a:moveTo>
                    <a:pt x="14226" y="6809"/>
                  </a:moveTo>
                  <a:lnTo>
                    <a:pt x="14742" y="6414"/>
                  </a:lnTo>
                  <a:lnTo>
                    <a:pt x="14530" y="5289"/>
                  </a:lnTo>
                  <a:lnTo>
                    <a:pt x="13861" y="5107"/>
                  </a:lnTo>
                  <a:cubicBezTo>
                    <a:pt x="13648" y="4499"/>
                    <a:pt x="13375" y="3952"/>
                    <a:pt x="13040" y="3466"/>
                  </a:cubicBezTo>
                  <a:lnTo>
                    <a:pt x="13283" y="2858"/>
                  </a:lnTo>
                  <a:lnTo>
                    <a:pt x="12524" y="2007"/>
                  </a:lnTo>
                  <a:lnTo>
                    <a:pt x="11855" y="2159"/>
                  </a:lnTo>
                  <a:cubicBezTo>
                    <a:pt x="11399" y="1764"/>
                    <a:pt x="10882" y="1429"/>
                    <a:pt x="10335" y="1156"/>
                  </a:cubicBezTo>
                  <a:lnTo>
                    <a:pt x="10244" y="517"/>
                  </a:lnTo>
                  <a:lnTo>
                    <a:pt x="9150" y="153"/>
                  </a:lnTo>
                  <a:lnTo>
                    <a:pt x="8663" y="609"/>
                  </a:lnTo>
                  <a:cubicBezTo>
                    <a:pt x="8055" y="487"/>
                    <a:pt x="7447" y="457"/>
                    <a:pt x="6809" y="517"/>
                  </a:cubicBezTo>
                  <a:lnTo>
                    <a:pt x="6414" y="1"/>
                  </a:lnTo>
                  <a:lnTo>
                    <a:pt x="5289" y="213"/>
                  </a:lnTo>
                  <a:lnTo>
                    <a:pt x="5107" y="882"/>
                  </a:lnTo>
                  <a:cubicBezTo>
                    <a:pt x="4499" y="1095"/>
                    <a:pt x="3952" y="1368"/>
                    <a:pt x="3466" y="1703"/>
                  </a:cubicBezTo>
                  <a:lnTo>
                    <a:pt x="2858" y="1460"/>
                  </a:lnTo>
                  <a:lnTo>
                    <a:pt x="2007" y="2219"/>
                  </a:lnTo>
                  <a:lnTo>
                    <a:pt x="2159" y="2888"/>
                  </a:lnTo>
                  <a:cubicBezTo>
                    <a:pt x="1763" y="3344"/>
                    <a:pt x="1429" y="3861"/>
                    <a:pt x="1156" y="4408"/>
                  </a:cubicBezTo>
                  <a:lnTo>
                    <a:pt x="517" y="4499"/>
                  </a:lnTo>
                  <a:lnTo>
                    <a:pt x="153" y="5593"/>
                  </a:lnTo>
                  <a:lnTo>
                    <a:pt x="608" y="6080"/>
                  </a:lnTo>
                  <a:cubicBezTo>
                    <a:pt x="487" y="6688"/>
                    <a:pt x="456" y="7296"/>
                    <a:pt x="517" y="7934"/>
                  </a:cubicBezTo>
                  <a:lnTo>
                    <a:pt x="1" y="8329"/>
                  </a:lnTo>
                  <a:lnTo>
                    <a:pt x="213" y="9454"/>
                  </a:lnTo>
                  <a:lnTo>
                    <a:pt x="882" y="9636"/>
                  </a:lnTo>
                  <a:cubicBezTo>
                    <a:pt x="1095" y="10244"/>
                    <a:pt x="1368" y="10791"/>
                    <a:pt x="1703" y="11277"/>
                  </a:cubicBezTo>
                  <a:lnTo>
                    <a:pt x="1460" y="11885"/>
                  </a:lnTo>
                  <a:lnTo>
                    <a:pt x="2219" y="12736"/>
                  </a:lnTo>
                  <a:lnTo>
                    <a:pt x="2888" y="12584"/>
                  </a:lnTo>
                  <a:cubicBezTo>
                    <a:pt x="3344" y="12980"/>
                    <a:pt x="3861" y="13314"/>
                    <a:pt x="4408" y="13587"/>
                  </a:cubicBezTo>
                  <a:lnTo>
                    <a:pt x="4499" y="14226"/>
                  </a:lnTo>
                  <a:lnTo>
                    <a:pt x="5593" y="14590"/>
                  </a:lnTo>
                  <a:lnTo>
                    <a:pt x="6080" y="14135"/>
                  </a:lnTo>
                  <a:cubicBezTo>
                    <a:pt x="6688" y="14256"/>
                    <a:pt x="7296" y="14287"/>
                    <a:pt x="7934" y="14226"/>
                  </a:cubicBezTo>
                  <a:lnTo>
                    <a:pt x="8329" y="14742"/>
                  </a:lnTo>
                  <a:lnTo>
                    <a:pt x="9454" y="14530"/>
                  </a:lnTo>
                  <a:lnTo>
                    <a:pt x="9636" y="13861"/>
                  </a:lnTo>
                  <a:cubicBezTo>
                    <a:pt x="10244" y="13648"/>
                    <a:pt x="10791" y="13375"/>
                    <a:pt x="11277" y="13040"/>
                  </a:cubicBezTo>
                  <a:lnTo>
                    <a:pt x="11885" y="13283"/>
                  </a:lnTo>
                  <a:lnTo>
                    <a:pt x="12736" y="12524"/>
                  </a:lnTo>
                  <a:lnTo>
                    <a:pt x="12584" y="11855"/>
                  </a:lnTo>
                  <a:cubicBezTo>
                    <a:pt x="12980" y="11399"/>
                    <a:pt x="13314" y="10882"/>
                    <a:pt x="13587" y="10335"/>
                  </a:cubicBezTo>
                  <a:lnTo>
                    <a:pt x="14226" y="10244"/>
                  </a:lnTo>
                  <a:lnTo>
                    <a:pt x="14590" y="9150"/>
                  </a:lnTo>
                  <a:lnTo>
                    <a:pt x="14135" y="8663"/>
                  </a:lnTo>
                  <a:cubicBezTo>
                    <a:pt x="14256" y="8055"/>
                    <a:pt x="14287" y="7448"/>
                    <a:pt x="14226" y="6809"/>
                  </a:cubicBezTo>
                  <a:close/>
                  <a:moveTo>
                    <a:pt x="7387" y="11125"/>
                  </a:moveTo>
                  <a:cubicBezTo>
                    <a:pt x="5320" y="11125"/>
                    <a:pt x="3618" y="9423"/>
                    <a:pt x="3618" y="7356"/>
                  </a:cubicBezTo>
                  <a:cubicBezTo>
                    <a:pt x="3618" y="5320"/>
                    <a:pt x="5320" y="3618"/>
                    <a:pt x="7387" y="3618"/>
                  </a:cubicBezTo>
                  <a:cubicBezTo>
                    <a:pt x="9423" y="3618"/>
                    <a:pt x="11125" y="5320"/>
                    <a:pt x="11125" y="7356"/>
                  </a:cubicBezTo>
                  <a:cubicBezTo>
                    <a:pt x="11125" y="9423"/>
                    <a:pt x="9423" y="11125"/>
                    <a:pt x="7387" y="11125"/>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9" name="Google Shape;579;p41"/>
            <p:cNvSpPr/>
            <p:nvPr/>
          </p:nvSpPr>
          <p:spPr>
            <a:xfrm>
              <a:off x="4242902" y="967702"/>
              <a:ext cx="287223" cy="287223"/>
            </a:xfrm>
            <a:custGeom>
              <a:avLst/>
              <a:gdLst/>
              <a:ahLst/>
              <a:cxnLst/>
              <a:rect l="l" t="t" r="r" b="b"/>
              <a:pathLst>
                <a:path w="4469" h="4469" fill="none" extrusionOk="0">
                  <a:moveTo>
                    <a:pt x="2250" y="4469"/>
                  </a:moveTo>
                  <a:cubicBezTo>
                    <a:pt x="1003" y="4469"/>
                    <a:pt x="0" y="3466"/>
                    <a:pt x="0" y="2219"/>
                  </a:cubicBezTo>
                  <a:cubicBezTo>
                    <a:pt x="0" y="1004"/>
                    <a:pt x="1003" y="0"/>
                    <a:pt x="2250" y="0"/>
                  </a:cubicBezTo>
                  <a:cubicBezTo>
                    <a:pt x="3466" y="0"/>
                    <a:pt x="4469" y="1004"/>
                    <a:pt x="4469" y="2219"/>
                  </a:cubicBezTo>
                  <a:cubicBezTo>
                    <a:pt x="4469" y="3466"/>
                    <a:pt x="3466" y="4469"/>
                    <a:pt x="2250" y="4469"/>
                  </a:cubicBezTo>
                  <a:close/>
                </a:path>
              </a:pathLst>
            </a:custGeom>
            <a:noFill/>
            <a:ln w="4550" cap="flat" cmpd="sng">
              <a:solidFill>
                <a:schemeClr val="accen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80" name="Google Shape;580;p41"/>
          <p:cNvSpPr/>
          <p:nvPr/>
        </p:nvSpPr>
        <p:spPr>
          <a:xfrm rot="1205794">
            <a:off x="7274479" y="3684239"/>
            <a:ext cx="1255248" cy="1255213"/>
          </a:xfrm>
          <a:custGeom>
            <a:avLst/>
            <a:gdLst/>
            <a:ahLst/>
            <a:cxnLst/>
            <a:rect l="l" t="t" r="r" b="b"/>
            <a:pathLst>
              <a:path w="36598" h="36597" fill="none" extrusionOk="0">
                <a:moveTo>
                  <a:pt x="36597" y="18298"/>
                </a:moveTo>
                <a:cubicBezTo>
                  <a:pt x="36597" y="28390"/>
                  <a:pt x="28390" y="36596"/>
                  <a:pt x="18299" y="36596"/>
                </a:cubicBezTo>
                <a:cubicBezTo>
                  <a:pt x="8208" y="36596"/>
                  <a:pt x="1" y="28390"/>
                  <a:pt x="1" y="18298"/>
                </a:cubicBezTo>
                <a:cubicBezTo>
                  <a:pt x="1" y="8207"/>
                  <a:pt x="8208" y="0"/>
                  <a:pt x="18299" y="0"/>
                </a:cubicBezTo>
                <a:cubicBezTo>
                  <a:pt x="28390" y="0"/>
                  <a:pt x="36597" y="8207"/>
                  <a:pt x="36597" y="18298"/>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41"/>
          <p:cNvSpPr/>
          <p:nvPr/>
        </p:nvSpPr>
        <p:spPr>
          <a:xfrm rot="4432563">
            <a:off x="8298731" y="3767846"/>
            <a:ext cx="451679" cy="451718"/>
          </a:xfrm>
          <a:custGeom>
            <a:avLst/>
            <a:gdLst/>
            <a:ahLst/>
            <a:cxnLst/>
            <a:rect l="l" t="t" r="r" b="b"/>
            <a:pathLst>
              <a:path w="11612" h="11613" fill="none" extrusionOk="0">
                <a:moveTo>
                  <a:pt x="11612" y="5806"/>
                </a:moveTo>
                <a:cubicBezTo>
                  <a:pt x="11612" y="9028"/>
                  <a:pt x="9028" y="11612"/>
                  <a:pt x="5806" y="11612"/>
                </a:cubicBezTo>
                <a:cubicBezTo>
                  <a:pt x="2584" y="11612"/>
                  <a:pt x="1" y="9028"/>
                  <a:pt x="1" y="5806"/>
                </a:cubicBezTo>
                <a:cubicBezTo>
                  <a:pt x="1" y="2615"/>
                  <a:pt x="2584" y="1"/>
                  <a:pt x="5806" y="1"/>
                </a:cubicBezTo>
                <a:cubicBezTo>
                  <a:pt x="9028" y="1"/>
                  <a:pt x="11612" y="2615"/>
                  <a:pt x="11612" y="5806"/>
                </a:cubicBezTo>
                <a:close/>
              </a:path>
            </a:pathLst>
          </a:custGeom>
          <a:noFill/>
          <a:ln w="4550" cap="flat" cmpd="sng">
            <a:solidFill>
              <a:schemeClr val="accent2"/>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41"/>
          <p:cNvSpPr/>
          <p:nvPr/>
        </p:nvSpPr>
        <p:spPr>
          <a:xfrm rot="10800000" flipH="1">
            <a:off x="-344463" y="4461962"/>
            <a:ext cx="1125652" cy="1127635"/>
          </a:xfrm>
          <a:custGeom>
            <a:avLst/>
            <a:gdLst/>
            <a:ahLst/>
            <a:cxnLst/>
            <a:rect l="l" t="t" r="r" b="b"/>
            <a:pathLst>
              <a:path w="17600" h="17631" fill="none" extrusionOk="0">
                <a:moveTo>
                  <a:pt x="16991" y="8147"/>
                </a:moveTo>
                <a:lnTo>
                  <a:pt x="17599" y="7691"/>
                </a:lnTo>
                <a:lnTo>
                  <a:pt x="17326" y="6353"/>
                </a:lnTo>
                <a:lnTo>
                  <a:pt x="16566" y="6110"/>
                </a:lnTo>
                <a:cubicBezTo>
                  <a:pt x="16323" y="5411"/>
                  <a:pt x="15988" y="4742"/>
                  <a:pt x="15563" y="4165"/>
                </a:cubicBezTo>
                <a:lnTo>
                  <a:pt x="15867" y="3435"/>
                </a:lnTo>
                <a:lnTo>
                  <a:pt x="14955" y="2402"/>
                </a:lnTo>
                <a:lnTo>
                  <a:pt x="14164" y="2584"/>
                </a:lnTo>
                <a:cubicBezTo>
                  <a:pt x="13617" y="2128"/>
                  <a:pt x="12979" y="1703"/>
                  <a:pt x="12341" y="1399"/>
                </a:cubicBezTo>
                <a:lnTo>
                  <a:pt x="12219" y="639"/>
                </a:lnTo>
                <a:lnTo>
                  <a:pt x="10942" y="213"/>
                </a:lnTo>
                <a:lnTo>
                  <a:pt x="10335" y="761"/>
                </a:lnTo>
                <a:cubicBezTo>
                  <a:pt x="9635" y="609"/>
                  <a:pt x="8906" y="578"/>
                  <a:pt x="8146" y="639"/>
                </a:cubicBezTo>
                <a:lnTo>
                  <a:pt x="7660" y="1"/>
                </a:lnTo>
                <a:lnTo>
                  <a:pt x="6322" y="305"/>
                </a:lnTo>
                <a:lnTo>
                  <a:pt x="6110" y="1065"/>
                </a:lnTo>
                <a:cubicBezTo>
                  <a:pt x="5380" y="1308"/>
                  <a:pt x="4742" y="1642"/>
                  <a:pt x="4134" y="2068"/>
                </a:cubicBezTo>
                <a:lnTo>
                  <a:pt x="3435" y="1764"/>
                </a:lnTo>
                <a:lnTo>
                  <a:pt x="2401" y="2675"/>
                </a:lnTo>
                <a:lnTo>
                  <a:pt x="2584" y="3466"/>
                </a:lnTo>
                <a:cubicBezTo>
                  <a:pt x="2097" y="4013"/>
                  <a:pt x="1702" y="4621"/>
                  <a:pt x="1398" y="5289"/>
                </a:cubicBezTo>
                <a:lnTo>
                  <a:pt x="608" y="5411"/>
                </a:lnTo>
                <a:lnTo>
                  <a:pt x="182" y="6688"/>
                </a:lnTo>
                <a:lnTo>
                  <a:pt x="730" y="7296"/>
                </a:lnTo>
                <a:cubicBezTo>
                  <a:pt x="608" y="7995"/>
                  <a:pt x="547" y="8724"/>
                  <a:pt x="608" y="9484"/>
                </a:cubicBezTo>
                <a:lnTo>
                  <a:pt x="0" y="9940"/>
                </a:lnTo>
                <a:lnTo>
                  <a:pt x="274" y="11277"/>
                </a:lnTo>
                <a:lnTo>
                  <a:pt x="1064" y="11521"/>
                </a:lnTo>
                <a:cubicBezTo>
                  <a:pt x="1307" y="12250"/>
                  <a:pt x="1641" y="12888"/>
                  <a:pt x="2037" y="13496"/>
                </a:cubicBezTo>
                <a:lnTo>
                  <a:pt x="1763" y="14195"/>
                </a:lnTo>
                <a:lnTo>
                  <a:pt x="2675" y="15229"/>
                </a:lnTo>
                <a:lnTo>
                  <a:pt x="3465" y="15046"/>
                </a:lnTo>
                <a:cubicBezTo>
                  <a:pt x="4012" y="15533"/>
                  <a:pt x="4620" y="15928"/>
                  <a:pt x="5289" y="16232"/>
                </a:cubicBezTo>
                <a:lnTo>
                  <a:pt x="5380" y="17022"/>
                </a:lnTo>
                <a:lnTo>
                  <a:pt x="6687" y="17448"/>
                </a:lnTo>
                <a:lnTo>
                  <a:pt x="7265" y="16901"/>
                </a:lnTo>
                <a:cubicBezTo>
                  <a:pt x="7994" y="17022"/>
                  <a:pt x="8724" y="17053"/>
                  <a:pt x="9453" y="16992"/>
                </a:cubicBezTo>
                <a:lnTo>
                  <a:pt x="9939" y="17630"/>
                </a:lnTo>
                <a:lnTo>
                  <a:pt x="11277" y="17326"/>
                </a:lnTo>
                <a:lnTo>
                  <a:pt x="11520" y="16566"/>
                </a:lnTo>
                <a:cubicBezTo>
                  <a:pt x="12219" y="16323"/>
                  <a:pt x="12888" y="15989"/>
                  <a:pt x="13465" y="15563"/>
                </a:cubicBezTo>
                <a:lnTo>
                  <a:pt x="14195" y="15867"/>
                </a:lnTo>
                <a:lnTo>
                  <a:pt x="15198" y="14955"/>
                </a:lnTo>
                <a:lnTo>
                  <a:pt x="15016" y="14165"/>
                </a:lnTo>
                <a:cubicBezTo>
                  <a:pt x="15502" y="13618"/>
                  <a:pt x="15897" y="13010"/>
                  <a:pt x="16231" y="12341"/>
                </a:cubicBezTo>
                <a:lnTo>
                  <a:pt x="16991" y="12250"/>
                </a:lnTo>
                <a:lnTo>
                  <a:pt x="17417" y="10943"/>
                </a:lnTo>
                <a:lnTo>
                  <a:pt x="16870" y="10335"/>
                </a:lnTo>
                <a:cubicBezTo>
                  <a:pt x="17022" y="9636"/>
                  <a:pt x="17052" y="8907"/>
                  <a:pt x="16991" y="8147"/>
                </a:cubicBezTo>
                <a:close/>
                <a:moveTo>
                  <a:pt x="8815" y="13284"/>
                </a:moveTo>
                <a:cubicBezTo>
                  <a:pt x="6353" y="13284"/>
                  <a:pt x="4347" y="11277"/>
                  <a:pt x="4347" y="8815"/>
                </a:cubicBezTo>
                <a:cubicBezTo>
                  <a:pt x="4347" y="6353"/>
                  <a:pt x="6353" y="4347"/>
                  <a:pt x="8815" y="4347"/>
                </a:cubicBezTo>
                <a:cubicBezTo>
                  <a:pt x="11277" y="4347"/>
                  <a:pt x="13283" y="6353"/>
                  <a:pt x="13283" y="8815"/>
                </a:cubicBezTo>
                <a:cubicBezTo>
                  <a:pt x="13283" y="11277"/>
                  <a:pt x="11277" y="13284"/>
                  <a:pt x="8815" y="13284"/>
                </a:cubicBezTo>
                <a:close/>
              </a:path>
            </a:pathLst>
          </a:custGeom>
          <a:noFill/>
          <a:ln w="4550" cap="flat" cmpd="sng">
            <a:solidFill>
              <a:schemeClr val="accent4"/>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707400"/>
          </a:xfrm>
          <a:prstGeom prst="rect">
            <a:avLst/>
          </a:prstGeom>
          <a:noFill/>
          <a:ln>
            <a:noFill/>
          </a:ln>
        </p:spPr>
        <p:txBody>
          <a:bodyPr spcFirstLastPara="1" wrap="square" lIns="91425" tIns="91425" rIns="91425" bIns="91425" anchor="ctr" anchorCtr="0">
            <a:noAutofit/>
          </a:bodyPr>
          <a:lstStyle>
            <a:lvl1pPr lvl="0" algn="ctr">
              <a:spcBef>
                <a:spcPts val="0"/>
              </a:spcBef>
              <a:spcAft>
                <a:spcPts val="0"/>
              </a:spcAft>
              <a:buClr>
                <a:schemeClr val="lt1"/>
              </a:buClr>
              <a:buSzPts val="2800"/>
              <a:buFont typeface="Montserrat"/>
              <a:buNone/>
              <a:defRPr sz="2800" b="1">
                <a:solidFill>
                  <a:schemeClr val="lt1"/>
                </a:solidFill>
                <a:latin typeface="Montserrat"/>
                <a:ea typeface="Montserrat"/>
                <a:cs typeface="Montserrat"/>
                <a:sym typeface="Montserrat"/>
              </a:defRPr>
            </a:lvl1pPr>
            <a:lvl2pPr lvl="1"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2pPr>
            <a:lvl3pPr lvl="2"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3pPr>
            <a:lvl4pPr lvl="3"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4pPr>
            <a:lvl5pPr lvl="4"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5pPr>
            <a:lvl6pPr lvl="5"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6pPr>
            <a:lvl7pPr lvl="6"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7pPr>
            <a:lvl8pPr lvl="7"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8pPr>
            <a:lvl9pPr lvl="8" algn="ctr">
              <a:spcBef>
                <a:spcPts val="0"/>
              </a:spcBef>
              <a:spcAft>
                <a:spcPts val="0"/>
              </a:spcAft>
              <a:buClr>
                <a:schemeClr val="lt2"/>
              </a:buClr>
              <a:buSzPts val="2800"/>
              <a:buFont typeface="Montserrat Black"/>
              <a:buNone/>
              <a:defRPr sz="2800">
                <a:solidFill>
                  <a:schemeClr val="lt2"/>
                </a:solidFill>
                <a:latin typeface="Montserrat Black"/>
                <a:ea typeface="Montserrat Black"/>
                <a:cs typeface="Montserrat Black"/>
                <a:sym typeface="Montserrat Black"/>
              </a:defRPr>
            </a:lvl9pPr>
          </a:lstStyle>
          <a:p>
            <a:endParaRPr/>
          </a:p>
        </p:txBody>
      </p:sp>
      <p:sp>
        <p:nvSpPr>
          <p:cNvPr id="7" name="Google Shape;7;p1"/>
          <p:cNvSpPr txBox="1">
            <a:spLocks noGrp="1"/>
          </p:cNvSpPr>
          <p:nvPr>
            <p:ph type="body" idx="1"/>
          </p:nvPr>
        </p:nvSpPr>
        <p:spPr>
          <a:xfrm>
            <a:off x="713225" y="1293075"/>
            <a:ext cx="7717500" cy="33153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lt1"/>
              </a:buClr>
              <a:buSzPts val="1800"/>
              <a:buFont typeface="Quicksand"/>
              <a:buChar char="●"/>
              <a:defRPr sz="1800">
                <a:solidFill>
                  <a:schemeClr val="lt1"/>
                </a:solidFill>
                <a:latin typeface="Quicksand"/>
                <a:ea typeface="Quicksand"/>
                <a:cs typeface="Quicksand"/>
                <a:sym typeface="Quicksand"/>
              </a:defRPr>
            </a:lvl1pPr>
            <a:lvl2pPr marL="914400" lvl="1"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2pPr>
            <a:lvl3pPr marL="1371600" lvl="2"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3pPr>
            <a:lvl4pPr marL="1828800" lvl="3"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4pPr>
            <a:lvl5pPr marL="2286000" lvl="4"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5pPr>
            <a:lvl6pPr marL="2743200" lvl="5"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6pPr>
            <a:lvl7pPr marL="3200400" lvl="6"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7pPr>
            <a:lvl8pPr marL="3657600" lvl="7"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8pPr>
            <a:lvl9pPr marL="4114800" lvl="8" indent="-317500">
              <a:lnSpc>
                <a:spcPct val="115000"/>
              </a:lnSpc>
              <a:spcBef>
                <a:spcPts val="0"/>
              </a:spcBef>
              <a:spcAft>
                <a:spcPts val="0"/>
              </a:spcAft>
              <a:buClr>
                <a:schemeClr val="lt1"/>
              </a:buClr>
              <a:buSzPts val="1400"/>
              <a:buFont typeface="Quicksand"/>
              <a:buChar char="■"/>
              <a:defRPr>
                <a:solidFill>
                  <a:schemeClr val="lt1"/>
                </a:solidFill>
                <a:latin typeface="Quicksand"/>
                <a:ea typeface="Quicksand"/>
                <a:cs typeface="Quicksand"/>
                <a:sym typeface="Quicksand"/>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1" r:id="rId2"/>
    <p:sldLayoutId id="2147483653" r:id="rId3"/>
    <p:sldLayoutId id="2147483655" r:id="rId4"/>
    <p:sldLayoutId id="2147483658" r:id="rId5"/>
    <p:sldLayoutId id="2147483660" r:id="rId6"/>
    <p:sldLayoutId id="2147483661" r:id="rId7"/>
    <p:sldLayoutId id="2147483664" r:id="rId8"/>
    <p:sldLayoutId id="2147483665" r:id="rId9"/>
    <p:sldLayoutId id="2147483666" r:id="rId10"/>
    <p:sldLayoutId id="2147483677" r:id="rId11"/>
    <p:sldLayoutId id="2147483678" r:id="rId12"/>
    <p:sldLayoutId id="2147483679" r:id="rId13"/>
    <p:sldLayoutId id="2147483680" r:id="rId14"/>
    <p:sldLayoutId id="2147483682" r:id="rId15"/>
    <p:sldLayoutId id="2147483684" r:id="rId16"/>
    <p:sldLayoutId id="2147483686" r:id="rId17"/>
    <p:sldLayoutId id="2147483687" r:id="rId1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fi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1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18.xml.rels><?xml version="1.0" encoding="UTF-8" standalone="yes"?>
<Relationships xmlns="http://schemas.openxmlformats.org/package/2006/relationships"><Relationship Id="rId3" Type="http://schemas.openxmlformats.org/officeDocument/2006/relationships/hyperlink" Target="https://aaltodoc.aalto.fi/items/596d3223-cb2a-486c-b966-c78d7059e337" TargetMode="External"/><Relationship Id="rId2" Type="http://schemas.openxmlformats.org/officeDocument/2006/relationships/notesSlide" Target="../notesSlides/notesSlide18.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Shape 1266"/>
        <p:cNvGrpSpPr/>
        <p:nvPr/>
      </p:nvGrpSpPr>
      <p:grpSpPr>
        <a:xfrm>
          <a:off x="0" y="0"/>
          <a:ext cx="0" cy="0"/>
          <a:chOff x="0" y="0"/>
          <a:chExt cx="0" cy="0"/>
        </a:xfrm>
      </p:grpSpPr>
      <p:sp>
        <p:nvSpPr>
          <p:cNvPr id="1267" name="Google Shape;1267;p87"/>
          <p:cNvSpPr txBox="1">
            <a:spLocks noGrp="1"/>
          </p:cNvSpPr>
          <p:nvPr>
            <p:ph type="ctrTitle"/>
          </p:nvPr>
        </p:nvSpPr>
        <p:spPr>
          <a:xfrm>
            <a:off x="550749" y="748610"/>
            <a:ext cx="4235981" cy="2431465"/>
          </a:xfrm>
          <a:prstGeom prst="rect">
            <a:avLst/>
          </a:prstGeom>
        </p:spPr>
        <p:txBody>
          <a:bodyPr spcFirstLastPara="1" wrap="square" lIns="91425" tIns="91425" rIns="91425" bIns="91425" anchor="ctr" anchorCtr="0">
            <a:noAutofit/>
          </a:bodyPr>
          <a:lstStyle/>
          <a:p>
            <a:pPr algn="ctr"/>
            <a:r>
              <a:rPr lang="en-GB" sz="2800" dirty="0">
                <a:solidFill>
                  <a:schemeClr val="tx1">
                    <a:lumMod val="75000"/>
                  </a:schemeClr>
                </a:solidFill>
                <a:latin typeface="Times New Roman" panose="02020603050405020304" pitchFamily="18" charset="0"/>
                <a:cs typeface="Times New Roman" panose="02020603050405020304" pitchFamily="18" charset="0"/>
              </a:rPr>
              <a:t>Growing Business Seeking Digital Modernisation</a:t>
            </a:r>
            <a:br>
              <a:rPr lang="en-GB" sz="2800" dirty="0">
                <a:solidFill>
                  <a:schemeClr val="tx1">
                    <a:lumMod val="75000"/>
                  </a:schemeClr>
                </a:solidFill>
                <a:latin typeface="Times New Roman" panose="02020603050405020304" pitchFamily="18" charset="0"/>
                <a:cs typeface="Times New Roman" panose="02020603050405020304" pitchFamily="18" charset="0"/>
              </a:rPr>
            </a:br>
            <a:endParaRPr lang="en-GB" sz="2800" dirty="0">
              <a:solidFill>
                <a:schemeClr val="tx1">
                  <a:lumMod val="75000"/>
                </a:schemeClr>
              </a:solidFill>
              <a:latin typeface="Times New Roman" panose="02020603050405020304" pitchFamily="18" charset="0"/>
              <a:cs typeface="Times New Roman" panose="02020603050405020304" pitchFamily="18" charset="0"/>
            </a:endParaRPr>
          </a:p>
        </p:txBody>
      </p:sp>
      <p:sp>
        <p:nvSpPr>
          <p:cNvPr id="1268" name="Google Shape;1268;p87"/>
          <p:cNvSpPr txBox="1">
            <a:spLocks noGrp="1"/>
          </p:cNvSpPr>
          <p:nvPr>
            <p:ph type="subTitle" idx="1"/>
          </p:nvPr>
        </p:nvSpPr>
        <p:spPr>
          <a:xfrm>
            <a:off x="540130" y="2874009"/>
            <a:ext cx="3718200" cy="637200"/>
          </a:xfrm>
          <a:prstGeom prst="rect">
            <a:avLst/>
          </a:prstGeom>
        </p:spPr>
        <p:txBody>
          <a:bodyPr spcFirstLastPara="1" wrap="square" lIns="91425" tIns="91425" rIns="91425" bIns="91425" anchor="ctr" anchorCtr="0">
            <a:noAutofit/>
          </a:bodyPr>
          <a:lstStyle/>
          <a:p>
            <a:pPr marL="0" lvl="0" indent="0"/>
            <a:r>
              <a:rPr lang="en-GB" dirty="0">
                <a:solidFill>
                  <a:schemeClr val="bg2">
                    <a:lumMod val="75000"/>
                  </a:schemeClr>
                </a:solidFill>
                <a:latin typeface="Times New Roman" panose="02020603050405020304" pitchFamily="18" charset="0"/>
                <a:cs typeface="Times New Roman" panose="02020603050405020304" pitchFamily="18" charset="0"/>
              </a:rPr>
              <a:t>Group Members:</a:t>
            </a:r>
            <a:endParaRPr dirty="0">
              <a:solidFill>
                <a:schemeClr val="bg2">
                  <a:lumMod val="75000"/>
                </a:schemeClr>
              </a:solidFill>
              <a:latin typeface="Times New Roman" panose="02020603050405020304" pitchFamily="18" charset="0"/>
              <a:cs typeface="Times New Roman" panose="02020603050405020304" pitchFamily="18" charset="0"/>
            </a:endParaRPr>
          </a:p>
        </p:txBody>
      </p:sp>
      <p:grpSp>
        <p:nvGrpSpPr>
          <p:cNvPr id="1269" name="Google Shape;1269;p87"/>
          <p:cNvGrpSpPr/>
          <p:nvPr/>
        </p:nvGrpSpPr>
        <p:grpSpPr>
          <a:xfrm>
            <a:off x="4835245" y="605545"/>
            <a:ext cx="3769246" cy="3935960"/>
            <a:chOff x="4835245" y="605545"/>
            <a:chExt cx="3769246" cy="3935960"/>
          </a:xfrm>
        </p:grpSpPr>
        <p:sp>
          <p:nvSpPr>
            <p:cNvPr id="1270" name="Google Shape;1270;p87"/>
            <p:cNvSpPr/>
            <p:nvPr/>
          </p:nvSpPr>
          <p:spPr>
            <a:xfrm>
              <a:off x="6326148" y="750982"/>
              <a:ext cx="1632800" cy="3421657"/>
            </a:xfrm>
            <a:custGeom>
              <a:avLst/>
              <a:gdLst/>
              <a:ahLst/>
              <a:cxnLst/>
              <a:rect l="l" t="t" r="r" b="b"/>
              <a:pathLst>
                <a:path w="41977" h="87966" extrusionOk="0">
                  <a:moveTo>
                    <a:pt x="37144" y="87965"/>
                  </a:moveTo>
                  <a:lnTo>
                    <a:pt x="4833" y="87965"/>
                  </a:lnTo>
                  <a:cubicBezTo>
                    <a:pt x="2159" y="87965"/>
                    <a:pt x="0" y="85807"/>
                    <a:pt x="0" y="83132"/>
                  </a:cubicBezTo>
                  <a:lnTo>
                    <a:pt x="0" y="4833"/>
                  </a:lnTo>
                  <a:cubicBezTo>
                    <a:pt x="0" y="2158"/>
                    <a:pt x="2159" y="0"/>
                    <a:pt x="4833" y="0"/>
                  </a:cubicBezTo>
                  <a:lnTo>
                    <a:pt x="37144" y="0"/>
                  </a:lnTo>
                  <a:cubicBezTo>
                    <a:pt x="39819" y="0"/>
                    <a:pt x="41977" y="2158"/>
                    <a:pt x="41977" y="4833"/>
                  </a:cubicBezTo>
                  <a:lnTo>
                    <a:pt x="41977" y="83132"/>
                  </a:lnTo>
                  <a:cubicBezTo>
                    <a:pt x="41977" y="85807"/>
                    <a:pt x="39819" y="87965"/>
                    <a:pt x="37144" y="87965"/>
                  </a:cubicBezTo>
                  <a:close/>
                </a:path>
              </a:pathLst>
            </a:custGeom>
            <a:gradFill>
              <a:gsLst>
                <a:gs pos="0">
                  <a:schemeClr val="accent1"/>
                </a:gs>
                <a:gs pos="100000">
                  <a:schemeClr val="accent2"/>
                </a:gs>
              </a:gsLst>
              <a:lin ang="0"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1" name="Google Shape;1271;p87"/>
            <p:cNvSpPr/>
            <p:nvPr/>
          </p:nvSpPr>
          <p:spPr>
            <a:xfrm>
              <a:off x="6326148" y="974448"/>
              <a:ext cx="1632800" cy="39"/>
            </a:xfrm>
            <a:custGeom>
              <a:avLst/>
              <a:gdLst/>
              <a:ahLst/>
              <a:cxnLst/>
              <a:rect l="l" t="t" r="r" b="b"/>
              <a:pathLst>
                <a:path w="41977" h="1" fill="none" extrusionOk="0">
                  <a:moveTo>
                    <a:pt x="0" y="0"/>
                  </a:moveTo>
                  <a:lnTo>
                    <a:pt x="41977"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87"/>
            <p:cNvSpPr/>
            <p:nvPr/>
          </p:nvSpPr>
          <p:spPr>
            <a:xfrm>
              <a:off x="6475125" y="833717"/>
              <a:ext cx="55585" cy="55623"/>
            </a:xfrm>
            <a:custGeom>
              <a:avLst/>
              <a:gdLst/>
              <a:ahLst/>
              <a:cxnLst/>
              <a:rect l="l" t="t" r="r" b="b"/>
              <a:pathLst>
                <a:path w="1429" h="1430" fill="none" extrusionOk="0">
                  <a:moveTo>
                    <a:pt x="1429" y="700"/>
                  </a:moveTo>
                  <a:cubicBezTo>
                    <a:pt x="1429" y="305"/>
                    <a:pt x="1095" y="1"/>
                    <a:pt x="699" y="1"/>
                  </a:cubicBezTo>
                  <a:cubicBezTo>
                    <a:pt x="304" y="1"/>
                    <a:pt x="0" y="305"/>
                    <a:pt x="0" y="700"/>
                  </a:cubicBezTo>
                  <a:cubicBezTo>
                    <a:pt x="0" y="1095"/>
                    <a:pt x="304" y="1430"/>
                    <a:pt x="699" y="1430"/>
                  </a:cubicBezTo>
                  <a:cubicBezTo>
                    <a:pt x="109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87"/>
            <p:cNvSpPr/>
            <p:nvPr/>
          </p:nvSpPr>
          <p:spPr>
            <a:xfrm>
              <a:off x="6582716" y="833717"/>
              <a:ext cx="56790" cy="55623"/>
            </a:xfrm>
            <a:custGeom>
              <a:avLst/>
              <a:gdLst/>
              <a:ahLst/>
              <a:cxnLst/>
              <a:rect l="l" t="t" r="r" b="b"/>
              <a:pathLst>
                <a:path w="1460" h="1430" fill="none" extrusionOk="0">
                  <a:moveTo>
                    <a:pt x="1459" y="700"/>
                  </a:moveTo>
                  <a:cubicBezTo>
                    <a:pt x="1459" y="305"/>
                    <a:pt x="1125" y="1"/>
                    <a:pt x="730" y="1"/>
                  </a:cubicBezTo>
                  <a:cubicBezTo>
                    <a:pt x="335" y="1"/>
                    <a:pt x="0" y="305"/>
                    <a:pt x="0" y="700"/>
                  </a:cubicBezTo>
                  <a:cubicBezTo>
                    <a:pt x="0" y="1095"/>
                    <a:pt x="335" y="1430"/>
                    <a:pt x="730" y="1430"/>
                  </a:cubicBezTo>
                  <a:cubicBezTo>
                    <a:pt x="1125" y="1430"/>
                    <a:pt x="1459" y="1095"/>
                    <a:pt x="145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87"/>
            <p:cNvSpPr/>
            <p:nvPr/>
          </p:nvSpPr>
          <p:spPr>
            <a:xfrm>
              <a:off x="6691473" y="833717"/>
              <a:ext cx="55623" cy="55623"/>
            </a:xfrm>
            <a:custGeom>
              <a:avLst/>
              <a:gdLst/>
              <a:ahLst/>
              <a:cxnLst/>
              <a:rect l="l" t="t" r="r" b="b"/>
              <a:pathLst>
                <a:path w="1430" h="1430" fill="none" extrusionOk="0">
                  <a:moveTo>
                    <a:pt x="1429" y="700"/>
                  </a:moveTo>
                  <a:cubicBezTo>
                    <a:pt x="1429" y="305"/>
                    <a:pt x="1125" y="1"/>
                    <a:pt x="730" y="1"/>
                  </a:cubicBezTo>
                  <a:cubicBezTo>
                    <a:pt x="335" y="1"/>
                    <a:pt x="1" y="305"/>
                    <a:pt x="1" y="700"/>
                  </a:cubicBezTo>
                  <a:cubicBezTo>
                    <a:pt x="1" y="1095"/>
                    <a:pt x="335" y="1430"/>
                    <a:pt x="730" y="1430"/>
                  </a:cubicBezTo>
                  <a:cubicBezTo>
                    <a:pt x="1125" y="1430"/>
                    <a:pt x="1429" y="1095"/>
                    <a:pt x="1429" y="700"/>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5" name="Google Shape;1275;p87"/>
            <p:cNvSpPr/>
            <p:nvPr/>
          </p:nvSpPr>
          <p:spPr>
            <a:xfrm>
              <a:off x="6416001" y="1588057"/>
              <a:ext cx="1453094" cy="383101"/>
            </a:xfrm>
            <a:custGeom>
              <a:avLst/>
              <a:gdLst/>
              <a:ahLst/>
              <a:cxnLst/>
              <a:rect l="l" t="t" r="r" b="b"/>
              <a:pathLst>
                <a:path w="37357" h="9849" fill="none" extrusionOk="0">
                  <a:moveTo>
                    <a:pt x="35624" y="9848"/>
                  </a:moveTo>
                  <a:lnTo>
                    <a:pt x="1733" y="9848"/>
                  </a:lnTo>
                  <a:cubicBezTo>
                    <a:pt x="760" y="9848"/>
                    <a:pt x="0" y="9089"/>
                    <a:pt x="0" y="8116"/>
                  </a:cubicBezTo>
                  <a:lnTo>
                    <a:pt x="0" y="1763"/>
                  </a:lnTo>
                  <a:cubicBezTo>
                    <a:pt x="0" y="791"/>
                    <a:pt x="760" y="0"/>
                    <a:pt x="1733" y="0"/>
                  </a:cubicBezTo>
                  <a:lnTo>
                    <a:pt x="35624" y="0"/>
                  </a:lnTo>
                  <a:cubicBezTo>
                    <a:pt x="36597" y="0"/>
                    <a:pt x="37357" y="791"/>
                    <a:pt x="37357" y="1763"/>
                  </a:cubicBezTo>
                  <a:lnTo>
                    <a:pt x="37357" y="8116"/>
                  </a:lnTo>
                  <a:cubicBezTo>
                    <a:pt x="37357" y="9089"/>
                    <a:pt x="36597" y="9848"/>
                    <a:pt x="35624" y="984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6" name="Google Shape;1276;p87"/>
            <p:cNvSpPr/>
            <p:nvPr/>
          </p:nvSpPr>
          <p:spPr>
            <a:xfrm>
              <a:off x="6825086" y="1703932"/>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87"/>
            <p:cNvSpPr/>
            <p:nvPr/>
          </p:nvSpPr>
          <p:spPr>
            <a:xfrm>
              <a:off x="6825086" y="1781961"/>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87"/>
            <p:cNvSpPr/>
            <p:nvPr/>
          </p:nvSpPr>
          <p:spPr>
            <a:xfrm>
              <a:off x="6825086" y="1861156"/>
              <a:ext cx="806384" cy="39"/>
            </a:xfrm>
            <a:custGeom>
              <a:avLst/>
              <a:gdLst/>
              <a:ahLst/>
              <a:cxnLst/>
              <a:rect l="l" t="t" r="r" b="b"/>
              <a:pathLst>
                <a:path w="20731" h="1" fill="none" extrusionOk="0">
                  <a:moveTo>
                    <a:pt x="0" y="1"/>
                  </a:moveTo>
                  <a:lnTo>
                    <a:pt x="20730"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87"/>
            <p:cNvSpPr/>
            <p:nvPr/>
          </p:nvSpPr>
          <p:spPr>
            <a:xfrm>
              <a:off x="6503481" y="1657800"/>
              <a:ext cx="245988" cy="244782"/>
            </a:xfrm>
            <a:custGeom>
              <a:avLst/>
              <a:gdLst/>
              <a:ahLst/>
              <a:cxnLst/>
              <a:rect l="l" t="t" r="r" b="b"/>
              <a:pathLst>
                <a:path w="6324" h="6293" fill="none" extrusionOk="0">
                  <a:moveTo>
                    <a:pt x="6323" y="3131"/>
                  </a:moveTo>
                  <a:cubicBezTo>
                    <a:pt x="6323" y="4894"/>
                    <a:pt x="4894" y="6293"/>
                    <a:pt x="3162" y="6293"/>
                  </a:cubicBezTo>
                  <a:cubicBezTo>
                    <a:pt x="1429" y="6293"/>
                    <a:pt x="1" y="4894"/>
                    <a:pt x="1" y="3131"/>
                  </a:cubicBezTo>
                  <a:cubicBezTo>
                    <a:pt x="1" y="1399"/>
                    <a:pt x="1429" y="1"/>
                    <a:pt x="3162" y="1"/>
                  </a:cubicBezTo>
                  <a:cubicBezTo>
                    <a:pt x="4894" y="1"/>
                    <a:pt x="6323" y="1399"/>
                    <a:pt x="6323" y="313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0" name="Google Shape;1280;p87"/>
            <p:cNvSpPr/>
            <p:nvPr/>
          </p:nvSpPr>
          <p:spPr>
            <a:xfrm>
              <a:off x="6568518" y="1711012"/>
              <a:ext cx="115915" cy="120621"/>
            </a:xfrm>
            <a:custGeom>
              <a:avLst/>
              <a:gdLst/>
              <a:ahLst/>
              <a:cxnLst/>
              <a:rect l="l" t="t" r="r" b="b"/>
              <a:pathLst>
                <a:path w="2980" h="3101" fill="none" extrusionOk="0">
                  <a:moveTo>
                    <a:pt x="2979" y="3101"/>
                  </a:moveTo>
                  <a:cubicBezTo>
                    <a:pt x="2979" y="2402"/>
                    <a:pt x="2523" y="1703"/>
                    <a:pt x="1915" y="1459"/>
                  </a:cubicBezTo>
                  <a:cubicBezTo>
                    <a:pt x="2128" y="1338"/>
                    <a:pt x="2280" y="1064"/>
                    <a:pt x="2280" y="791"/>
                  </a:cubicBezTo>
                  <a:cubicBezTo>
                    <a:pt x="2280" y="365"/>
                    <a:pt x="1946" y="0"/>
                    <a:pt x="1490" y="0"/>
                  </a:cubicBezTo>
                  <a:cubicBezTo>
                    <a:pt x="1034" y="0"/>
                    <a:pt x="700" y="365"/>
                    <a:pt x="700" y="791"/>
                  </a:cubicBezTo>
                  <a:cubicBezTo>
                    <a:pt x="700" y="1064"/>
                    <a:pt x="852" y="1338"/>
                    <a:pt x="1064" y="1459"/>
                  </a:cubicBezTo>
                  <a:cubicBezTo>
                    <a:pt x="456" y="1703"/>
                    <a:pt x="1" y="240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1" name="Google Shape;1281;p87"/>
            <p:cNvSpPr/>
            <p:nvPr/>
          </p:nvSpPr>
          <p:spPr>
            <a:xfrm>
              <a:off x="6416001" y="2052687"/>
              <a:ext cx="1453094" cy="383101"/>
            </a:xfrm>
            <a:custGeom>
              <a:avLst/>
              <a:gdLst/>
              <a:ahLst/>
              <a:cxnLst/>
              <a:rect l="l" t="t" r="r" b="b"/>
              <a:pathLst>
                <a:path w="37357" h="9849" fill="none" extrusionOk="0">
                  <a:moveTo>
                    <a:pt x="35624" y="9849"/>
                  </a:moveTo>
                  <a:lnTo>
                    <a:pt x="1733" y="9849"/>
                  </a:lnTo>
                  <a:cubicBezTo>
                    <a:pt x="760" y="9849"/>
                    <a:pt x="0" y="9059"/>
                    <a:pt x="0" y="8116"/>
                  </a:cubicBezTo>
                  <a:lnTo>
                    <a:pt x="0" y="1733"/>
                  </a:lnTo>
                  <a:cubicBezTo>
                    <a:pt x="0" y="791"/>
                    <a:pt x="760" y="1"/>
                    <a:pt x="1733" y="1"/>
                  </a:cubicBezTo>
                  <a:lnTo>
                    <a:pt x="35624" y="1"/>
                  </a:lnTo>
                  <a:cubicBezTo>
                    <a:pt x="36597" y="1"/>
                    <a:pt x="37357" y="791"/>
                    <a:pt x="37357" y="1733"/>
                  </a:cubicBezTo>
                  <a:lnTo>
                    <a:pt x="37357" y="8116"/>
                  </a:lnTo>
                  <a:cubicBezTo>
                    <a:pt x="37357" y="9059"/>
                    <a:pt x="36597" y="9849"/>
                    <a:pt x="35624" y="984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87"/>
            <p:cNvSpPr/>
            <p:nvPr/>
          </p:nvSpPr>
          <p:spPr>
            <a:xfrm>
              <a:off x="6825086" y="2167396"/>
              <a:ext cx="942331" cy="39"/>
            </a:xfrm>
            <a:custGeom>
              <a:avLst/>
              <a:gdLst/>
              <a:ahLst/>
              <a:cxnLst/>
              <a:rect l="l" t="t" r="r" b="b"/>
              <a:pathLst>
                <a:path w="24226" h="1" fill="none" extrusionOk="0">
                  <a:moveTo>
                    <a:pt x="0" y="0"/>
                  </a:moveTo>
                  <a:lnTo>
                    <a:pt x="2422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87"/>
            <p:cNvSpPr/>
            <p:nvPr/>
          </p:nvSpPr>
          <p:spPr>
            <a:xfrm>
              <a:off x="6825086" y="2246591"/>
              <a:ext cx="942331" cy="39"/>
            </a:xfrm>
            <a:custGeom>
              <a:avLst/>
              <a:gdLst/>
              <a:ahLst/>
              <a:cxnLst/>
              <a:rect l="l" t="t" r="r" b="b"/>
              <a:pathLst>
                <a:path w="24226" h="1" fill="none" extrusionOk="0">
                  <a:moveTo>
                    <a:pt x="0" y="1"/>
                  </a:moveTo>
                  <a:lnTo>
                    <a:pt x="24226"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4" name="Google Shape;1284;p87"/>
            <p:cNvSpPr/>
            <p:nvPr/>
          </p:nvSpPr>
          <p:spPr>
            <a:xfrm>
              <a:off x="6825086" y="2325825"/>
              <a:ext cx="431568" cy="39"/>
            </a:xfrm>
            <a:custGeom>
              <a:avLst/>
              <a:gdLst/>
              <a:ahLst/>
              <a:cxnLst/>
              <a:rect l="l" t="t" r="r" b="b"/>
              <a:pathLst>
                <a:path w="11095" h="1" fill="none" extrusionOk="0">
                  <a:moveTo>
                    <a:pt x="0" y="0"/>
                  </a:moveTo>
                  <a:lnTo>
                    <a:pt x="11095"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5" name="Google Shape;1285;p87"/>
            <p:cNvSpPr/>
            <p:nvPr/>
          </p:nvSpPr>
          <p:spPr>
            <a:xfrm>
              <a:off x="6486950" y="2104732"/>
              <a:ext cx="279051" cy="279051"/>
            </a:xfrm>
            <a:custGeom>
              <a:avLst/>
              <a:gdLst/>
              <a:ahLst/>
              <a:cxnLst/>
              <a:rect l="l" t="t" r="r" b="b"/>
              <a:pathLst>
                <a:path w="7174" h="7174" fill="none" extrusionOk="0">
                  <a:moveTo>
                    <a:pt x="4894" y="699"/>
                  </a:moveTo>
                  <a:cubicBezTo>
                    <a:pt x="6475" y="1429"/>
                    <a:pt x="7174" y="3283"/>
                    <a:pt x="6475" y="4863"/>
                  </a:cubicBezTo>
                  <a:cubicBezTo>
                    <a:pt x="5745" y="6474"/>
                    <a:pt x="3891" y="7174"/>
                    <a:pt x="2310" y="6474"/>
                  </a:cubicBezTo>
                  <a:cubicBezTo>
                    <a:pt x="699" y="5745"/>
                    <a:pt x="0" y="3891"/>
                    <a:pt x="699" y="2310"/>
                  </a:cubicBezTo>
                  <a:cubicBezTo>
                    <a:pt x="1429" y="699"/>
                    <a:pt x="3283" y="0"/>
                    <a:pt x="4894" y="6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87"/>
            <p:cNvSpPr/>
            <p:nvPr/>
          </p:nvSpPr>
          <p:spPr>
            <a:xfrm>
              <a:off x="6568518" y="2174475"/>
              <a:ext cx="115915" cy="120621"/>
            </a:xfrm>
            <a:custGeom>
              <a:avLst/>
              <a:gdLst/>
              <a:ahLst/>
              <a:cxnLst/>
              <a:rect l="l" t="t" r="r" b="b"/>
              <a:pathLst>
                <a:path w="2980" h="3101" fill="none" extrusionOk="0">
                  <a:moveTo>
                    <a:pt x="2979" y="3101"/>
                  </a:moveTo>
                  <a:cubicBezTo>
                    <a:pt x="2979" y="2432"/>
                    <a:pt x="2523" y="1733"/>
                    <a:pt x="1915" y="1490"/>
                  </a:cubicBezTo>
                  <a:cubicBezTo>
                    <a:pt x="2128" y="1338"/>
                    <a:pt x="2280" y="1095"/>
                    <a:pt x="2280" y="821"/>
                  </a:cubicBezTo>
                  <a:cubicBezTo>
                    <a:pt x="2280" y="365"/>
                    <a:pt x="1946" y="1"/>
                    <a:pt x="1490" y="1"/>
                  </a:cubicBezTo>
                  <a:cubicBezTo>
                    <a:pt x="1034" y="1"/>
                    <a:pt x="700" y="365"/>
                    <a:pt x="700" y="821"/>
                  </a:cubicBezTo>
                  <a:cubicBezTo>
                    <a:pt x="700" y="1095"/>
                    <a:pt x="852" y="1338"/>
                    <a:pt x="1064" y="1490"/>
                  </a:cubicBezTo>
                  <a:cubicBezTo>
                    <a:pt x="456" y="1733"/>
                    <a:pt x="1" y="2432"/>
                    <a:pt x="1" y="3101"/>
                  </a:cubicBezTo>
                  <a:close/>
                </a:path>
              </a:pathLst>
            </a:custGeom>
            <a:noFill/>
            <a:ln w="4550"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87"/>
            <p:cNvSpPr/>
            <p:nvPr/>
          </p:nvSpPr>
          <p:spPr>
            <a:xfrm>
              <a:off x="7436321" y="1067841"/>
              <a:ext cx="432774" cy="433941"/>
            </a:xfrm>
            <a:custGeom>
              <a:avLst/>
              <a:gdLst/>
              <a:ahLst/>
              <a:cxnLst/>
              <a:rect l="l" t="t" r="r" b="b"/>
              <a:pathLst>
                <a:path w="11126" h="11156" fill="none" extrusionOk="0">
                  <a:moveTo>
                    <a:pt x="9150" y="11155"/>
                  </a:moveTo>
                  <a:lnTo>
                    <a:pt x="1946" y="11155"/>
                  </a:lnTo>
                  <a:cubicBezTo>
                    <a:pt x="882" y="11155"/>
                    <a:pt x="1" y="10274"/>
                    <a:pt x="1" y="9180"/>
                  </a:cubicBezTo>
                  <a:lnTo>
                    <a:pt x="1" y="1976"/>
                  </a:lnTo>
                  <a:cubicBezTo>
                    <a:pt x="1" y="882"/>
                    <a:pt x="882" y="0"/>
                    <a:pt x="1946" y="0"/>
                  </a:cubicBezTo>
                  <a:lnTo>
                    <a:pt x="9150" y="0"/>
                  </a:lnTo>
                  <a:cubicBezTo>
                    <a:pt x="10244" y="0"/>
                    <a:pt x="11126" y="882"/>
                    <a:pt x="11126" y="1976"/>
                  </a:cubicBezTo>
                  <a:lnTo>
                    <a:pt x="11126" y="9180"/>
                  </a:lnTo>
                  <a:cubicBezTo>
                    <a:pt x="11126"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8" name="Google Shape;1288;p87"/>
            <p:cNvSpPr/>
            <p:nvPr/>
          </p:nvSpPr>
          <p:spPr>
            <a:xfrm>
              <a:off x="7530920" y="1163607"/>
              <a:ext cx="243615" cy="242409"/>
            </a:xfrm>
            <a:custGeom>
              <a:avLst/>
              <a:gdLst/>
              <a:ahLst/>
              <a:cxnLst/>
              <a:rect l="l" t="t" r="r" b="b"/>
              <a:pathLst>
                <a:path w="6263" h="6232" fill="none" extrusionOk="0">
                  <a:moveTo>
                    <a:pt x="6019" y="2888"/>
                  </a:moveTo>
                  <a:lnTo>
                    <a:pt x="6262" y="2706"/>
                  </a:lnTo>
                  <a:lnTo>
                    <a:pt x="6141" y="2250"/>
                  </a:lnTo>
                  <a:lnTo>
                    <a:pt x="5867" y="2158"/>
                  </a:lnTo>
                  <a:cubicBezTo>
                    <a:pt x="5776" y="1885"/>
                    <a:pt x="5654" y="1672"/>
                    <a:pt x="5533" y="1459"/>
                  </a:cubicBezTo>
                  <a:lnTo>
                    <a:pt x="5624" y="1216"/>
                  </a:lnTo>
                  <a:lnTo>
                    <a:pt x="5320" y="851"/>
                  </a:lnTo>
                  <a:lnTo>
                    <a:pt x="5016" y="912"/>
                  </a:lnTo>
                  <a:cubicBezTo>
                    <a:pt x="4834" y="730"/>
                    <a:pt x="4621" y="578"/>
                    <a:pt x="4378" y="487"/>
                  </a:cubicBezTo>
                  <a:lnTo>
                    <a:pt x="4347" y="213"/>
                  </a:lnTo>
                  <a:lnTo>
                    <a:pt x="3891" y="61"/>
                  </a:lnTo>
                  <a:lnTo>
                    <a:pt x="3679" y="243"/>
                  </a:lnTo>
                  <a:cubicBezTo>
                    <a:pt x="3405" y="213"/>
                    <a:pt x="3162" y="183"/>
                    <a:pt x="2888" y="213"/>
                  </a:cubicBezTo>
                  <a:lnTo>
                    <a:pt x="2736" y="0"/>
                  </a:lnTo>
                  <a:lnTo>
                    <a:pt x="2250" y="91"/>
                  </a:lnTo>
                  <a:lnTo>
                    <a:pt x="2159" y="365"/>
                  </a:lnTo>
                  <a:cubicBezTo>
                    <a:pt x="1916" y="456"/>
                    <a:pt x="1672" y="578"/>
                    <a:pt x="1460" y="699"/>
                  </a:cubicBezTo>
                  <a:lnTo>
                    <a:pt x="1216" y="608"/>
                  </a:lnTo>
                  <a:lnTo>
                    <a:pt x="852" y="943"/>
                  </a:lnTo>
                  <a:lnTo>
                    <a:pt x="913" y="1216"/>
                  </a:lnTo>
                  <a:cubicBezTo>
                    <a:pt x="761" y="1399"/>
                    <a:pt x="609" y="1642"/>
                    <a:pt x="487" y="1854"/>
                  </a:cubicBezTo>
                  <a:lnTo>
                    <a:pt x="213" y="1885"/>
                  </a:lnTo>
                  <a:lnTo>
                    <a:pt x="61" y="2371"/>
                  </a:lnTo>
                  <a:lnTo>
                    <a:pt x="274" y="2554"/>
                  </a:lnTo>
                  <a:cubicBezTo>
                    <a:pt x="213" y="2827"/>
                    <a:pt x="213" y="3070"/>
                    <a:pt x="213" y="3344"/>
                  </a:cubicBezTo>
                  <a:lnTo>
                    <a:pt x="1" y="3526"/>
                  </a:lnTo>
                  <a:lnTo>
                    <a:pt x="92" y="3982"/>
                  </a:lnTo>
                  <a:lnTo>
                    <a:pt x="365" y="4073"/>
                  </a:lnTo>
                  <a:cubicBezTo>
                    <a:pt x="457" y="4316"/>
                    <a:pt x="578" y="4560"/>
                    <a:pt x="730" y="4772"/>
                  </a:cubicBezTo>
                  <a:lnTo>
                    <a:pt x="639" y="5016"/>
                  </a:lnTo>
                  <a:lnTo>
                    <a:pt x="943" y="5380"/>
                  </a:lnTo>
                  <a:lnTo>
                    <a:pt x="1216" y="5320"/>
                  </a:lnTo>
                  <a:cubicBezTo>
                    <a:pt x="1429" y="5472"/>
                    <a:pt x="1642" y="5623"/>
                    <a:pt x="1885" y="5745"/>
                  </a:cubicBezTo>
                  <a:lnTo>
                    <a:pt x="1916" y="6019"/>
                  </a:lnTo>
                  <a:lnTo>
                    <a:pt x="2372" y="6171"/>
                  </a:lnTo>
                  <a:lnTo>
                    <a:pt x="2584" y="5958"/>
                  </a:lnTo>
                  <a:cubicBezTo>
                    <a:pt x="2827" y="6019"/>
                    <a:pt x="3101" y="6019"/>
                    <a:pt x="3375" y="6019"/>
                  </a:cubicBezTo>
                  <a:lnTo>
                    <a:pt x="3527" y="6231"/>
                  </a:lnTo>
                  <a:lnTo>
                    <a:pt x="4013" y="6140"/>
                  </a:lnTo>
                  <a:lnTo>
                    <a:pt x="4104" y="5867"/>
                  </a:lnTo>
                  <a:cubicBezTo>
                    <a:pt x="4347" y="5775"/>
                    <a:pt x="4560" y="5654"/>
                    <a:pt x="4773" y="5502"/>
                  </a:cubicBezTo>
                  <a:lnTo>
                    <a:pt x="5046" y="5623"/>
                  </a:lnTo>
                  <a:lnTo>
                    <a:pt x="5411" y="5289"/>
                  </a:lnTo>
                  <a:lnTo>
                    <a:pt x="5320" y="5016"/>
                  </a:lnTo>
                  <a:cubicBezTo>
                    <a:pt x="5502" y="4803"/>
                    <a:pt x="5654" y="4590"/>
                    <a:pt x="5745" y="4347"/>
                  </a:cubicBezTo>
                  <a:lnTo>
                    <a:pt x="6019" y="4316"/>
                  </a:lnTo>
                  <a:lnTo>
                    <a:pt x="6171" y="3861"/>
                  </a:lnTo>
                  <a:lnTo>
                    <a:pt x="5989" y="3648"/>
                  </a:lnTo>
                  <a:cubicBezTo>
                    <a:pt x="6049" y="3405"/>
                    <a:pt x="6049" y="3131"/>
                    <a:pt x="6019" y="2888"/>
                  </a:cubicBezTo>
                  <a:close/>
                  <a:moveTo>
                    <a:pt x="3131" y="4225"/>
                  </a:moveTo>
                  <a:cubicBezTo>
                    <a:pt x="2493" y="4225"/>
                    <a:pt x="2007" y="3739"/>
                    <a:pt x="2007" y="3101"/>
                  </a:cubicBezTo>
                  <a:cubicBezTo>
                    <a:pt x="2007" y="2493"/>
                    <a:pt x="2493" y="1976"/>
                    <a:pt x="3131" y="1976"/>
                  </a:cubicBezTo>
                  <a:cubicBezTo>
                    <a:pt x="3739" y="1976"/>
                    <a:pt x="4256" y="2493"/>
                    <a:pt x="4256" y="3101"/>
                  </a:cubicBezTo>
                  <a:cubicBezTo>
                    <a:pt x="4256" y="3739"/>
                    <a:pt x="3739" y="4225"/>
                    <a:pt x="3131" y="4225"/>
                  </a:cubicBezTo>
                  <a:close/>
                  <a:moveTo>
                    <a:pt x="3131" y="4712"/>
                  </a:moveTo>
                  <a:cubicBezTo>
                    <a:pt x="2250" y="4712"/>
                    <a:pt x="1520" y="3982"/>
                    <a:pt x="1520" y="3101"/>
                  </a:cubicBezTo>
                  <a:cubicBezTo>
                    <a:pt x="1520" y="2219"/>
                    <a:pt x="2250" y="1520"/>
                    <a:pt x="3131" y="1520"/>
                  </a:cubicBezTo>
                  <a:cubicBezTo>
                    <a:pt x="4013" y="1520"/>
                    <a:pt x="4742" y="2219"/>
                    <a:pt x="4742" y="3101"/>
                  </a:cubicBezTo>
                  <a:cubicBezTo>
                    <a:pt x="4742" y="3982"/>
                    <a:pt x="4013" y="4712"/>
                    <a:pt x="3131" y="471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9" name="Google Shape;1289;p87"/>
            <p:cNvSpPr/>
            <p:nvPr/>
          </p:nvSpPr>
          <p:spPr>
            <a:xfrm>
              <a:off x="6925597" y="1067841"/>
              <a:ext cx="433941" cy="433941"/>
            </a:xfrm>
            <a:custGeom>
              <a:avLst/>
              <a:gdLst/>
              <a:ahLst/>
              <a:cxnLst/>
              <a:rect l="l" t="t" r="r" b="b"/>
              <a:pathLst>
                <a:path w="11156" h="11156" fill="none" extrusionOk="0">
                  <a:moveTo>
                    <a:pt x="9180" y="11155"/>
                  </a:moveTo>
                  <a:lnTo>
                    <a:pt x="1976" y="11155"/>
                  </a:lnTo>
                  <a:cubicBezTo>
                    <a:pt x="882" y="11155"/>
                    <a:pt x="0" y="10274"/>
                    <a:pt x="0" y="9180"/>
                  </a:cubicBezTo>
                  <a:lnTo>
                    <a:pt x="0" y="1976"/>
                  </a:lnTo>
                  <a:cubicBezTo>
                    <a:pt x="0" y="882"/>
                    <a:pt x="882" y="0"/>
                    <a:pt x="1976" y="0"/>
                  </a:cubicBezTo>
                  <a:lnTo>
                    <a:pt x="9180" y="0"/>
                  </a:lnTo>
                  <a:cubicBezTo>
                    <a:pt x="10274" y="0"/>
                    <a:pt x="11155" y="882"/>
                    <a:pt x="11155" y="1976"/>
                  </a:cubicBezTo>
                  <a:lnTo>
                    <a:pt x="11155" y="9180"/>
                  </a:lnTo>
                  <a:cubicBezTo>
                    <a:pt x="11155" y="10274"/>
                    <a:pt x="10274" y="11155"/>
                    <a:pt x="918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0" name="Google Shape;1290;p87"/>
            <p:cNvSpPr/>
            <p:nvPr/>
          </p:nvSpPr>
          <p:spPr>
            <a:xfrm>
              <a:off x="6996507" y="1222731"/>
              <a:ext cx="286169" cy="166715"/>
            </a:xfrm>
            <a:custGeom>
              <a:avLst/>
              <a:gdLst/>
              <a:ahLst/>
              <a:cxnLst/>
              <a:rect l="l" t="t" r="r" b="b"/>
              <a:pathLst>
                <a:path w="7357" h="4286" fill="none" extrusionOk="0">
                  <a:moveTo>
                    <a:pt x="7357" y="4286"/>
                  </a:moveTo>
                  <a:lnTo>
                    <a:pt x="1" y="4286"/>
                  </a:lnTo>
                  <a:lnTo>
                    <a:pt x="2919" y="0"/>
                  </a:lnTo>
                  <a:lnTo>
                    <a:pt x="4651" y="3040"/>
                  </a:lnTo>
                  <a:lnTo>
                    <a:pt x="5746" y="1337"/>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1" name="Google Shape;1291;p87"/>
            <p:cNvSpPr/>
            <p:nvPr/>
          </p:nvSpPr>
          <p:spPr>
            <a:xfrm>
              <a:off x="7175047" y="1171892"/>
              <a:ext cx="50878" cy="50878"/>
            </a:xfrm>
            <a:custGeom>
              <a:avLst/>
              <a:gdLst/>
              <a:ahLst/>
              <a:cxnLst/>
              <a:rect l="l" t="t" r="r" b="b"/>
              <a:pathLst>
                <a:path w="1308" h="1308" fill="none" extrusionOk="0">
                  <a:moveTo>
                    <a:pt x="1308" y="669"/>
                  </a:moveTo>
                  <a:cubicBezTo>
                    <a:pt x="1308" y="304"/>
                    <a:pt x="1034" y="0"/>
                    <a:pt x="669" y="0"/>
                  </a:cubicBezTo>
                  <a:cubicBezTo>
                    <a:pt x="304" y="0"/>
                    <a:pt x="1" y="304"/>
                    <a:pt x="1" y="669"/>
                  </a:cubicBezTo>
                  <a:cubicBezTo>
                    <a:pt x="1" y="1034"/>
                    <a:pt x="304" y="1307"/>
                    <a:pt x="669" y="1307"/>
                  </a:cubicBezTo>
                  <a:cubicBezTo>
                    <a:pt x="1034" y="1307"/>
                    <a:pt x="1308" y="1034"/>
                    <a:pt x="1308" y="66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2" name="Google Shape;1292;p87"/>
            <p:cNvSpPr/>
            <p:nvPr/>
          </p:nvSpPr>
          <p:spPr>
            <a:xfrm>
              <a:off x="6416001" y="1067841"/>
              <a:ext cx="432774" cy="433941"/>
            </a:xfrm>
            <a:custGeom>
              <a:avLst/>
              <a:gdLst/>
              <a:ahLst/>
              <a:cxnLst/>
              <a:rect l="l" t="t" r="r" b="b"/>
              <a:pathLst>
                <a:path w="11126" h="11156" fill="none" extrusionOk="0">
                  <a:moveTo>
                    <a:pt x="9150" y="11155"/>
                  </a:moveTo>
                  <a:lnTo>
                    <a:pt x="1946" y="11155"/>
                  </a:lnTo>
                  <a:cubicBezTo>
                    <a:pt x="882" y="11155"/>
                    <a:pt x="0" y="10274"/>
                    <a:pt x="0" y="9180"/>
                  </a:cubicBezTo>
                  <a:lnTo>
                    <a:pt x="0" y="1976"/>
                  </a:lnTo>
                  <a:cubicBezTo>
                    <a:pt x="0" y="882"/>
                    <a:pt x="882" y="0"/>
                    <a:pt x="1946" y="0"/>
                  </a:cubicBezTo>
                  <a:lnTo>
                    <a:pt x="9150" y="0"/>
                  </a:lnTo>
                  <a:cubicBezTo>
                    <a:pt x="10244" y="0"/>
                    <a:pt x="11125" y="882"/>
                    <a:pt x="11125" y="1976"/>
                  </a:cubicBezTo>
                  <a:lnTo>
                    <a:pt x="11125" y="9180"/>
                  </a:lnTo>
                  <a:cubicBezTo>
                    <a:pt x="11125" y="10274"/>
                    <a:pt x="10244" y="11155"/>
                    <a:pt x="9150" y="1115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3" name="Google Shape;1293;p87"/>
            <p:cNvSpPr/>
            <p:nvPr/>
          </p:nvSpPr>
          <p:spPr>
            <a:xfrm>
              <a:off x="6523591" y="1209701"/>
              <a:ext cx="217593" cy="151389"/>
            </a:xfrm>
            <a:custGeom>
              <a:avLst/>
              <a:gdLst/>
              <a:ahLst/>
              <a:cxnLst/>
              <a:rect l="l" t="t" r="r" b="b"/>
              <a:pathLst>
                <a:path w="5594" h="3892" fill="none" extrusionOk="0">
                  <a:moveTo>
                    <a:pt x="1" y="1"/>
                  </a:moveTo>
                  <a:lnTo>
                    <a:pt x="5593" y="1"/>
                  </a:lnTo>
                  <a:lnTo>
                    <a:pt x="5593" y="3891"/>
                  </a:lnTo>
                  <a:lnTo>
                    <a:pt x="1" y="3891"/>
                  </a:ln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4" name="Google Shape;1294;p87"/>
            <p:cNvSpPr/>
            <p:nvPr/>
          </p:nvSpPr>
          <p:spPr>
            <a:xfrm>
              <a:off x="6523591" y="1209701"/>
              <a:ext cx="217593" cy="88725"/>
            </a:xfrm>
            <a:custGeom>
              <a:avLst/>
              <a:gdLst/>
              <a:ahLst/>
              <a:cxnLst/>
              <a:rect l="l" t="t" r="r" b="b"/>
              <a:pathLst>
                <a:path w="5594" h="2281" fill="none" extrusionOk="0">
                  <a:moveTo>
                    <a:pt x="1" y="1"/>
                  </a:moveTo>
                  <a:lnTo>
                    <a:pt x="2371" y="2068"/>
                  </a:lnTo>
                  <a:cubicBezTo>
                    <a:pt x="2615" y="2280"/>
                    <a:pt x="2979" y="2280"/>
                    <a:pt x="3222" y="2068"/>
                  </a:cubicBezTo>
                  <a:lnTo>
                    <a:pt x="559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87"/>
            <p:cNvSpPr/>
            <p:nvPr/>
          </p:nvSpPr>
          <p:spPr>
            <a:xfrm>
              <a:off x="6654831" y="1286562"/>
              <a:ext cx="86352" cy="74528"/>
            </a:xfrm>
            <a:custGeom>
              <a:avLst/>
              <a:gdLst/>
              <a:ahLst/>
              <a:cxnLst/>
              <a:rect l="l" t="t" r="r" b="b"/>
              <a:pathLst>
                <a:path w="2220" h="1916" fill="none" extrusionOk="0">
                  <a:moveTo>
                    <a:pt x="2219" y="1915"/>
                  </a:moveTo>
                  <a:lnTo>
                    <a:pt x="0"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87"/>
            <p:cNvSpPr/>
            <p:nvPr/>
          </p:nvSpPr>
          <p:spPr>
            <a:xfrm>
              <a:off x="6523591" y="1286562"/>
              <a:ext cx="86352" cy="74528"/>
            </a:xfrm>
            <a:custGeom>
              <a:avLst/>
              <a:gdLst/>
              <a:ahLst/>
              <a:cxnLst/>
              <a:rect l="l" t="t" r="r" b="b"/>
              <a:pathLst>
                <a:path w="2220" h="1916" fill="none" extrusionOk="0">
                  <a:moveTo>
                    <a:pt x="1" y="1915"/>
                  </a:moveTo>
                  <a:lnTo>
                    <a:pt x="2219" y="0"/>
                  </a:lnTo>
                </a:path>
              </a:pathLst>
            </a:custGeom>
            <a:noFill/>
            <a:ln w="9525" cap="rnd" cmpd="sng">
              <a:solidFill>
                <a:srgbClr val="E5A5B3"/>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87"/>
            <p:cNvSpPr/>
            <p:nvPr/>
          </p:nvSpPr>
          <p:spPr>
            <a:xfrm>
              <a:off x="6416001" y="2516151"/>
              <a:ext cx="1453094" cy="827661"/>
            </a:xfrm>
            <a:custGeom>
              <a:avLst/>
              <a:gdLst/>
              <a:ahLst/>
              <a:cxnLst/>
              <a:rect l="l" t="t" r="r" b="b"/>
              <a:pathLst>
                <a:path w="37357" h="21278" fill="none" extrusionOk="0">
                  <a:moveTo>
                    <a:pt x="35624" y="21278"/>
                  </a:moveTo>
                  <a:lnTo>
                    <a:pt x="1733" y="21278"/>
                  </a:lnTo>
                  <a:cubicBezTo>
                    <a:pt x="760" y="21278"/>
                    <a:pt x="0" y="20487"/>
                    <a:pt x="0" y="19515"/>
                  </a:cubicBezTo>
                  <a:lnTo>
                    <a:pt x="0" y="1764"/>
                  </a:lnTo>
                  <a:cubicBezTo>
                    <a:pt x="0" y="791"/>
                    <a:pt x="760" y="1"/>
                    <a:pt x="1733" y="1"/>
                  </a:cubicBezTo>
                  <a:lnTo>
                    <a:pt x="35624" y="1"/>
                  </a:lnTo>
                  <a:cubicBezTo>
                    <a:pt x="36597" y="1"/>
                    <a:pt x="37357" y="791"/>
                    <a:pt x="37357" y="1764"/>
                  </a:cubicBezTo>
                  <a:lnTo>
                    <a:pt x="37357" y="19515"/>
                  </a:lnTo>
                  <a:cubicBezTo>
                    <a:pt x="37357" y="20487"/>
                    <a:pt x="36597" y="21278"/>
                    <a:pt x="35624" y="2127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8" name="Google Shape;1298;p87"/>
            <p:cNvSpPr/>
            <p:nvPr/>
          </p:nvSpPr>
          <p:spPr>
            <a:xfrm>
              <a:off x="6971691" y="2737244"/>
              <a:ext cx="335802" cy="335841"/>
            </a:xfrm>
            <a:custGeom>
              <a:avLst/>
              <a:gdLst/>
              <a:ahLst/>
              <a:cxnLst/>
              <a:rect l="l" t="t" r="r" b="b"/>
              <a:pathLst>
                <a:path w="8633" h="8634" fill="none" extrusionOk="0">
                  <a:moveTo>
                    <a:pt x="7083" y="1551"/>
                  </a:moveTo>
                  <a:cubicBezTo>
                    <a:pt x="8633" y="3071"/>
                    <a:pt x="8633" y="5563"/>
                    <a:pt x="7083" y="7113"/>
                  </a:cubicBezTo>
                  <a:cubicBezTo>
                    <a:pt x="5563" y="8633"/>
                    <a:pt x="3070" y="8633"/>
                    <a:pt x="1520" y="7113"/>
                  </a:cubicBezTo>
                  <a:cubicBezTo>
                    <a:pt x="0" y="5563"/>
                    <a:pt x="0" y="3071"/>
                    <a:pt x="1520" y="1551"/>
                  </a:cubicBezTo>
                  <a:cubicBezTo>
                    <a:pt x="3070" y="1"/>
                    <a:pt x="5563" y="1"/>
                    <a:pt x="7083" y="1551"/>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9" name="Google Shape;1299;p87"/>
            <p:cNvSpPr/>
            <p:nvPr/>
          </p:nvSpPr>
          <p:spPr>
            <a:xfrm>
              <a:off x="7105303" y="2848374"/>
              <a:ext cx="99344" cy="114748"/>
            </a:xfrm>
            <a:custGeom>
              <a:avLst/>
              <a:gdLst/>
              <a:ahLst/>
              <a:cxnLst/>
              <a:rect l="l" t="t" r="r" b="b"/>
              <a:pathLst>
                <a:path w="2554" h="2950" fill="none" extrusionOk="0">
                  <a:moveTo>
                    <a:pt x="2371" y="1217"/>
                  </a:moveTo>
                  <a:lnTo>
                    <a:pt x="426" y="92"/>
                  </a:lnTo>
                  <a:cubicBezTo>
                    <a:pt x="243" y="1"/>
                    <a:pt x="0" y="123"/>
                    <a:pt x="0" y="366"/>
                  </a:cubicBezTo>
                  <a:lnTo>
                    <a:pt x="0" y="2585"/>
                  </a:lnTo>
                  <a:cubicBezTo>
                    <a:pt x="0" y="2797"/>
                    <a:pt x="243" y="2949"/>
                    <a:pt x="426" y="2828"/>
                  </a:cubicBezTo>
                  <a:lnTo>
                    <a:pt x="2371" y="1734"/>
                  </a:lnTo>
                  <a:cubicBezTo>
                    <a:pt x="2553" y="1612"/>
                    <a:pt x="2553" y="1338"/>
                    <a:pt x="2371" y="1217"/>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87"/>
            <p:cNvSpPr/>
            <p:nvPr/>
          </p:nvSpPr>
          <p:spPr>
            <a:xfrm>
              <a:off x="6626424" y="3198689"/>
              <a:ext cx="1148128" cy="27225"/>
            </a:xfrm>
            <a:custGeom>
              <a:avLst/>
              <a:gdLst/>
              <a:ahLst/>
              <a:cxnLst/>
              <a:rect l="l" t="t" r="r" b="b"/>
              <a:pathLst>
                <a:path w="26294" h="1" fill="none" extrusionOk="0">
                  <a:moveTo>
                    <a:pt x="1" y="0"/>
                  </a:moveTo>
                  <a:lnTo>
                    <a:pt x="26293"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87"/>
            <p:cNvSpPr/>
            <p:nvPr/>
          </p:nvSpPr>
          <p:spPr>
            <a:xfrm>
              <a:off x="6626436" y="3198374"/>
              <a:ext cx="331096" cy="39"/>
            </a:xfrm>
            <a:custGeom>
              <a:avLst/>
              <a:gdLst/>
              <a:ahLst/>
              <a:cxnLst/>
              <a:rect l="l" t="t" r="r" b="b"/>
              <a:pathLst>
                <a:path w="8512" h="1" fill="none" extrusionOk="0">
                  <a:moveTo>
                    <a:pt x="1" y="0"/>
                  </a:moveTo>
                  <a:lnTo>
                    <a:pt x="8512"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87"/>
            <p:cNvSpPr/>
            <p:nvPr/>
          </p:nvSpPr>
          <p:spPr>
            <a:xfrm>
              <a:off x="6907860" y="3168812"/>
              <a:ext cx="57957" cy="59124"/>
            </a:xfrm>
            <a:custGeom>
              <a:avLst/>
              <a:gdLst/>
              <a:ahLst/>
              <a:cxnLst/>
              <a:rect l="l" t="t" r="r" b="b"/>
              <a:pathLst>
                <a:path w="1490" h="1520" extrusionOk="0">
                  <a:moveTo>
                    <a:pt x="760" y="0"/>
                  </a:moveTo>
                  <a:cubicBezTo>
                    <a:pt x="334" y="0"/>
                    <a:pt x="0" y="335"/>
                    <a:pt x="0" y="760"/>
                  </a:cubicBezTo>
                  <a:cubicBezTo>
                    <a:pt x="0" y="1186"/>
                    <a:pt x="334" y="1520"/>
                    <a:pt x="760" y="1520"/>
                  </a:cubicBezTo>
                  <a:cubicBezTo>
                    <a:pt x="1155" y="1520"/>
                    <a:pt x="1489" y="1186"/>
                    <a:pt x="1489" y="760"/>
                  </a:cubicBezTo>
                  <a:cubicBezTo>
                    <a:pt x="1489" y="335"/>
                    <a:pt x="1155" y="0"/>
                    <a:pt x="7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87"/>
            <p:cNvSpPr/>
            <p:nvPr/>
          </p:nvSpPr>
          <p:spPr>
            <a:xfrm>
              <a:off x="6484577" y="3179431"/>
              <a:ext cx="22483" cy="37886"/>
            </a:xfrm>
            <a:custGeom>
              <a:avLst/>
              <a:gdLst/>
              <a:ahLst/>
              <a:cxnLst/>
              <a:rect l="l" t="t" r="r" b="b"/>
              <a:pathLst>
                <a:path w="578" h="974" extrusionOk="0">
                  <a:moveTo>
                    <a:pt x="244" y="1"/>
                  </a:moveTo>
                  <a:lnTo>
                    <a:pt x="0" y="62"/>
                  </a:lnTo>
                  <a:lnTo>
                    <a:pt x="0" y="153"/>
                  </a:lnTo>
                  <a:lnTo>
                    <a:pt x="244" y="122"/>
                  </a:lnTo>
                  <a:lnTo>
                    <a:pt x="244" y="852"/>
                  </a:lnTo>
                  <a:lnTo>
                    <a:pt x="31" y="852"/>
                  </a:lnTo>
                  <a:lnTo>
                    <a:pt x="31" y="973"/>
                  </a:lnTo>
                  <a:lnTo>
                    <a:pt x="578" y="973"/>
                  </a:lnTo>
                  <a:lnTo>
                    <a:pt x="578" y="852"/>
                  </a:lnTo>
                  <a:lnTo>
                    <a:pt x="365" y="852"/>
                  </a:lnTo>
                  <a:lnTo>
                    <a:pt x="365"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87"/>
            <p:cNvSpPr/>
            <p:nvPr/>
          </p:nvSpPr>
          <p:spPr>
            <a:xfrm>
              <a:off x="6517679" y="3190089"/>
              <a:ext cx="5951" cy="27228"/>
            </a:xfrm>
            <a:custGeom>
              <a:avLst/>
              <a:gdLst/>
              <a:ahLst/>
              <a:cxnLst/>
              <a:rect l="l" t="t" r="r" b="b"/>
              <a:pathLst>
                <a:path w="153" h="700" extrusionOk="0">
                  <a:moveTo>
                    <a:pt x="1" y="0"/>
                  </a:moveTo>
                  <a:lnTo>
                    <a:pt x="1" y="183"/>
                  </a:lnTo>
                  <a:lnTo>
                    <a:pt x="153" y="183"/>
                  </a:lnTo>
                  <a:lnTo>
                    <a:pt x="153" y="0"/>
                  </a:lnTo>
                  <a:close/>
                  <a:moveTo>
                    <a:pt x="1" y="517"/>
                  </a:moveTo>
                  <a:lnTo>
                    <a:pt x="1" y="699"/>
                  </a:lnTo>
                  <a:lnTo>
                    <a:pt x="153" y="699"/>
                  </a:lnTo>
                  <a:lnTo>
                    <a:pt x="153" y="517"/>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5" name="Google Shape;1305;p87"/>
            <p:cNvSpPr/>
            <p:nvPr/>
          </p:nvSpPr>
          <p:spPr>
            <a:xfrm>
              <a:off x="6531876" y="3179431"/>
              <a:ext cx="27228" cy="37886"/>
            </a:xfrm>
            <a:custGeom>
              <a:avLst/>
              <a:gdLst/>
              <a:ahLst/>
              <a:cxnLst/>
              <a:rect l="l" t="t" r="r" b="b"/>
              <a:pathLst>
                <a:path w="700" h="974" extrusionOk="0">
                  <a:moveTo>
                    <a:pt x="456" y="122"/>
                  </a:moveTo>
                  <a:lnTo>
                    <a:pt x="456" y="639"/>
                  </a:lnTo>
                  <a:lnTo>
                    <a:pt x="122" y="639"/>
                  </a:lnTo>
                  <a:lnTo>
                    <a:pt x="456" y="122"/>
                  </a:lnTo>
                  <a:close/>
                  <a:moveTo>
                    <a:pt x="395" y="1"/>
                  </a:moveTo>
                  <a:lnTo>
                    <a:pt x="0" y="609"/>
                  </a:lnTo>
                  <a:lnTo>
                    <a:pt x="0" y="730"/>
                  </a:lnTo>
                  <a:lnTo>
                    <a:pt x="456" y="730"/>
                  </a:lnTo>
                  <a:lnTo>
                    <a:pt x="456" y="973"/>
                  </a:lnTo>
                  <a:lnTo>
                    <a:pt x="578" y="973"/>
                  </a:lnTo>
                  <a:lnTo>
                    <a:pt x="578" y="730"/>
                  </a:lnTo>
                  <a:lnTo>
                    <a:pt x="699" y="730"/>
                  </a:lnTo>
                  <a:lnTo>
                    <a:pt x="699" y="639"/>
                  </a:lnTo>
                  <a:lnTo>
                    <a:pt x="578" y="639"/>
                  </a:lnTo>
                  <a:lnTo>
                    <a:pt x="578"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6" name="Google Shape;1306;p87"/>
            <p:cNvSpPr/>
            <p:nvPr/>
          </p:nvSpPr>
          <p:spPr>
            <a:xfrm>
              <a:off x="6566145" y="3178264"/>
              <a:ext cx="26061" cy="40220"/>
            </a:xfrm>
            <a:custGeom>
              <a:avLst/>
              <a:gdLst/>
              <a:ahLst/>
              <a:cxnLst/>
              <a:rect l="l" t="t" r="r" b="b"/>
              <a:pathLst>
                <a:path w="670" h="1034" extrusionOk="0">
                  <a:moveTo>
                    <a:pt x="335" y="122"/>
                  </a:moveTo>
                  <a:cubicBezTo>
                    <a:pt x="396" y="122"/>
                    <a:pt x="457" y="152"/>
                    <a:pt x="487" y="213"/>
                  </a:cubicBezTo>
                  <a:cubicBezTo>
                    <a:pt x="517" y="274"/>
                    <a:pt x="517" y="396"/>
                    <a:pt x="517" y="517"/>
                  </a:cubicBezTo>
                  <a:cubicBezTo>
                    <a:pt x="517" y="639"/>
                    <a:pt x="517" y="760"/>
                    <a:pt x="487" y="821"/>
                  </a:cubicBezTo>
                  <a:cubicBezTo>
                    <a:pt x="457" y="882"/>
                    <a:pt x="396" y="912"/>
                    <a:pt x="335" y="912"/>
                  </a:cubicBezTo>
                  <a:cubicBezTo>
                    <a:pt x="274" y="912"/>
                    <a:pt x="214" y="882"/>
                    <a:pt x="183" y="821"/>
                  </a:cubicBezTo>
                  <a:cubicBezTo>
                    <a:pt x="153" y="760"/>
                    <a:pt x="122" y="639"/>
                    <a:pt x="122" y="517"/>
                  </a:cubicBezTo>
                  <a:cubicBezTo>
                    <a:pt x="122" y="396"/>
                    <a:pt x="153" y="274"/>
                    <a:pt x="183" y="213"/>
                  </a:cubicBezTo>
                  <a:cubicBezTo>
                    <a:pt x="214" y="152"/>
                    <a:pt x="274" y="122"/>
                    <a:pt x="335" y="122"/>
                  </a:cubicBezTo>
                  <a:close/>
                  <a:moveTo>
                    <a:pt x="335" y="0"/>
                  </a:moveTo>
                  <a:cubicBezTo>
                    <a:pt x="214" y="0"/>
                    <a:pt x="122" y="61"/>
                    <a:pt x="92" y="152"/>
                  </a:cubicBezTo>
                  <a:cubicBezTo>
                    <a:pt x="31" y="213"/>
                    <a:pt x="1" y="365"/>
                    <a:pt x="1" y="517"/>
                  </a:cubicBezTo>
                  <a:cubicBezTo>
                    <a:pt x="1" y="669"/>
                    <a:pt x="31" y="791"/>
                    <a:pt x="92" y="882"/>
                  </a:cubicBezTo>
                  <a:cubicBezTo>
                    <a:pt x="122" y="973"/>
                    <a:pt x="214" y="1034"/>
                    <a:pt x="335" y="1034"/>
                  </a:cubicBezTo>
                  <a:cubicBezTo>
                    <a:pt x="426" y="1034"/>
                    <a:pt x="517" y="973"/>
                    <a:pt x="578" y="882"/>
                  </a:cubicBezTo>
                  <a:cubicBezTo>
                    <a:pt x="639" y="791"/>
                    <a:pt x="669" y="669"/>
                    <a:pt x="669" y="517"/>
                  </a:cubicBezTo>
                  <a:cubicBezTo>
                    <a:pt x="669" y="365"/>
                    <a:pt x="639" y="213"/>
                    <a:pt x="578" y="152"/>
                  </a:cubicBezTo>
                  <a:cubicBezTo>
                    <a:pt x="517" y="61"/>
                    <a:pt x="426" y="0"/>
                    <a:pt x="335" y="0"/>
                  </a:cubicBezTo>
                  <a:close/>
                </a:path>
              </a:pathLst>
            </a:custGeom>
            <a:no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87"/>
            <p:cNvSpPr/>
            <p:nvPr/>
          </p:nvSpPr>
          <p:spPr>
            <a:xfrm>
              <a:off x="6485744" y="2594179"/>
              <a:ext cx="23689" cy="37886"/>
            </a:xfrm>
            <a:custGeom>
              <a:avLst/>
              <a:gdLst/>
              <a:ahLst/>
              <a:cxnLst/>
              <a:rect l="l" t="t" r="r" b="b"/>
              <a:pathLst>
                <a:path w="609" h="974" extrusionOk="0">
                  <a:moveTo>
                    <a:pt x="1" y="1"/>
                  </a:moveTo>
                  <a:lnTo>
                    <a:pt x="1" y="974"/>
                  </a:lnTo>
                  <a:lnTo>
                    <a:pt x="609" y="974"/>
                  </a:lnTo>
                  <a:lnTo>
                    <a:pt x="609" y="882"/>
                  </a:lnTo>
                  <a:lnTo>
                    <a:pt x="122" y="882"/>
                  </a:lnTo>
                  <a:lnTo>
                    <a:pt x="122" y="1"/>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87"/>
            <p:cNvSpPr/>
            <p:nvPr/>
          </p:nvSpPr>
          <p:spPr>
            <a:xfrm>
              <a:off x="6511766" y="2603670"/>
              <a:ext cx="26061" cy="29562"/>
            </a:xfrm>
            <a:custGeom>
              <a:avLst/>
              <a:gdLst/>
              <a:ahLst/>
              <a:cxnLst/>
              <a:rect l="l" t="t" r="r" b="b"/>
              <a:pathLst>
                <a:path w="670" h="760" extrusionOk="0">
                  <a:moveTo>
                    <a:pt x="335" y="91"/>
                  </a:moveTo>
                  <a:cubicBezTo>
                    <a:pt x="396" y="91"/>
                    <a:pt x="456" y="122"/>
                    <a:pt x="487" y="182"/>
                  </a:cubicBezTo>
                  <a:cubicBezTo>
                    <a:pt x="517" y="213"/>
                    <a:pt x="548" y="304"/>
                    <a:pt x="548" y="365"/>
                  </a:cubicBezTo>
                  <a:cubicBezTo>
                    <a:pt x="548" y="456"/>
                    <a:pt x="517" y="517"/>
                    <a:pt x="487" y="578"/>
                  </a:cubicBezTo>
                  <a:cubicBezTo>
                    <a:pt x="456" y="638"/>
                    <a:pt x="396" y="669"/>
                    <a:pt x="335" y="669"/>
                  </a:cubicBezTo>
                  <a:cubicBezTo>
                    <a:pt x="274" y="669"/>
                    <a:pt x="213" y="638"/>
                    <a:pt x="183" y="578"/>
                  </a:cubicBezTo>
                  <a:cubicBezTo>
                    <a:pt x="153" y="547"/>
                    <a:pt x="122" y="456"/>
                    <a:pt x="122" y="365"/>
                  </a:cubicBezTo>
                  <a:cubicBezTo>
                    <a:pt x="122" y="304"/>
                    <a:pt x="153" y="213"/>
                    <a:pt x="183" y="182"/>
                  </a:cubicBezTo>
                  <a:cubicBezTo>
                    <a:pt x="213" y="122"/>
                    <a:pt x="274" y="91"/>
                    <a:pt x="335" y="91"/>
                  </a:cubicBezTo>
                  <a:close/>
                  <a:moveTo>
                    <a:pt x="335" y="0"/>
                  </a:moveTo>
                  <a:cubicBezTo>
                    <a:pt x="213" y="0"/>
                    <a:pt x="153" y="31"/>
                    <a:pt x="92" y="91"/>
                  </a:cubicBezTo>
                  <a:cubicBezTo>
                    <a:pt x="31" y="152"/>
                    <a:pt x="1" y="243"/>
                    <a:pt x="1" y="365"/>
                  </a:cubicBezTo>
                  <a:cubicBezTo>
                    <a:pt x="1" y="486"/>
                    <a:pt x="31" y="578"/>
                    <a:pt x="92" y="669"/>
                  </a:cubicBezTo>
                  <a:cubicBezTo>
                    <a:pt x="153" y="730"/>
                    <a:pt x="213" y="760"/>
                    <a:pt x="335" y="760"/>
                  </a:cubicBezTo>
                  <a:cubicBezTo>
                    <a:pt x="426" y="760"/>
                    <a:pt x="517" y="730"/>
                    <a:pt x="578" y="669"/>
                  </a:cubicBezTo>
                  <a:cubicBezTo>
                    <a:pt x="639" y="578"/>
                    <a:pt x="669" y="486"/>
                    <a:pt x="669" y="365"/>
                  </a:cubicBezTo>
                  <a:cubicBezTo>
                    <a:pt x="669" y="243"/>
                    <a:pt x="639" y="152"/>
                    <a:pt x="578" y="91"/>
                  </a:cubicBezTo>
                  <a:cubicBezTo>
                    <a:pt x="517" y="31"/>
                    <a:pt x="426" y="0"/>
                    <a:pt x="335" y="0"/>
                  </a:cubicBez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9" name="Google Shape;1309;p87"/>
            <p:cNvSpPr/>
            <p:nvPr/>
          </p:nvSpPr>
          <p:spPr>
            <a:xfrm>
              <a:off x="6544868" y="2603670"/>
              <a:ext cx="16609" cy="28395"/>
            </a:xfrm>
            <a:custGeom>
              <a:avLst/>
              <a:gdLst/>
              <a:ahLst/>
              <a:cxnLst/>
              <a:rect l="l" t="t" r="r" b="b"/>
              <a:pathLst>
                <a:path w="427" h="730" extrusionOk="0">
                  <a:moveTo>
                    <a:pt x="1" y="0"/>
                  </a:moveTo>
                  <a:lnTo>
                    <a:pt x="1" y="730"/>
                  </a:lnTo>
                  <a:lnTo>
                    <a:pt x="122" y="730"/>
                  </a:lnTo>
                  <a:lnTo>
                    <a:pt x="122" y="365"/>
                  </a:lnTo>
                  <a:cubicBezTo>
                    <a:pt x="122" y="274"/>
                    <a:pt x="153" y="213"/>
                    <a:pt x="183" y="182"/>
                  </a:cubicBezTo>
                  <a:cubicBezTo>
                    <a:pt x="213" y="122"/>
                    <a:pt x="274" y="91"/>
                    <a:pt x="335" y="91"/>
                  </a:cubicBezTo>
                  <a:cubicBezTo>
                    <a:pt x="365" y="91"/>
                    <a:pt x="365" y="91"/>
                    <a:pt x="396" y="122"/>
                  </a:cubicBezTo>
                  <a:lnTo>
                    <a:pt x="426" y="122"/>
                  </a:lnTo>
                  <a:lnTo>
                    <a:pt x="426" y="0"/>
                  </a:lnTo>
                  <a:lnTo>
                    <a:pt x="365" y="0"/>
                  </a:lnTo>
                  <a:cubicBezTo>
                    <a:pt x="305" y="0"/>
                    <a:pt x="274" y="0"/>
                    <a:pt x="213" y="31"/>
                  </a:cubicBezTo>
                  <a:cubicBezTo>
                    <a:pt x="183" y="61"/>
                    <a:pt x="153" y="91"/>
                    <a:pt x="122" y="122"/>
                  </a:cubicBezTo>
                  <a:lnTo>
                    <a:pt x="122" y="0"/>
                  </a:lnTo>
                  <a:close/>
                </a:path>
              </a:pathLst>
            </a:custGeom>
            <a:solidFill>
              <a:srgbClr val="E5A5B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0" name="Google Shape;1310;p87"/>
            <p:cNvSpPr/>
            <p:nvPr/>
          </p:nvSpPr>
          <p:spPr>
            <a:xfrm>
              <a:off x="7183332" y="3432459"/>
              <a:ext cx="685763" cy="668026"/>
            </a:xfrm>
            <a:custGeom>
              <a:avLst/>
              <a:gdLst/>
              <a:ahLst/>
              <a:cxnLst/>
              <a:rect l="l" t="t" r="r" b="b"/>
              <a:pathLst>
                <a:path w="17630" h="17174" fill="none" extrusionOk="0">
                  <a:moveTo>
                    <a:pt x="15745" y="17174"/>
                  </a:moveTo>
                  <a:lnTo>
                    <a:pt x="1885" y="17174"/>
                  </a:lnTo>
                  <a:cubicBezTo>
                    <a:pt x="851" y="17174"/>
                    <a:pt x="0" y="16323"/>
                    <a:pt x="0" y="15259"/>
                  </a:cubicBezTo>
                  <a:lnTo>
                    <a:pt x="0" y="1915"/>
                  </a:lnTo>
                  <a:cubicBezTo>
                    <a:pt x="0" y="851"/>
                    <a:pt x="851" y="0"/>
                    <a:pt x="1885" y="0"/>
                  </a:cubicBezTo>
                  <a:lnTo>
                    <a:pt x="15745" y="0"/>
                  </a:lnTo>
                  <a:cubicBezTo>
                    <a:pt x="16779" y="0"/>
                    <a:pt x="17630" y="851"/>
                    <a:pt x="17630" y="1915"/>
                  </a:cubicBezTo>
                  <a:lnTo>
                    <a:pt x="17630" y="15259"/>
                  </a:lnTo>
                  <a:cubicBezTo>
                    <a:pt x="17630" y="16323"/>
                    <a:pt x="16779" y="17174"/>
                    <a:pt x="1574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1" name="Google Shape;1311;p87"/>
            <p:cNvSpPr/>
            <p:nvPr/>
          </p:nvSpPr>
          <p:spPr>
            <a:xfrm>
              <a:off x="6416001" y="3424174"/>
              <a:ext cx="685763" cy="668065"/>
            </a:xfrm>
            <a:custGeom>
              <a:avLst/>
              <a:gdLst/>
              <a:ahLst/>
              <a:cxnLst/>
              <a:rect l="l" t="t" r="r" b="b"/>
              <a:pathLst>
                <a:path w="17630" h="17175" fill="none" extrusionOk="0">
                  <a:moveTo>
                    <a:pt x="15715" y="17174"/>
                  </a:moveTo>
                  <a:lnTo>
                    <a:pt x="1885" y="17174"/>
                  </a:lnTo>
                  <a:cubicBezTo>
                    <a:pt x="852" y="17174"/>
                    <a:pt x="0" y="16323"/>
                    <a:pt x="0" y="15290"/>
                  </a:cubicBezTo>
                  <a:lnTo>
                    <a:pt x="0" y="1916"/>
                  </a:lnTo>
                  <a:cubicBezTo>
                    <a:pt x="0" y="852"/>
                    <a:pt x="852" y="1"/>
                    <a:pt x="1885" y="1"/>
                  </a:cubicBezTo>
                  <a:lnTo>
                    <a:pt x="15715" y="1"/>
                  </a:lnTo>
                  <a:cubicBezTo>
                    <a:pt x="16779" y="1"/>
                    <a:pt x="17630" y="852"/>
                    <a:pt x="17630" y="1916"/>
                  </a:cubicBezTo>
                  <a:lnTo>
                    <a:pt x="17630" y="15290"/>
                  </a:lnTo>
                  <a:cubicBezTo>
                    <a:pt x="17630" y="16323"/>
                    <a:pt x="16779" y="17174"/>
                    <a:pt x="15715" y="17174"/>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87"/>
            <p:cNvSpPr/>
            <p:nvPr/>
          </p:nvSpPr>
          <p:spPr>
            <a:xfrm>
              <a:off x="6638261" y="3638188"/>
              <a:ext cx="240075" cy="240036"/>
            </a:xfrm>
            <a:custGeom>
              <a:avLst/>
              <a:gdLst/>
              <a:ahLst/>
              <a:cxnLst/>
              <a:rect l="l" t="t" r="r" b="b"/>
              <a:pathLst>
                <a:path w="6172" h="6171" fill="none" extrusionOk="0">
                  <a:moveTo>
                    <a:pt x="5077" y="1125"/>
                  </a:moveTo>
                  <a:cubicBezTo>
                    <a:pt x="6171" y="2219"/>
                    <a:pt x="6171" y="3982"/>
                    <a:pt x="5077" y="5076"/>
                  </a:cubicBezTo>
                  <a:cubicBezTo>
                    <a:pt x="3983" y="6171"/>
                    <a:pt x="2189" y="6171"/>
                    <a:pt x="1095" y="5076"/>
                  </a:cubicBezTo>
                  <a:cubicBezTo>
                    <a:pt x="1" y="3982"/>
                    <a:pt x="1" y="2219"/>
                    <a:pt x="1095" y="1125"/>
                  </a:cubicBezTo>
                  <a:cubicBezTo>
                    <a:pt x="2189" y="0"/>
                    <a:pt x="3983" y="0"/>
                    <a:pt x="5077"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87"/>
            <p:cNvSpPr/>
            <p:nvPr/>
          </p:nvSpPr>
          <p:spPr>
            <a:xfrm>
              <a:off x="6734027" y="3717383"/>
              <a:ext cx="70988" cy="82813"/>
            </a:xfrm>
            <a:custGeom>
              <a:avLst/>
              <a:gdLst/>
              <a:ahLst/>
              <a:cxnLst/>
              <a:rect l="l" t="t" r="r" b="b"/>
              <a:pathLst>
                <a:path w="1825" h="2129" fill="none" extrusionOk="0">
                  <a:moveTo>
                    <a:pt x="1703" y="882"/>
                  </a:moveTo>
                  <a:lnTo>
                    <a:pt x="305" y="92"/>
                  </a:lnTo>
                  <a:cubicBezTo>
                    <a:pt x="183" y="1"/>
                    <a:pt x="1" y="92"/>
                    <a:pt x="1" y="274"/>
                  </a:cubicBezTo>
                  <a:lnTo>
                    <a:pt x="1" y="1855"/>
                  </a:lnTo>
                  <a:cubicBezTo>
                    <a:pt x="1" y="2007"/>
                    <a:pt x="183" y="2128"/>
                    <a:pt x="305" y="2037"/>
                  </a:cubicBezTo>
                  <a:lnTo>
                    <a:pt x="1703" y="1247"/>
                  </a:lnTo>
                  <a:cubicBezTo>
                    <a:pt x="1825" y="1156"/>
                    <a:pt x="182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87"/>
            <p:cNvSpPr/>
            <p:nvPr/>
          </p:nvSpPr>
          <p:spPr>
            <a:xfrm>
              <a:off x="7406798" y="3638188"/>
              <a:ext cx="238870" cy="240036"/>
            </a:xfrm>
            <a:custGeom>
              <a:avLst/>
              <a:gdLst/>
              <a:ahLst/>
              <a:cxnLst/>
              <a:rect l="l" t="t" r="r" b="b"/>
              <a:pathLst>
                <a:path w="6141" h="6171" fill="none" extrusionOk="0">
                  <a:moveTo>
                    <a:pt x="5046" y="1125"/>
                  </a:moveTo>
                  <a:cubicBezTo>
                    <a:pt x="6140" y="2219"/>
                    <a:pt x="6140" y="3982"/>
                    <a:pt x="5046" y="5076"/>
                  </a:cubicBezTo>
                  <a:cubicBezTo>
                    <a:pt x="3952" y="6171"/>
                    <a:pt x="2189" y="6171"/>
                    <a:pt x="1094" y="5076"/>
                  </a:cubicBezTo>
                  <a:cubicBezTo>
                    <a:pt x="0" y="3982"/>
                    <a:pt x="0" y="2219"/>
                    <a:pt x="1094" y="1125"/>
                  </a:cubicBezTo>
                  <a:cubicBezTo>
                    <a:pt x="2189" y="0"/>
                    <a:pt x="3952" y="0"/>
                    <a:pt x="5046" y="1125"/>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87"/>
            <p:cNvSpPr/>
            <p:nvPr/>
          </p:nvSpPr>
          <p:spPr>
            <a:xfrm>
              <a:off x="7501358" y="3717383"/>
              <a:ext cx="72155" cy="82813"/>
            </a:xfrm>
            <a:custGeom>
              <a:avLst/>
              <a:gdLst/>
              <a:ahLst/>
              <a:cxnLst/>
              <a:rect l="l" t="t" r="r" b="b"/>
              <a:pathLst>
                <a:path w="1855" h="2129" fill="none" extrusionOk="0">
                  <a:moveTo>
                    <a:pt x="1703" y="882"/>
                  </a:moveTo>
                  <a:lnTo>
                    <a:pt x="335" y="92"/>
                  </a:lnTo>
                  <a:cubicBezTo>
                    <a:pt x="183" y="1"/>
                    <a:pt x="1" y="92"/>
                    <a:pt x="1" y="274"/>
                  </a:cubicBezTo>
                  <a:lnTo>
                    <a:pt x="1" y="1855"/>
                  </a:lnTo>
                  <a:cubicBezTo>
                    <a:pt x="1" y="2007"/>
                    <a:pt x="183" y="2128"/>
                    <a:pt x="335" y="2037"/>
                  </a:cubicBezTo>
                  <a:lnTo>
                    <a:pt x="1703" y="1247"/>
                  </a:lnTo>
                  <a:cubicBezTo>
                    <a:pt x="1855" y="1156"/>
                    <a:pt x="1855" y="973"/>
                    <a:pt x="1703" y="882"/>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87"/>
            <p:cNvSpPr/>
            <p:nvPr/>
          </p:nvSpPr>
          <p:spPr>
            <a:xfrm>
              <a:off x="5046887" y="1121053"/>
              <a:ext cx="1632800" cy="3420452"/>
            </a:xfrm>
            <a:custGeom>
              <a:avLst/>
              <a:gdLst/>
              <a:ahLst/>
              <a:cxnLst/>
              <a:rect l="l" t="t" r="r" b="b"/>
              <a:pathLst>
                <a:path w="41977" h="87935" extrusionOk="0">
                  <a:moveTo>
                    <a:pt x="37144" y="87934"/>
                  </a:moveTo>
                  <a:lnTo>
                    <a:pt x="4833" y="87934"/>
                  </a:lnTo>
                  <a:cubicBezTo>
                    <a:pt x="2158" y="87934"/>
                    <a:pt x="0" y="85776"/>
                    <a:pt x="0" y="83132"/>
                  </a:cubicBezTo>
                  <a:lnTo>
                    <a:pt x="0" y="4803"/>
                  </a:lnTo>
                  <a:cubicBezTo>
                    <a:pt x="0" y="2158"/>
                    <a:pt x="2158" y="0"/>
                    <a:pt x="4833" y="0"/>
                  </a:cubicBezTo>
                  <a:lnTo>
                    <a:pt x="37144" y="0"/>
                  </a:lnTo>
                  <a:cubicBezTo>
                    <a:pt x="39788" y="0"/>
                    <a:pt x="41977" y="2158"/>
                    <a:pt x="41977" y="4803"/>
                  </a:cubicBezTo>
                  <a:lnTo>
                    <a:pt x="41977" y="83132"/>
                  </a:lnTo>
                  <a:cubicBezTo>
                    <a:pt x="41977" y="85776"/>
                    <a:pt x="39788" y="87934"/>
                    <a:pt x="37144" y="87934"/>
                  </a:cubicBezTo>
                  <a:close/>
                </a:path>
              </a:pathLst>
            </a:custGeom>
            <a:gradFill>
              <a:gsLst>
                <a:gs pos="0">
                  <a:schemeClr val="accent4"/>
                </a:gs>
                <a:gs pos="100000">
                  <a:schemeClr val="accent3"/>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7" name="Google Shape;1317;p87"/>
            <p:cNvSpPr/>
            <p:nvPr/>
          </p:nvSpPr>
          <p:spPr>
            <a:xfrm>
              <a:off x="5136740" y="2516151"/>
              <a:ext cx="1453094" cy="280256"/>
            </a:xfrm>
            <a:custGeom>
              <a:avLst/>
              <a:gdLst/>
              <a:ahLst/>
              <a:cxnLst/>
              <a:rect l="l" t="t" r="r" b="b"/>
              <a:pathLst>
                <a:path w="37357" h="7205" extrusionOk="0">
                  <a:moveTo>
                    <a:pt x="1885" y="1"/>
                  </a:moveTo>
                  <a:cubicBezTo>
                    <a:pt x="851" y="1"/>
                    <a:pt x="0" y="882"/>
                    <a:pt x="0" y="1916"/>
                  </a:cubicBezTo>
                  <a:lnTo>
                    <a:pt x="0" y="5320"/>
                  </a:lnTo>
                  <a:cubicBezTo>
                    <a:pt x="0" y="6354"/>
                    <a:pt x="851" y="7205"/>
                    <a:pt x="1885" y="7205"/>
                  </a:cubicBezTo>
                  <a:lnTo>
                    <a:pt x="35442" y="7205"/>
                  </a:lnTo>
                  <a:cubicBezTo>
                    <a:pt x="36506" y="7205"/>
                    <a:pt x="37357" y="6354"/>
                    <a:pt x="37357" y="5320"/>
                  </a:cubicBezTo>
                  <a:lnTo>
                    <a:pt x="37357" y="1916"/>
                  </a:lnTo>
                  <a:cubicBezTo>
                    <a:pt x="37357" y="88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8" name="Google Shape;1318;p87"/>
            <p:cNvSpPr/>
            <p:nvPr/>
          </p:nvSpPr>
          <p:spPr>
            <a:xfrm>
              <a:off x="5240791" y="2656843"/>
              <a:ext cx="756712" cy="39"/>
            </a:xfrm>
            <a:custGeom>
              <a:avLst/>
              <a:gdLst/>
              <a:ahLst/>
              <a:cxnLst/>
              <a:rect l="l" t="t" r="r" b="b"/>
              <a:pathLst>
                <a:path w="19454" h="1" fill="none" extrusionOk="0">
                  <a:moveTo>
                    <a:pt x="0" y="1"/>
                  </a:moveTo>
                  <a:lnTo>
                    <a:pt x="19453"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87"/>
            <p:cNvSpPr/>
            <p:nvPr/>
          </p:nvSpPr>
          <p:spPr>
            <a:xfrm>
              <a:off x="5136740" y="2915784"/>
              <a:ext cx="1453094" cy="280256"/>
            </a:xfrm>
            <a:custGeom>
              <a:avLst/>
              <a:gdLst/>
              <a:ahLst/>
              <a:cxnLst/>
              <a:rect l="l" t="t" r="r" b="b"/>
              <a:pathLst>
                <a:path w="37357" h="7205" extrusionOk="0">
                  <a:moveTo>
                    <a:pt x="1885" y="1"/>
                  </a:moveTo>
                  <a:cubicBezTo>
                    <a:pt x="851" y="1"/>
                    <a:pt x="0" y="852"/>
                    <a:pt x="0" y="1915"/>
                  </a:cubicBezTo>
                  <a:lnTo>
                    <a:pt x="0" y="5289"/>
                  </a:lnTo>
                  <a:cubicBezTo>
                    <a:pt x="0" y="6353"/>
                    <a:pt x="851" y="7204"/>
                    <a:pt x="1885" y="7204"/>
                  </a:cubicBezTo>
                  <a:lnTo>
                    <a:pt x="35442" y="7204"/>
                  </a:lnTo>
                  <a:cubicBezTo>
                    <a:pt x="36506" y="7204"/>
                    <a:pt x="37357" y="6353"/>
                    <a:pt x="37357" y="5289"/>
                  </a:cubicBezTo>
                  <a:lnTo>
                    <a:pt x="37357" y="1915"/>
                  </a:lnTo>
                  <a:cubicBezTo>
                    <a:pt x="37357" y="852"/>
                    <a:pt x="36506" y="1"/>
                    <a:pt x="35442" y="1"/>
                  </a:cubicBezTo>
                  <a:close/>
                </a:path>
              </a:pathLst>
            </a:custGeom>
            <a:solidFill>
              <a:schemeClr val="dk1"/>
            </a:solid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87"/>
            <p:cNvSpPr/>
            <p:nvPr/>
          </p:nvSpPr>
          <p:spPr>
            <a:xfrm>
              <a:off x="5240791" y="3056476"/>
              <a:ext cx="541531" cy="39"/>
            </a:xfrm>
            <a:custGeom>
              <a:avLst/>
              <a:gdLst/>
              <a:ahLst/>
              <a:cxnLst/>
              <a:rect l="l" t="t" r="r" b="b"/>
              <a:pathLst>
                <a:path w="13922" h="1" fill="none" extrusionOk="0">
                  <a:moveTo>
                    <a:pt x="0" y="1"/>
                  </a:moveTo>
                  <a:lnTo>
                    <a:pt x="13921"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87"/>
            <p:cNvSpPr/>
            <p:nvPr/>
          </p:nvSpPr>
          <p:spPr>
            <a:xfrm>
              <a:off x="5750348" y="1643602"/>
              <a:ext cx="225878" cy="234163"/>
            </a:xfrm>
            <a:custGeom>
              <a:avLst/>
              <a:gdLst/>
              <a:ahLst/>
              <a:cxnLst/>
              <a:rect l="l" t="t" r="r" b="b"/>
              <a:pathLst>
                <a:path w="5807" h="6020" fill="none" extrusionOk="0">
                  <a:moveTo>
                    <a:pt x="5806" y="6019"/>
                  </a:moveTo>
                  <a:cubicBezTo>
                    <a:pt x="5806" y="4712"/>
                    <a:pt x="4925" y="3314"/>
                    <a:pt x="3739" y="2858"/>
                  </a:cubicBezTo>
                  <a:cubicBezTo>
                    <a:pt x="4165" y="2585"/>
                    <a:pt x="4438" y="2098"/>
                    <a:pt x="4438" y="1551"/>
                  </a:cubicBezTo>
                  <a:cubicBezTo>
                    <a:pt x="4438" y="700"/>
                    <a:pt x="3739" y="1"/>
                    <a:pt x="2888" y="1"/>
                  </a:cubicBezTo>
                  <a:cubicBezTo>
                    <a:pt x="2037" y="1"/>
                    <a:pt x="1338" y="700"/>
                    <a:pt x="1338" y="1551"/>
                  </a:cubicBezTo>
                  <a:cubicBezTo>
                    <a:pt x="1338" y="2098"/>
                    <a:pt x="1642" y="2585"/>
                    <a:pt x="2068" y="2858"/>
                  </a:cubicBezTo>
                  <a:cubicBezTo>
                    <a:pt x="852" y="3314"/>
                    <a:pt x="1" y="4712"/>
                    <a:pt x="1" y="601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2" name="Google Shape;1322;p87"/>
            <p:cNvSpPr/>
            <p:nvPr/>
          </p:nvSpPr>
          <p:spPr>
            <a:xfrm>
              <a:off x="5511517" y="2008966"/>
              <a:ext cx="703539" cy="39"/>
            </a:xfrm>
            <a:custGeom>
              <a:avLst/>
              <a:gdLst/>
              <a:ahLst/>
              <a:cxnLst/>
              <a:rect l="l" t="t" r="r" b="b"/>
              <a:pathLst>
                <a:path w="18087" h="1" fill="none" extrusionOk="0">
                  <a:moveTo>
                    <a:pt x="1" y="0"/>
                  </a:moveTo>
                  <a:lnTo>
                    <a:pt x="18086" y="0"/>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3" name="Google Shape;1323;p87"/>
            <p:cNvSpPr/>
            <p:nvPr/>
          </p:nvSpPr>
          <p:spPr>
            <a:xfrm>
              <a:off x="5645130" y="2082249"/>
              <a:ext cx="436313" cy="39"/>
            </a:xfrm>
            <a:custGeom>
              <a:avLst/>
              <a:gdLst/>
              <a:ahLst/>
              <a:cxnLst/>
              <a:rect l="l" t="t" r="r" b="b"/>
              <a:pathLst>
                <a:path w="11217" h="1" fill="none" extrusionOk="0">
                  <a:moveTo>
                    <a:pt x="0" y="1"/>
                  </a:moveTo>
                  <a:lnTo>
                    <a:pt x="11217" y="1"/>
                  </a:lnTo>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87"/>
            <p:cNvSpPr/>
            <p:nvPr/>
          </p:nvSpPr>
          <p:spPr>
            <a:xfrm>
              <a:off x="5467796" y="3504575"/>
              <a:ext cx="790981" cy="274344"/>
            </a:xfrm>
            <a:custGeom>
              <a:avLst/>
              <a:gdLst/>
              <a:ahLst/>
              <a:cxnLst/>
              <a:rect l="l" t="t" r="r" b="b"/>
              <a:pathLst>
                <a:path w="20335" h="7053" extrusionOk="0">
                  <a:moveTo>
                    <a:pt x="3526" y="7052"/>
                  </a:moveTo>
                  <a:cubicBezTo>
                    <a:pt x="1581" y="7052"/>
                    <a:pt x="0" y="5472"/>
                    <a:pt x="0" y="3526"/>
                  </a:cubicBezTo>
                  <a:cubicBezTo>
                    <a:pt x="0" y="1581"/>
                    <a:pt x="1581" y="1"/>
                    <a:pt x="3526" y="1"/>
                  </a:cubicBezTo>
                  <a:lnTo>
                    <a:pt x="16809" y="1"/>
                  </a:lnTo>
                  <a:cubicBezTo>
                    <a:pt x="18754" y="1"/>
                    <a:pt x="20335" y="1581"/>
                    <a:pt x="20335" y="3526"/>
                  </a:cubicBezTo>
                  <a:cubicBezTo>
                    <a:pt x="20335" y="5472"/>
                    <a:pt x="18754" y="7052"/>
                    <a:pt x="16809" y="7052"/>
                  </a:cubicBezTo>
                  <a:lnTo>
                    <a:pt x="3526" y="7052"/>
                  </a:lnTo>
                  <a:close/>
                </a:path>
              </a:pathLst>
            </a:custGeom>
            <a:solidFill>
              <a:schemeClr val="accent4"/>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87"/>
            <p:cNvSpPr/>
            <p:nvPr/>
          </p:nvSpPr>
          <p:spPr>
            <a:xfrm>
              <a:off x="5659328" y="4422051"/>
              <a:ext cx="406751" cy="39"/>
            </a:xfrm>
            <a:custGeom>
              <a:avLst/>
              <a:gdLst/>
              <a:ahLst/>
              <a:cxnLst/>
              <a:rect l="l" t="t" r="r" b="b"/>
              <a:pathLst>
                <a:path w="10457" h="1" fill="none" extrusionOk="0">
                  <a:moveTo>
                    <a:pt x="0" y="1"/>
                  </a:moveTo>
                  <a:lnTo>
                    <a:pt x="10456" y="1"/>
                  </a:lnTo>
                </a:path>
              </a:pathLst>
            </a:custGeom>
            <a:solidFill>
              <a:schemeClr val="lt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6" name="Google Shape;1326;p87"/>
            <p:cNvSpPr/>
            <p:nvPr/>
          </p:nvSpPr>
          <p:spPr>
            <a:xfrm>
              <a:off x="7727197" y="1409517"/>
              <a:ext cx="877294" cy="1054667"/>
            </a:xfrm>
            <a:custGeom>
              <a:avLst/>
              <a:gdLst/>
              <a:ahLst/>
              <a:cxnLst/>
              <a:rect l="l" t="t" r="r" b="b"/>
              <a:pathLst>
                <a:path w="22554" h="27114" extrusionOk="0">
                  <a:moveTo>
                    <a:pt x="17751" y="27113"/>
                  </a:moveTo>
                  <a:lnTo>
                    <a:pt x="4833" y="27113"/>
                  </a:lnTo>
                  <a:cubicBezTo>
                    <a:pt x="2158" y="27113"/>
                    <a:pt x="0" y="24955"/>
                    <a:pt x="0" y="22281"/>
                  </a:cubicBezTo>
                  <a:lnTo>
                    <a:pt x="0" y="4833"/>
                  </a:lnTo>
                  <a:cubicBezTo>
                    <a:pt x="0" y="2159"/>
                    <a:pt x="2158" y="1"/>
                    <a:pt x="4833" y="1"/>
                  </a:cubicBezTo>
                  <a:lnTo>
                    <a:pt x="17751" y="1"/>
                  </a:lnTo>
                  <a:cubicBezTo>
                    <a:pt x="20396" y="1"/>
                    <a:pt x="22554" y="2159"/>
                    <a:pt x="22554" y="4833"/>
                  </a:cubicBezTo>
                  <a:lnTo>
                    <a:pt x="22554" y="22281"/>
                  </a:lnTo>
                  <a:cubicBezTo>
                    <a:pt x="22554" y="24955"/>
                    <a:pt x="20396" y="27113"/>
                    <a:pt x="17751" y="27113"/>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7" name="Google Shape;1327;p87"/>
            <p:cNvSpPr/>
            <p:nvPr/>
          </p:nvSpPr>
          <p:spPr>
            <a:xfrm>
              <a:off x="7802852" y="1590429"/>
              <a:ext cx="185658" cy="185658"/>
            </a:xfrm>
            <a:custGeom>
              <a:avLst/>
              <a:gdLst/>
              <a:ahLst/>
              <a:cxnLst/>
              <a:rect l="l" t="t" r="r" b="b"/>
              <a:pathLst>
                <a:path w="4773" h="4773" fill="none" extrusionOk="0">
                  <a:moveTo>
                    <a:pt x="4773" y="2401"/>
                  </a:moveTo>
                  <a:cubicBezTo>
                    <a:pt x="4773" y="1064"/>
                    <a:pt x="3709" y="0"/>
                    <a:pt x="2372" y="0"/>
                  </a:cubicBezTo>
                  <a:cubicBezTo>
                    <a:pt x="1065" y="0"/>
                    <a:pt x="1" y="1064"/>
                    <a:pt x="1" y="2401"/>
                  </a:cubicBezTo>
                  <a:cubicBezTo>
                    <a:pt x="1" y="3708"/>
                    <a:pt x="1065" y="4772"/>
                    <a:pt x="2372" y="4772"/>
                  </a:cubicBezTo>
                  <a:cubicBezTo>
                    <a:pt x="370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8" name="Google Shape;1328;p87"/>
            <p:cNvSpPr/>
            <p:nvPr/>
          </p:nvSpPr>
          <p:spPr>
            <a:xfrm>
              <a:off x="8054675" y="1683822"/>
              <a:ext cx="465875" cy="39"/>
            </a:xfrm>
            <a:custGeom>
              <a:avLst/>
              <a:gdLst/>
              <a:ahLst/>
              <a:cxnLst/>
              <a:rect l="l" t="t" r="r" b="b"/>
              <a:pathLst>
                <a:path w="11977" h="1" fill="none" extrusionOk="0">
                  <a:moveTo>
                    <a:pt x="1" y="0"/>
                  </a:moveTo>
                  <a:lnTo>
                    <a:pt x="11977"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9" name="Google Shape;1329;p87"/>
            <p:cNvSpPr/>
            <p:nvPr/>
          </p:nvSpPr>
          <p:spPr>
            <a:xfrm>
              <a:off x="8053508" y="1683822"/>
              <a:ext cx="245949" cy="39"/>
            </a:xfrm>
            <a:custGeom>
              <a:avLst/>
              <a:gdLst/>
              <a:ahLst/>
              <a:cxnLst/>
              <a:rect l="l" t="t" r="r" b="b"/>
              <a:pathLst>
                <a:path w="6323" h="1" fill="none" extrusionOk="0">
                  <a:moveTo>
                    <a:pt x="1" y="0"/>
                  </a:moveTo>
                  <a:lnTo>
                    <a:pt x="632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0" name="Google Shape;1330;p87"/>
            <p:cNvSpPr/>
            <p:nvPr/>
          </p:nvSpPr>
          <p:spPr>
            <a:xfrm>
              <a:off x="7800480" y="1844624"/>
              <a:ext cx="185658" cy="185658"/>
            </a:xfrm>
            <a:custGeom>
              <a:avLst/>
              <a:gdLst/>
              <a:ahLst/>
              <a:cxnLst/>
              <a:rect l="l" t="t" r="r" b="b"/>
              <a:pathLst>
                <a:path w="4773" h="4773" fill="none" extrusionOk="0">
                  <a:moveTo>
                    <a:pt x="4773" y="2401"/>
                  </a:moveTo>
                  <a:cubicBezTo>
                    <a:pt x="4773" y="1094"/>
                    <a:pt x="3679" y="0"/>
                    <a:pt x="2372" y="0"/>
                  </a:cubicBezTo>
                  <a:cubicBezTo>
                    <a:pt x="1065" y="0"/>
                    <a:pt x="1" y="1094"/>
                    <a:pt x="1" y="2401"/>
                  </a:cubicBezTo>
                  <a:cubicBezTo>
                    <a:pt x="1" y="3708"/>
                    <a:pt x="1065" y="4772"/>
                    <a:pt x="2372" y="4772"/>
                  </a:cubicBezTo>
                  <a:cubicBezTo>
                    <a:pt x="3679" y="4772"/>
                    <a:pt x="4773" y="3708"/>
                    <a:pt x="4773" y="240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1" name="Google Shape;1331;p87"/>
            <p:cNvSpPr/>
            <p:nvPr/>
          </p:nvSpPr>
          <p:spPr>
            <a:xfrm>
              <a:off x="8052341" y="1938017"/>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2" name="Google Shape;1332;p87"/>
            <p:cNvSpPr/>
            <p:nvPr/>
          </p:nvSpPr>
          <p:spPr>
            <a:xfrm>
              <a:off x="8052341" y="1938017"/>
              <a:ext cx="347627" cy="39"/>
            </a:xfrm>
            <a:custGeom>
              <a:avLst/>
              <a:gdLst/>
              <a:ahLst/>
              <a:cxnLst/>
              <a:rect l="l" t="t" r="r" b="b"/>
              <a:pathLst>
                <a:path w="8937" h="1" fill="none" extrusionOk="0">
                  <a:moveTo>
                    <a:pt x="0" y="0"/>
                  </a:moveTo>
                  <a:lnTo>
                    <a:pt x="8936"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87"/>
            <p:cNvSpPr/>
            <p:nvPr/>
          </p:nvSpPr>
          <p:spPr>
            <a:xfrm>
              <a:off x="7800480" y="2099987"/>
              <a:ext cx="185658" cy="184491"/>
            </a:xfrm>
            <a:custGeom>
              <a:avLst/>
              <a:gdLst/>
              <a:ahLst/>
              <a:cxnLst/>
              <a:rect l="l" t="t" r="r" b="b"/>
              <a:pathLst>
                <a:path w="4773" h="4743" fill="none" extrusionOk="0">
                  <a:moveTo>
                    <a:pt x="4773" y="2371"/>
                  </a:moveTo>
                  <a:cubicBezTo>
                    <a:pt x="4773" y="1064"/>
                    <a:pt x="3679" y="1"/>
                    <a:pt x="2372" y="1"/>
                  </a:cubicBezTo>
                  <a:cubicBezTo>
                    <a:pt x="1065" y="1"/>
                    <a:pt x="1" y="1064"/>
                    <a:pt x="1" y="2371"/>
                  </a:cubicBezTo>
                  <a:cubicBezTo>
                    <a:pt x="1" y="3678"/>
                    <a:pt x="1065" y="4742"/>
                    <a:pt x="2372" y="4742"/>
                  </a:cubicBezTo>
                  <a:cubicBezTo>
                    <a:pt x="3679" y="4742"/>
                    <a:pt x="4773" y="3678"/>
                    <a:pt x="4773" y="2371"/>
                  </a:cubicBezTo>
                  <a:close/>
                </a:path>
              </a:pathLst>
            </a:custGeom>
            <a:noFill/>
            <a:ln w="9525" cap="flat"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87"/>
            <p:cNvSpPr/>
            <p:nvPr/>
          </p:nvSpPr>
          <p:spPr>
            <a:xfrm>
              <a:off x="8052341" y="2192213"/>
              <a:ext cx="464670" cy="39"/>
            </a:xfrm>
            <a:custGeom>
              <a:avLst/>
              <a:gdLst/>
              <a:ahLst/>
              <a:cxnLst/>
              <a:rect l="l" t="t" r="r" b="b"/>
              <a:pathLst>
                <a:path w="11946" h="1" fill="none" extrusionOk="0">
                  <a:moveTo>
                    <a:pt x="0" y="0"/>
                  </a:moveTo>
                  <a:lnTo>
                    <a:pt x="11946" y="0"/>
                  </a:lnTo>
                </a:path>
              </a:pathLst>
            </a:custGeom>
            <a:solidFill>
              <a:schemeClr val="dk1"/>
            </a:solid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87"/>
            <p:cNvSpPr/>
            <p:nvPr/>
          </p:nvSpPr>
          <p:spPr>
            <a:xfrm>
              <a:off x="8052341" y="2192213"/>
              <a:ext cx="186825" cy="39"/>
            </a:xfrm>
            <a:custGeom>
              <a:avLst/>
              <a:gdLst/>
              <a:ahLst/>
              <a:cxnLst/>
              <a:rect l="l" t="t" r="r" b="b"/>
              <a:pathLst>
                <a:path w="4803" h="1" fill="none" extrusionOk="0">
                  <a:moveTo>
                    <a:pt x="0" y="0"/>
                  </a:moveTo>
                  <a:lnTo>
                    <a:pt x="4803" y="0"/>
                  </a:lnTo>
                </a:path>
              </a:pathLst>
            </a:custGeom>
            <a:solidFill>
              <a:schemeClr val="lt1"/>
            </a:solidFill>
            <a:ln w="1905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87"/>
            <p:cNvSpPr/>
            <p:nvPr/>
          </p:nvSpPr>
          <p:spPr>
            <a:xfrm>
              <a:off x="5509145" y="970870"/>
              <a:ext cx="312191" cy="312191"/>
            </a:xfrm>
            <a:custGeom>
              <a:avLst/>
              <a:gdLst/>
              <a:ahLst/>
              <a:cxnLst/>
              <a:rect l="l" t="t" r="r" b="b"/>
              <a:pathLst>
                <a:path w="8026" h="8026" extrusionOk="0">
                  <a:moveTo>
                    <a:pt x="4013" y="8025"/>
                  </a:moveTo>
                  <a:cubicBezTo>
                    <a:pt x="1794" y="8025"/>
                    <a:pt x="1" y="6232"/>
                    <a:pt x="1" y="4013"/>
                  </a:cubicBezTo>
                  <a:cubicBezTo>
                    <a:pt x="1" y="1794"/>
                    <a:pt x="1794" y="1"/>
                    <a:pt x="4013" y="1"/>
                  </a:cubicBezTo>
                  <a:cubicBezTo>
                    <a:pt x="6232" y="1"/>
                    <a:pt x="8025" y="1794"/>
                    <a:pt x="8025" y="4013"/>
                  </a:cubicBezTo>
                  <a:cubicBezTo>
                    <a:pt x="8025" y="6232"/>
                    <a:pt x="6232" y="8025"/>
                    <a:pt x="4013" y="8025"/>
                  </a:cubicBezTo>
                  <a:close/>
                </a:path>
              </a:pathLst>
            </a:custGeom>
            <a:gradFill>
              <a:gsLst>
                <a:gs pos="0">
                  <a:schemeClr val="accent1"/>
                </a:gs>
                <a:gs pos="100000">
                  <a:schemeClr val="accent2"/>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87"/>
            <p:cNvSpPr/>
            <p:nvPr/>
          </p:nvSpPr>
          <p:spPr>
            <a:xfrm>
              <a:off x="5588379" y="1074921"/>
              <a:ext cx="153723" cy="105257"/>
            </a:xfrm>
            <a:custGeom>
              <a:avLst/>
              <a:gdLst/>
              <a:ahLst/>
              <a:cxnLst/>
              <a:rect l="l" t="t" r="r" b="b"/>
              <a:pathLst>
                <a:path w="3952" h="2706" fill="none" extrusionOk="0">
                  <a:moveTo>
                    <a:pt x="1" y="852"/>
                  </a:moveTo>
                  <a:lnTo>
                    <a:pt x="1581" y="2706"/>
                  </a:lnTo>
                  <a:lnTo>
                    <a:pt x="3952" y="1"/>
                  </a:lnTo>
                </a:path>
              </a:pathLst>
            </a:custGeom>
            <a:solidFill>
              <a:schemeClr val="dk1"/>
            </a:solidFill>
            <a:ln w="9525" cap="rnd" cmpd="sng">
              <a:solidFill>
                <a:schemeClr val="lt1"/>
              </a:solidFill>
              <a:prstDash val="solid"/>
              <a:miter lim="30395"/>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8" name="Google Shape;1338;p87"/>
            <p:cNvSpPr/>
            <p:nvPr/>
          </p:nvSpPr>
          <p:spPr>
            <a:xfrm>
              <a:off x="7724824" y="605545"/>
              <a:ext cx="637297" cy="637297"/>
            </a:xfrm>
            <a:custGeom>
              <a:avLst/>
              <a:gdLst/>
              <a:ahLst/>
              <a:cxnLst/>
              <a:rect l="l" t="t" r="r" b="b"/>
              <a:pathLst>
                <a:path w="16384" h="16384" extrusionOk="0">
                  <a:moveTo>
                    <a:pt x="5198" y="16384"/>
                  </a:moveTo>
                  <a:cubicBezTo>
                    <a:pt x="2341" y="16384"/>
                    <a:pt x="1" y="14043"/>
                    <a:pt x="1" y="11186"/>
                  </a:cubicBezTo>
                  <a:lnTo>
                    <a:pt x="1" y="5198"/>
                  </a:lnTo>
                  <a:cubicBezTo>
                    <a:pt x="1" y="2341"/>
                    <a:pt x="2341" y="1"/>
                    <a:pt x="5198" y="1"/>
                  </a:cubicBezTo>
                  <a:lnTo>
                    <a:pt x="11186" y="1"/>
                  </a:lnTo>
                  <a:cubicBezTo>
                    <a:pt x="14043" y="1"/>
                    <a:pt x="16384" y="2341"/>
                    <a:pt x="16384" y="5198"/>
                  </a:cubicBezTo>
                  <a:lnTo>
                    <a:pt x="16384" y="11186"/>
                  </a:lnTo>
                  <a:cubicBezTo>
                    <a:pt x="16384" y="14043"/>
                    <a:pt x="14043" y="16384"/>
                    <a:pt x="11186" y="16384"/>
                  </a:cubicBezTo>
                  <a:close/>
                </a:path>
              </a:pathLst>
            </a:custGeom>
            <a:gradFill>
              <a:gsLst>
                <a:gs pos="0">
                  <a:schemeClr val="accent2"/>
                </a:gs>
                <a:gs pos="100000">
                  <a:schemeClr val="accent3"/>
                </a:gs>
              </a:gsLst>
              <a:lin ang="8100019"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9" name="Google Shape;1339;p87"/>
            <p:cNvSpPr/>
            <p:nvPr/>
          </p:nvSpPr>
          <p:spPr>
            <a:xfrm>
              <a:off x="7867889" y="748610"/>
              <a:ext cx="351167" cy="351167"/>
            </a:xfrm>
            <a:custGeom>
              <a:avLst/>
              <a:gdLst/>
              <a:ahLst/>
              <a:cxnLst/>
              <a:rect l="l" t="t" r="r" b="b"/>
              <a:pathLst>
                <a:path w="9028" h="9028" fill="none" extrusionOk="0">
                  <a:moveTo>
                    <a:pt x="9028" y="4499"/>
                  </a:moveTo>
                  <a:cubicBezTo>
                    <a:pt x="9028" y="6991"/>
                    <a:pt x="6991" y="9028"/>
                    <a:pt x="4529" y="9028"/>
                  </a:cubicBezTo>
                  <a:cubicBezTo>
                    <a:pt x="2037" y="9028"/>
                    <a:pt x="0" y="6991"/>
                    <a:pt x="0" y="4499"/>
                  </a:cubicBezTo>
                  <a:cubicBezTo>
                    <a:pt x="0" y="2007"/>
                    <a:pt x="2037" y="0"/>
                    <a:pt x="4529" y="0"/>
                  </a:cubicBezTo>
                  <a:cubicBezTo>
                    <a:pt x="6991" y="0"/>
                    <a:pt x="9028" y="2007"/>
                    <a:pt x="9028" y="4499"/>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87"/>
            <p:cNvSpPr/>
            <p:nvPr/>
          </p:nvSpPr>
          <p:spPr>
            <a:xfrm>
              <a:off x="7960115" y="825471"/>
              <a:ext cx="166754" cy="171460"/>
            </a:xfrm>
            <a:custGeom>
              <a:avLst/>
              <a:gdLst/>
              <a:ahLst/>
              <a:cxnLst/>
              <a:rect l="l" t="t" r="r" b="b"/>
              <a:pathLst>
                <a:path w="4287" h="4408" fill="none" extrusionOk="0">
                  <a:moveTo>
                    <a:pt x="4286" y="4408"/>
                  </a:moveTo>
                  <a:cubicBezTo>
                    <a:pt x="4286" y="3435"/>
                    <a:pt x="3648" y="2432"/>
                    <a:pt x="2766" y="2097"/>
                  </a:cubicBezTo>
                  <a:cubicBezTo>
                    <a:pt x="3070" y="1885"/>
                    <a:pt x="3283" y="1550"/>
                    <a:pt x="3283" y="1125"/>
                  </a:cubicBezTo>
                  <a:cubicBezTo>
                    <a:pt x="3283" y="487"/>
                    <a:pt x="2766" y="0"/>
                    <a:pt x="2158" y="0"/>
                  </a:cubicBezTo>
                  <a:cubicBezTo>
                    <a:pt x="1520" y="0"/>
                    <a:pt x="1003" y="487"/>
                    <a:pt x="1003" y="1125"/>
                  </a:cubicBezTo>
                  <a:cubicBezTo>
                    <a:pt x="1003" y="1550"/>
                    <a:pt x="1216" y="1885"/>
                    <a:pt x="1520" y="2097"/>
                  </a:cubicBezTo>
                  <a:cubicBezTo>
                    <a:pt x="639" y="2432"/>
                    <a:pt x="0" y="3435"/>
                    <a:pt x="0" y="4408"/>
                  </a:cubicBezTo>
                  <a:close/>
                </a:path>
              </a:pathLst>
            </a:custGeom>
            <a:noFill/>
            <a:ln w="9525"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87"/>
            <p:cNvSpPr/>
            <p:nvPr/>
          </p:nvSpPr>
          <p:spPr>
            <a:xfrm>
              <a:off x="4835245" y="1471014"/>
              <a:ext cx="507262" cy="431568"/>
            </a:xfrm>
            <a:custGeom>
              <a:avLst/>
              <a:gdLst/>
              <a:ahLst/>
              <a:cxnLst/>
              <a:rect l="l" t="t" r="r" b="b"/>
              <a:pathLst>
                <a:path w="13041" h="11095" extrusionOk="0">
                  <a:moveTo>
                    <a:pt x="2949" y="8754"/>
                  </a:moveTo>
                  <a:lnTo>
                    <a:pt x="6201" y="8724"/>
                  </a:lnTo>
                  <a:cubicBezTo>
                    <a:pt x="6687" y="10730"/>
                    <a:pt x="8268" y="11064"/>
                    <a:pt x="9180" y="11095"/>
                  </a:cubicBezTo>
                  <a:cubicBezTo>
                    <a:pt x="9362" y="11095"/>
                    <a:pt x="9454" y="10882"/>
                    <a:pt x="9302" y="10760"/>
                  </a:cubicBezTo>
                  <a:cubicBezTo>
                    <a:pt x="8298" y="10000"/>
                    <a:pt x="8663" y="8693"/>
                    <a:pt x="8663" y="8693"/>
                  </a:cubicBezTo>
                  <a:lnTo>
                    <a:pt x="10153" y="8663"/>
                  </a:lnTo>
                  <a:cubicBezTo>
                    <a:pt x="11733" y="8663"/>
                    <a:pt x="13040" y="7356"/>
                    <a:pt x="13010" y="5775"/>
                  </a:cubicBezTo>
                  <a:lnTo>
                    <a:pt x="12979" y="2888"/>
                  </a:lnTo>
                  <a:cubicBezTo>
                    <a:pt x="12979" y="1307"/>
                    <a:pt x="11642" y="0"/>
                    <a:pt x="10061" y="31"/>
                  </a:cubicBezTo>
                  <a:lnTo>
                    <a:pt x="2858" y="91"/>
                  </a:lnTo>
                  <a:cubicBezTo>
                    <a:pt x="1277" y="122"/>
                    <a:pt x="0" y="1429"/>
                    <a:pt x="31" y="3009"/>
                  </a:cubicBezTo>
                  <a:lnTo>
                    <a:pt x="61" y="5897"/>
                  </a:lnTo>
                  <a:cubicBezTo>
                    <a:pt x="61" y="7477"/>
                    <a:pt x="1368" y="8754"/>
                    <a:pt x="2949" y="8754"/>
                  </a:cubicBezTo>
                  <a:close/>
                </a:path>
              </a:pathLst>
            </a:custGeom>
            <a:gradFill>
              <a:gsLst>
                <a:gs pos="0">
                  <a:schemeClr val="accent6"/>
                </a:gs>
                <a:gs pos="100000">
                  <a:schemeClr val="accent5"/>
                </a:gs>
              </a:gsLst>
              <a:lin ang="10800025" scaled="0"/>
            </a:gra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87"/>
            <p:cNvSpPr/>
            <p:nvPr/>
          </p:nvSpPr>
          <p:spPr>
            <a:xfrm>
              <a:off x="5178127" y="1599881"/>
              <a:ext cx="74528" cy="73322"/>
            </a:xfrm>
            <a:custGeom>
              <a:avLst/>
              <a:gdLst/>
              <a:ahLst/>
              <a:cxnLst/>
              <a:rect l="l" t="t" r="r" b="b"/>
              <a:pathLst>
                <a:path w="1916" h="1885" extrusionOk="0">
                  <a:moveTo>
                    <a:pt x="942" y="0"/>
                  </a:moveTo>
                  <a:cubicBezTo>
                    <a:pt x="426" y="0"/>
                    <a:pt x="0" y="426"/>
                    <a:pt x="0" y="943"/>
                  </a:cubicBezTo>
                  <a:cubicBezTo>
                    <a:pt x="0" y="1490"/>
                    <a:pt x="426" y="1885"/>
                    <a:pt x="973" y="1885"/>
                  </a:cubicBezTo>
                  <a:cubicBezTo>
                    <a:pt x="1490" y="1885"/>
                    <a:pt x="1915" y="1459"/>
                    <a:pt x="1885" y="943"/>
                  </a:cubicBezTo>
                  <a:cubicBezTo>
                    <a:pt x="1885" y="395"/>
                    <a:pt x="1459" y="0"/>
                    <a:pt x="94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3" name="Google Shape;1343;p87"/>
            <p:cNvSpPr/>
            <p:nvPr/>
          </p:nvSpPr>
          <p:spPr>
            <a:xfrm>
              <a:off x="5051593" y="1601048"/>
              <a:ext cx="74528" cy="73361"/>
            </a:xfrm>
            <a:custGeom>
              <a:avLst/>
              <a:gdLst/>
              <a:ahLst/>
              <a:cxnLst/>
              <a:rect l="l" t="t" r="r" b="b"/>
              <a:pathLst>
                <a:path w="1916" h="1886" extrusionOk="0">
                  <a:moveTo>
                    <a:pt x="943" y="1"/>
                  </a:moveTo>
                  <a:cubicBezTo>
                    <a:pt x="426" y="1"/>
                    <a:pt x="1" y="426"/>
                    <a:pt x="1" y="943"/>
                  </a:cubicBezTo>
                  <a:cubicBezTo>
                    <a:pt x="1" y="1490"/>
                    <a:pt x="426" y="1885"/>
                    <a:pt x="974" y="1885"/>
                  </a:cubicBezTo>
                  <a:cubicBezTo>
                    <a:pt x="1490" y="1885"/>
                    <a:pt x="1916" y="1460"/>
                    <a:pt x="1916" y="943"/>
                  </a:cubicBezTo>
                  <a:cubicBezTo>
                    <a:pt x="1885" y="426"/>
                    <a:pt x="1460" y="1"/>
                    <a:pt x="943"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4" name="Google Shape;1344;p87"/>
            <p:cNvSpPr/>
            <p:nvPr/>
          </p:nvSpPr>
          <p:spPr>
            <a:xfrm>
              <a:off x="4903774" y="1602267"/>
              <a:ext cx="74528" cy="73400"/>
            </a:xfrm>
            <a:custGeom>
              <a:avLst/>
              <a:gdLst/>
              <a:ahLst/>
              <a:cxnLst/>
              <a:rect l="l" t="t" r="r" b="b"/>
              <a:pathLst>
                <a:path w="1916" h="1887" extrusionOk="0">
                  <a:moveTo>
                    <a:pt x="943" y="0"/>
                  </a:moveTo>
                  <a:cubicBezTo>
                    <a:pt x="426" y="0"/>
                    <a:pt x="1" y="426"/>
                    <a:pt x="1" y="942"/>
                  </a:cubicBezTo>
                  <a:cubicBezTo>
                    <a:pt x="1" y="1471"/>
                    <a:pt x="398" y="1886"/>
                    <a:pt x="918" y="1886"/>
                  </a:cubicBezTo>
                  <a:cubicBezTo>
                    <a:pt x="936" y="1886"/>
                    <a:pt x="955" y="1886"/>
                    <a:pt x="973" y="1885"/>
                  </a:cubicBezTo>
                  <a:cubicBezTo>
                    <a:pt x="1490" y="1885"/>
                    <a:pt x="1915" y="1459"/>
                    <a:pt x="1915" y="942"/>
                  </a:cubicBezTo>
                  <a:cubicBezTo>
                    <a:pt x="1885" y="426"/>
                    <a:pt x="1460" y="0"/>
                    <a:pt x="94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3"/>
        <p:cNvGrpSpPr/>
        <p:nvPr/>
      </p:nvGrpSpPr>
      <p:grpSpPr>
        <a:xfrm>
          <a:off x="0" y="0"/>
          <a:ext cx="0" cy="0"/>
          <a:chOff x="0" y="0"/>
          <a:chExt cx="0" cy="0"/>
        </a:xfrm>
      </p:grpSpPr>
      <p:sp>
        <p:nvSpPr>
          <p:cNvPr id="1446" name="Google Shape;1446;p91"/>
          <p:cNvSpPr txBox="1">
            <a:spLocks noGrp="1"/>
          </p:cNvSpPr>
          <p:nvPr>
            <p:ph type="title"/>
          </p:nvPr>
        </p:nvSpPr>
        <p:spPr>
          <a:xfrm>
            <a:off x="701975" y="1488325"/>
            <a:ext cx="3602700" cy="5895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latin typeface="Times New Roman" panose="02020603050405020304" pitchFamily="18" charset="0"/>
                <a:cs typeface="Times New Roman" panose="02020603050405020304" pitchFamily="18" charset="0"/>
              </a:rPr>
              <a:t>INTRODUCTION</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01975" y="2385817"/>
            <a:ext cx="4572000" cy="2354491"/>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Growing organisations rely heavily on information systems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improved efficiency and informed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Increasing competition and customer expectations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Nudurupati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Role of consultants in advising system selection</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Focus on analysis, ethics, and real-world application</a:t>
            </a:r>
          </a:p>
        </p:txBody>
      </p:sp>
      <p:pic>
        <p:nvPicPr>
          <p:cNvPr id="90" name="Picture 89"/>
          <p:cNvPicPr/>
          <p:nvPr/>
        </p:nvPicPr>
        <p:blipFill rotWithShape="1">
          <a:blip r:embed="rId3" cstate="print">
            <a:extLst>
              <a:ext uri="{28A0092B-C50C-407E-A947-70E740481C1C}">
                <a14:useLocalDpi xmlns:a14="http://schemas.microsoft.com/office/drawing/2010/main" val="0"/>
              </a:ext>
            </a:extLst>
          </a:blip>
          <a:srcRect t="20749" b="8131"/>
          <a:stretch/>
        </p:blipFill>
        <p:spPr bwMode="auto">
          <a:xfrm>
            <a:off x="5273975" y="1987583"/>
            <a:ext cx="3825240" cy="275272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93"/>
        <p:cNvGrpSpPr/>
        <p:nvPr/>
      </p:nvGrpSpPr>
      <p:grpSpPr>
        <a:xfrm>
          <a:off x="0" y="0"/>
          <a:ext cx="0" cy="0"/>
          <a:chOff x="0" y="0"/>
          <a:chExt cx="0" cy="0"/>
        </a:xfrm>
      </p:grpSpPr>
      <p:sp>
        <p:nvSpPr>
          <p:cNvPr id="1495" name="Google Shape;1495;p92"/>
          <p:cNvSpPr txBox="1">
            <a:spLocks noGrp="1"/>
          </p:cNvSpPr>
          <p:nvPr>
            <p:ph type="title"/>
          </p:nvPr>
        </p:nvSpPr>
        <p:spPr>
          <a:xfrm>
            <a:off x="4572000" y="1187566"/>
            <a:ext cx="4572000" cy="9594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WHAT IS AN INFORMATION SYSTEM? </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572000" y="2427759"/>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Combination of people, processes, data, and technology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operations, management, and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Technical and business perspectives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Enables data collection, processing, and reporting (Karina,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Nabiha</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Jurnali</a:t>
            </a:r>
            <a:r>
              <a:rPr lang="en-GB" dirty="0">
                <a:latin typeface="Times New Roman" panose="02020603050405020304" pitchFamily="18" charset="0"/>
                <a:ea typeface="Times New Roman" panose="02020603050405020304" pitchFamily="18" charset="0"/>
                <a:cs typeface="Times New Roman" panose="02020603050405020304" pitchFamily="18" charset="0"/>
              </a:rPr>
              <a:t>,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Foundation of modern organisations</a:t>
            </a:r>
          </a:p>
        </p:txBody>
      </p:sp>
      <p:pic>
        <p:nvPicPr>
          <p:cNvPr id="7" name="Picture 6"/>
          <p:cNvPicPr/>
          <p:nvPr/>
        </p:nvPicPr>
        <p:blipFill rotWithShape="1">
          <a:blip r:embed="rId3" cstate="print">
            <a:extLst>
              <a:ext uri="{28A0092B-C50C-407E-A947-70E740481C1C}">
                <a14:useLocalDpi xmlns:a14="http://schemas.microsoft.com/office/drawing/2010/main" val="0"/>
              </a:ext>
            </a:extLst>
          </a:blip>
          <a:srcRect t="19667" b="6379"/>
          <a:stretch/>
        </p:blipFill>
        <p:spPr bwMode="auto">
          <a:xfrm>
            <a:off x="-47625" y="1787004"/>
            <a:ext cx="4619625" cy="2672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00"/>
        <p:cNvGrpSpPr/>
        <p:nvPr/>
      </p:nvGrpSpPr>
      <p:grpSpPr>
        <a:xfrm>
          <a:off x="0" y="0"/>
          <a:ext cx="0" cy="0"/>
          <a:chOff x="0" y="0"/>
          <a:chExt cx="0" cy="0"/>
        </a:xfrm>
      </p:grpSpPr>
      <p:sp>
        <p:nvSpPr>
          <p:cNvPr id="1501" name="Google Shape;1501;p93"/>
          <p:cNvSpPr txBox="1">
            <a:spLocks noGrp="1"/>
          </p:cNvSpPr>
          <p:nvPr>
            <p:ph type="title"/>
          </p:nvPr>
        </p:nvSpPr>
        <p:spPr>
          <a:xfrm>
            <a:off x="412897" y="994049"/>
            <a:ext cx="4620575" cy="7557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ROLE OF INFORMATION SYSTEMS IN BUSINESS</a:t>
            </a:r>
            <a:endParaRPr sz="2800" dirty="0">
              <a:latin typeface="Times New Roman" panose="02020603050405020304" pitchFamily="18" charset="0"/>
              <a:cs typeface="Times New Roman" panose="02020603050405020304" pitchFamily="18" charset="0"/>
            </a:endParaRPr>
          </a:p>
        </p:txBody>
      </p:sp>
      <p:sp>
        <p:nvSpPr>
          <p:cNvPr id="3" name="Rectangle 2"/>
          <p:cNvSpPr/>
          <p:nvPr/>
        </p:nvSpPr>
        <p:spPr>
          <a:xfrm>
            <a:off x="461472" y="204241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Improve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 managerial decision-making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 coordination across departments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Enable competitive advantage (Liu and Lai,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 customer service and responsiveness</a:t>
            </a:r>
          </a:p>
        </p:txBody>
      </p:sp>
      <p:pic>
        <p:nvPicPr>
          <p:cNvPr id="87" name="Picture 86"/>
          <p:cNvPicPr/>
          <p:nvPr/>
        </p:nvPicPr>
        <p:blipFill>
          <a:blip r:embed="rId3">
            <a:extLst>
              <a:ext uri="{28A0092B-C50C-407E-A947-70E740481C1C}">
                <a14:useLocalDpi xmlns:a14="http://schemas.microsoft.com/office/drawing/2010/main" val="0"/>
              </a:ext>
            </a:extLst>
          </a:blip>
          <a:stretch>
            <a:fillRect/>
          </a:stretch>
        </p:blipFill>
        <p:spPr>
          <a:xfrm>
            <a:off x="5734228" y="994049"/>
            <a:ext cx="2369454" cy="3574768"/>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87"/>
        <p:cNvGrpSpPr/>
        <p:nvPr/>
      </p:nvGrpSpPr>
      <p:grpSpPr>
        <a:xfrm>
          <a:off x="0" y="0"/>
          <a:ext cx="0" cy="0"/>
          <a:chOff x="0" y="0"/>
          <a:chExt cx="0" cy="0"/>
        </a:xfrm>
      </p:grpSpPr>
      <p:sp>
        <p:nvSpPr>
          <p:cNvPr id="1589" name="Google Shape;1589;p94"/>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TYPES OF INFORMATION SYSTEMS </a:t>
            </a:r>
          </a:p>
        </p:txBody>
      </p:sp>
      <p:sp>
        <p:nvSpPr>
          <p:cNvPr id="4" name="Rectangle 3"/>
          <p:cNvSpPr/>
          <p:nvPr/>
        </p:nvSpPr>
        <p:spPr>
          <a:xfrm>
            <a:off x="713225" y="18224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Transaction Processing Systems (TPS)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Management Information Systems (MIS)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Enterprise Resource Planning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Decision Support Systems (DSS)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Mulaydinov</a:t>
            </a:r>
            <a:r>
              <a:rPr lang="en-GB" dirty="0">
                <a:latin typeface="Times New Roman" panose="02020603050405020304" pitchFamily="18" charset="0"/>
                <a:ea typeface="Times New Roman" panose="02020603050405020304" pitchFamily="18" charset="0"/>
                <a:cs typeface="Times New Roman" panose="02020603050405020304" pitchFamily="18" charset="0"/>
              </a:rPr>
              <a:t>,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Customer Relationship Management (CRM)</a:t>
            </a:r>
          </a:p>
        </p:txBody>
      </p:sp>
      <p:pic>
        <p:nvPicPr>
          <p:cNvPr id="48" name="Picture 47"/>
          <p:cNvPicPr/>
          <p:nvPr/>
        </p:nvPicPr>
        <p:blipFill>
          <a:blip r:embed="rId3"/>
          <a:stretch>
            <a:fillRect/>
          </a:stretch>
        </p:blipFill>
        <p:spPr>
          <a:xfrm>
            <a:off x="5285225" y="1336670"/>
            <a:ext cx="3230126" cy="2997206"/>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34"/>
        <p:cNvGrpSpPr/>
        <p:nvPr/>
      </p:nvGrpSpPr>
      <p:grpSpPr>
        <a:xfrm>
          <a:off x="0" y="0"/>
          <a:ext cx="0" cy="0"/>
          <a:chOff x="0" y="0"/>
          <a:chExt cx="0" cy="0"/>
        </a:xfrm>
      </p:grpSpPr>
      <p:sp>
        <p:nvSpPr>
          <p:cNvPr id="1635" name="Google Shape;1635;p95"/>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1: TRANSACTION PROCESSING SYSTEM (TPS) </a:t>
            </a:r>
          </a:p>
        </p:txBody>
      </p:sp>
      <p:sp>
        <p:nvSpPr>
          <p:cNvPr id="6" name="Rectangle 5"/>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Handles routine day-to-day transactions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Examples: sales, payroll, inventory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accuracy and speed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Alabat</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2021) </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Limited strategic insight</a:t>
            </a:r>
          </a:p>
        </p:txBody>
      </p:sp>
      <p:pic>
        <p:nvPicPr>
          <p:cNvPr id="46" name="Picture 45"/>
          <p:cNvPicPr/>
          <p:nvPr/>
        </p:nvPicPr>
        <p:blipFill>
          <a:blip r:embed="rId3"/>
          <a:stretch>
            <a:fillRect/>
          </a:stretch>
        </p:blipFill>
        <p:spPr>
          <a:xfrm>
            <a:off x="4429125" y="1543725"/>
            <a:ext cx="4610100" cy="2322750"/>
          </a:xfrm>
          <a:prstGeom prst="rect">
            <a:avLst/>
          </a:prstGeom>
          <a:ln>
            <a:noFill/>
          </a:ln>
          <a:effectLst>
            <a:outerShdw blurRad="292100" dist="139700" dir="2700000" algn="tl" rotWithShape="0">
              <a:srgbClr val="333333">
                <a:alpha val="65000"/>
              </a:srgbClr>
            </a:outerShdw>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3"/>
        <p:cNvGrpSpPr/>
        <p:nvPr/>
      </p:nvGrpSpPr>
      <p:grpSpPr>
        <a:xfrm>
          <a:off x="0" y="0"/>
          <a:ext cx="0" cy="0"/>
          <a:chOff x="0" y="0"/>
          <a:chExt cx="0" cy="0"/>
        </a:xfrm>
      </p:grpSpPr>
      <p:sp>
        <p:nvSpPr>
          <p:cNvPr id="1711" name="Google Shape;1711;p97"/>
          <p:cNvSpPr txBox="1">
            <a:spLocks noGrp="1"/>
          </p:cNvSpPr>
          <p:nvPr>
            <p:ph type="title"/>
          </p:nvPr>
        </p:nvSpPr>
        <p:spPr>
          <a:xfrm>
            <a:off x="860438" y="566296"/>
            <a:ext cx="7292962" cy="841800"/>
          </a:xfrm>
          <a:prstGeom prst="rect">
            <a:avLst/>
          </a:prstGeom>
        </p:spPr>
        <p:txBody>
          <a:bodyPr spcFirstLastPara="1" wrap="square" lIns="91425" tIns="91425" rIns="91425" bIns="91425" anchor="ctr" anchorCtr="0">
            <a:noAutofit/>
          </a:bodyPr>
          <a:lstStyle/>
          <a:p>
            <a:pPr lvl="0"/>
            <a:r>
              <a:rPr lang="en-GB" sz="2800" dirty="0">
                <a:latin typeface="Times New Roman" panose="02020603050405020304" pitchFamily="18" charset="0"/>
                <a:cs typeface="Times New Roman" panose="02020603050405020304" pitchFamily="18" charset="0"/>
              </a:rPr>
              <a:t>SYSTEM 2: MANAGEMENT INFORMATION SYSTEM (MIS) </a:t>
            </a:r>
            <a:endParaRPr sz="2800" dirty="0">
              <a:latin typeface="Times New Roman" panose="02020603050405020304" pitchFamily="18" charset="0"/>
              <a:cs typeface="Times New Roman" panose="02020603050405020304" pitchFamily="18" charset="0"/>
            </a:endParaRPr>
          </a:p>
        </p:txBody>
      </p:sp>
      <p:sp>
        <p:nvSpPr>
          <p:cNvPr id="4" name="Rectangle 3"/>
          <p:cNvSpPr/>
          <p:nvPr/>
        </p:nvSpPr>
        <p:spPr>
          <a:xfrm>
            <a:off x="860438" y="1631945"/>
            <a:ext cx="4572000" cy="2544286"/>
          </a:xfrm>
          <a:prstGeom prst="rect">
            <a:avLst/>
          </a:prstGeom>
        </p:spPr>
        <p:txBody>
          <a:bodyPr>
            <a:spAutoFit/>
          </a:bodyPr>
          <a:lstStyle/>
          <a:p>
            <a:pPr marL="285750" indent="-285750">
              <a:lnSpc>
                <a:spcPct val="150000"/>
              </a:lnSpc>
              <a:spcAft>
                <a:spcPts val="1000"/>
              </a:spcAft>
              <a:buFont typeface="Arial" panose="020B0604020202020204" pitchFamily="34" charset="0"/>
              <a:buChar char="•"/>
            </a:pPr>
            <a:r>
              <a:rPr lang="en-GB" dirty="0">
                <a:latin typeface="Times New Roman" panose="02020603050405020304" pitchFamily="18" charset="0"/>
                <a:ea typeface="Times New Roman" panose="02020603050405020304" pitchFamily="18" charset="0"/>
                <a:cs typeface="Times New Roman" panose="02020603050405020304" pitchFamily="18" charset="0"/>
              </a:rPr>
              <a:t>Converts operational data into </a:t>
            </a: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reports </a:t>
            </a:r>
          </a:p>
          <a:p>
            <a:pPr marL="285750" indent="-285750">
              <a:lnSpc>
                <a:spcPct val="150000"/>
              </a:lnSpc>
              <a:spcAft>
                <a:spcPts val="1000"/>
              </a:spcAft>
              <a:buFont typeface="Arial" panose="020B0604020202020204" pitchFamily="34" charset="0"/>
              <a:buChar char="•"/>
            </a:pP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Supports </a:t>
            </a:r>
            <a:r>
              <a:rPr lang="en-GB" dirty="0">
                <a:latin typeface="Times New Roman" panose="02020603050405020304" pitchFamily="18" charset="0"/>
                <a:ea typeface="Times New Roman" panose="02020603050405020304" pitchFamily="18" charset="0"/>
                <a:cs typeface="Times New Roman" panose="02020603050405020304" pitchFamily="18" charset="0"/>
              </a:rPr>
              <a:t>middle </a:t>
            </a: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management</a:t>
            </a:r>
          </a:p>
          <a:p>
            <a:pPr marL="285750" indent="-285750">
              <a:lnSpc>
                <a:spcPct val="150000"/>
              </a:lnSpc>
              <a:spcAft>
                <a:spcPts val="1000"/>
              </a:spcAft>
              <a:buFont typeface="Arial" panose="020B0604020202020204" pitchFamily="34" charset="0"/>
              <a:buChar char="•"/>
            </a:pP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Improves </a:t>
            </a:r>
            <a:r>
              <a:rPr lang="en-GB" dirty="0">
                <a:latin typeface="Times New Roman" panose="02020603050405020304" pitchFamily="18" charset="0"/>
                <a:ea typeface="Times New Roman" panose="02020603050405020304" pitchFamily="18" charset="0"/>
                <a:cs typeface="Times New Roman" panose="02020603050405020304" pitchFamily="18" charset="0"/>
              </a:rPr>
              <a:t>planning and </a:t>
            </a: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control</a:t>
            </a:r>
          </a:p>
          <a:p>
            <a:pPr marL="285750" indent="-285750">
              <a:lnSpc>
                <a:spcPct val="150000"/>
              </a:lnSpc>
              <a:spcAft>
                <a:spcPts val="1000"/>
              </a:spcAft>
              <a:buFont typeface="Arial" panose="020B0604020202020204" pitchFamily="34" charset="0"/>
              <a:buChar char="•"/>
            </a:pP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Structured </a:t>
            </a:r>
            <a:r>
              <a:rPr lang="en-GB" dirty="0">
                <a:latin typeface="Times New Roman" panose="02020603050405020304" pitchFamily="18" charset="0"/>
                <a:ea typeface="Times New Roman" panose="02020603050405020304" pitchFamily="18" charset="0"/>
                <a:cs typeface="Times New Roman" panose="02020603050405020304" pitchFamily="18" charset="0"/>
              </a:rPr>
              <a:t>and periodic reporting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a:t>
            </a: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2024)</a:t>
            </a:r>
          </a:p>
          <a:p>
            <a:pPr marL="285750" indent="-285750">
              <a:lnSpc>
                <a:spcPct val="150000"/>
              </a:lnSpc>
              <a:spcAft>
                <a:spcPts val="1000"/>
              </a:spcAft>
              <a:buFont typeface="Arial" panose="020B0604020202020204" pitchFamily="34" charset="0"/>
              <a:buChar char="•"/>
            </a:pPr>
            <a:r>
              <a:rPr lang="en-GB" dirty="0" smtClean="0">
                <a:latin typeface="Times New Roman" panose="02020603050405020304" pitchFamily="18" charset="0"/>
                <a:ea typeface="Times New Roman" panose="02020603050405020304" pitchFamily="18" charset="0"/>
                <a:cs typeface="Times New Roman" panose="02020603050405020304" pitchFamily="18" charset="0"/>
              </a:rPr>
              <a:t>Limited </a:t>
            </a:r>
            <a:r>
              <a:rPr lang="en-GB" dirty="0">
                <a:latin typeface="Times New Roman" panose="02020603050405020304" pitchFamily="18" charset="0"/>
                <a:ea typeface="Times New Roman" panose="02020603050405020304" pitchFamily="18" charset="0"/>
                <a:cs typeface="Times New Roman" panose="02020603050405020304" pitchFamily="18" charset="0"/>
              </a:rPr>
              <a:t>flexibility for complex decisions</a:t>
            </a:r>
          </a:p>
        </p:txBody>
      </p:sp>
      <p:pic>
        <p:nvPicPr>
          <p:cNvPr id="39" name="Picture 38"/>
          <p:cNvPicPr/>
          <p:nvPr/>
        </p:nvPicPr>
        <p:blipFill rotWithShape="1">
          <a:blip r:embed="rId3" cstate="print">
            <a:extLst>
              <a:ext uri="{28A0092B-C50C-407E-A947-70E740481C1C}">
                <a14:useLocalDpi xmlns:a14="http://schemas.microsoft.com/office/drawing/2010/main" val="0"/>
              </a:ext>
            </a:extLst>
          </a:blip>
          <a:srcRect t="32502" b="10375"/>
          <a:stretch/>
        </p:blipFill>
        <p:spPr bwMode="auto">
          <a:xfrm>
            <a:off x="4400550" y="2247899"/>
            <a:ext cx="4822838" cy="1781176"/>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731"/>
        <p:cNvGrpSpPr/>
        <p:nvPr/>
      </p:nvGrpSpPr>
      <p:grpSpPr>
        <a:xfrm>
          <a:off x="0" y="0"/>
          <a:ext cx="0" cy="0"/>
          <a:chOff x="0" y="0"/>
          <a:chExt cx="0" cy="0"/>
        </a:xfrm>
      </p:grpSpPr>
      <p:sp>
        <p:nvSpPr>
          <p:cNvPr id="1736" name="Google Shape;1736;p98"/>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SYSTEM 3: ENTERPRISE RESOURCE PLANNING (ERP) </a:t>
            </a:r>
          </a:p>
        </p:txBody>
      </p:sp>
      <p:sp>
        <p:nvSpPr>
          <p:cNvPr id="8" name="Rectangle 7"/>
          <p:cNvSpPr/>
          <p:nvPr/>
        </p:nvSpPr>
        <p:spPr>
          <a:xfrm>
            <a:off x="713225" y="1708488"/>
            <a:ext cx="4572000" cy="2031325"/>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Integrates multiple business functions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Centralised database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Improves coordination and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Supports organisational growth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Febrianto</a:t>
            </a:r>
            <a:r>
              <a:rPr lang="en-GB" dirty="0">
                <a:latin typeface="Times New Roman" panose="02020603050405020304" pitchFamily="18" charset="0"/>
                <a:ea typeface="Times New Roman" panose="02020603050405020304" pitchFamily="18" charset="0"/>
                <a:cs typeface="Times New Roman" panose="02020603050405020304" pitchFamily="18" charset="0"/>
              </a:rPr>
              <a:t> and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Soediantono</a:t>
            </a:r>
            <a:r>
              <a:rPr lang="en-GB" dirty="0">
                <a:latin typeface="Times New Roman" panose="02020603050405020304" pitchFamily="18" charset="0"/>
                <a:ea typeface="Times New Roman" panose="02020603050405020304" pitchFamily="18" charset="0"/>
                <a:cs typeface="Times New Roman" panose="02020603050405020304" pitchFamily="18" charset="0"/>
              </a:rPr>
              <a:t>, 2022)</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High cost and implementation complexity</a:t>
            </a:r>
          </a:p>
        </p:txBody>
      </p:sp>
      <p:pic>
        <p:nvPicPr>
          <p:cNvPr id="31" name="Picture 30"/>
          <p:cNvPicPr/>
          <p:nvPr/>
        </p:nvPicPr>
        <p:blipFill rotWithShape="1">
          <a:blip r:embed="rId3" cstate="print">
            <a:extLst>
              <a:ext uri="{28A0092B-C50C-407E-A947-70E740481C1C}">
                <a14:useLocalDpi xmlns:a14="http://schemas.microsoft.com/office/drawing/2010/main" val="0"/>
              </a:ext>
            </a:extLst>
          </a:blip>
          <a:srcRect t="23962" b="6472"/>
          <a:stretch/>
        </p:blipFill>
        <p:spPr bwMode="auto">
          <a:xfrm>
            <a:off x="4481512" y="1134110"/>
            <a:ext cx="4410075" cy="318008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57"/>
        <p:cNvGrpSpPr/>
        <p:nvPr/>
      </p:nvGrpSpPr>
      <p:grpSpPr>
        <a:xfrm>
          <a:off x="0" y="0"/>
          <a:ext cx="0" cy="0"/>
          <a:chOff x="0" y="0"/>
          <a:chExt cx="0" cy="0"/>
        </a:xfrm>
      </p:grpSpPr>
      <p:sp>
        <p:nvSpPr>
          <p:cNvPr id="4" name="Rectangle 3"/>
          <p:cNvSpPr/>
          <p:nvPr/>
        </p:nvSpPr>
        <p:spPr>
          <a:xfrm>
            <a:off x="1245413" y="427137"/>
            <a:ext cx="7289175" cy="523220"/>
          </a:xfrm>
          <a:prstGeom prst="rect">
            <a:avLst/>
          </a:prstGeom>
        </p:spPr>
        <p:txBody>
          <a:bodyPr wrap="none">
            <a:spAutoFit/>
          </a:bodyPr>
          <a:lstStyle/>
          <a:p>
            <a:r>
              <a:rPr lang="en-GB" sz="2800" b="1" dirty="0">
                <a:latin typeface="Times New Roman" panose="02020603050405020304" pitchFamily="18" charset="0"/>
                <a:ea typeface="Times New Roman" panose="02020603050405020304" pitchFamily="18" charset="0"/>
              </a:rPr>
              <a:t>COMPARATIVE ANALYSIS OF SYSTEMS </a:t>
            </a:r>
            <a:endParaRPr lang="en-GB" sz="2800" dirty="0"/>
          </a:p>
        </p:txBody>
      </p:sp>
      <p:sp>
        <p:nvSpPr>
          <p:cNvPr id="5" name="Rectangle 4"/>
          <p:cNvSpPr/>
          <p:nvPr/>
        </p:nvSpPr>
        <p:spPr>
          <a:xfrm>
            <a:off x="318000" y="178434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TPS: Operational focus, high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MIS: Managerial reporting and control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ERP: Strategic integration and scalability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Javaid</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Cost and complexity increase with system-level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Systems complement rather than replace each other</a:t>
            </a:r>
          </a:p>
        </p:txBody>
      </p:sp>
      <p:pic>
        <p:nvPicPr>
          <p:cNvPr id="36" name="Picture 35"/>
          <p:cNvPicPr/>
          <p:nvPr/>
        </p:nvPicPr>
        <p:blipFill rotWithShape="1">
          <a:blip r:embed="rId3" cstate="print">
            <a:extLst>
              <a:ext uri="{28A0092B-C50C-407E-A947-70E740481C1C}">
                <a14:useLocalDpi xmlns:a14="http://schemas.microsoft.com/office/drawing/2010/main" val="0"/>
              </a:ext>
            </a:extLst>
          </a:blip>
          <a:srcRect t="24130" b="11702"/>
          <a:stretch/>
        </p:blipFill>
        <p:spPr bwMode="auto">
          <a:xfrm>
            <a:off x="4333875" y="1514474"/>
            <a:ext cx="4810125" cy="3043237"/>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91"/>
        <p:cNvGrpSpPr/>
        <p:nvPr/>
      </p:nvGrpSpPr>
      <p:grpSpPr>
        <a:xfrm>
          <a:off x="0" y="0"/>
          <a:ext cx="0" cy="0"/>
          <a:chOff x="0" y="0"/>
          <a:chExt cx="0" cy="0"/>
        </a:xfrm>
      </p:grpSpPr>
      <p:sp>
        <p:nvSpPr>
          <p:cNvPr id="1800" name="Google Shape;1800;p100"/>
          <p:cNvSpPr txBox="1">
            <a:spLocks noGrp="1"/>
          </p:cNvSpPr>
          <p:nvPr>
            <p:ph type="title" idx="8"/>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ETHICAL CONSIDERATIONS </a:t>
            </a:r>
            <a:endParaRPr dirty="0">
              <a:latin typeface="Times New Roman" panose="02020603050405020304" pitchFamily="18" charset="0"/>
              <a:cs typeface="Times New Roman" panose="02020603050405020304" pitchFamily="18" charset="0"/>
            </a:endParaRPr>
          </a:p>
        </p:txBody>
      </p:sp>
      <p:sp>
        <p:nvSpPr>
          <p:cNvPr id="10" name="Rectangle 9"/>
          <p:cNvSpPr/>
          <p:nvPr/>
        </p:nvSpPr>
        <p:spPr>
          <a:xfrm>
            <a:off x="713225" y="18510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and security risks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Employee monitoring concerns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AI bias in automated decisions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cs typeface="Times New Roman" panose="02020603050405020304" pitchFamily="18" charset="0"/>
              </a:rPr>
              <a:t>, 2021)</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Transparency and accountability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Need for ethical governance</a:t>
            </a:r>
          </a:p>
        </p:txBody>
      </p:sp>
      <p:pic>
        <p:nvPicPr>
          <p:cNvPr id="41" name="Picture 40"/>
          <p:cNvPicPr/>
          <p:nvPr/>
        </p:nvPicPr>
        <p:blipFill rotWithShape="1">
          <a:blip r:embed="rId3" cstate="print">
            <a:extLst>
              <a:ext uri="{28A0092B-C50C-407E-A947-70E740481C1C}">
                <a14:useLocalDpi xmlns:a14="http://schemas.microsoft.com/office/drawing/2010/main" val="0"/>
              </a:ext>
            </a:extLst>
          </a:blip>
          <a:srcRect t="15082" b="6054"/>
          <a:stretch/>
        </p:blipFill>
        <p:spPr bwMode="auto">
          <a:xfrm>
            <a:off x="4857750" y="1020995"/>
            <a:ext cx="4186237" cy="358957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951"/>
        <p:cNvGrpSpPr/>
        <p:nvPr/>
      </p:nvGrpSpPr>
      <p:grpSpPr>
        <a:xfrm>
          <a:off x="0" y="0"/>
          <a:ext cx="0" cy="0"/>
          <a:chOff x="0" y="0"/>
          <a:chExt cx="0" cy="0"/>
        </a:xfrm>
      </p:grpSpPr>
      <p:sp>
        <p:nvSpPr>
          <p:cNvPr id="1964" name="Google Shape;1964;p108"/>
          <p:cNvSpPr txBox="1">
            <a:spLocks noGrp="1"/>
          </p:cNvSpPr>
          <p:nvPr>
            <p:ph type="title" idx="15"/>
          </p:nvPr>
        </p:nvSpPr>
        <p:spPr>
          <a:xfrm>
            <a:off x="713225" y="657995"/>
            <a:ext cx="77175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CASE STUDY 1 </a:t>
            </a:r>
          </a:p>
        </p:txBody>
      </p:sp>
      <p:sp>
        <p:nvSpPr>
          <p:cNvPr id="14" name="Rectangle 13"/>
          <p:cNvSpPr/>
          <p:nvPr/>
        </p:nvSpPr>
        <p:spPr>
          <a:xfrm>
            <a:off x="713225" y="187007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implemented an ERP system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operational efficiency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Better data integration (Mehta,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Initial resistance from employees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Long-term performance improvement</a:t>
            </a:r>
          </a:p>
        </p:txBody>
      </p:sp>
      <p:pic>
        <p:nvPicPr>
          <p:cNvPr id="61" name="Picture 60"/>
          <p:cNvPicPr/>
          <p:nvPr/>
        </p:nvPicPr>
        <p:blipFill rotWithShape="1">
          <a:blip r:embed="rId3" cstate="print">
            <a:extLst>
              <a:ext uri="{28A0092B-C50C-407E-A947-70E740481C1C}">
                <a14:useLocalDpi xmlns:a14="http://schemas.microsoft.com/office/drawing/2010/main" val="0"/>
              </a:ext>
            </a:extLst>
          </a:blip>
          <a:srcRect t="14967" b="9539"/>
          <a:stretch/>
        </p:blipFill>
        <p:spPr bwMode="auto">
          <a:xfrm>
            <a:off x="4571975" y="1243012"/>
            <a:ext cx="4026535" cy="2962275"/>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080"/>
        <p:cNvGrpSpPr/>
        <p:nvPr/>
      </p:nvGrpSpPr>
      <p:grpSpPr>
        <a:xfrm>
          <a:off x="0" y="0"/>
          <a:ext cx="0" cy="0"/>
          <a:chOff x="0" y="0"/>
          <a:chExt cx="0" cy="0"/>
        </a:xfrm>
      </p:grpSpPr>
      <p:sp>
        <p:nvSpPr>
          <p:cNvPr id="2083" name="Google Shape;2083;p111"/>
          <p:cNvSpPr txBox="1">
            <a:spLocks noGrp="1"/>
          </p:cNvSpPr>
          <p:nvPr>
            <p:ph type="title"/>
          </p:nvPr>
        </p:nvSpPr>
        <p:spPr>
          <a:xfrm>
            <a:off x="4084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CASE STUDY 2 </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891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Organisation adopted MIS and CRM</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insights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Enhanced managerial reporting</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Data privacy challenges (Islam et al., 2025)</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Improved customer satisfaction</a:t>
            </a:r>
          </a:p>
        </p:txBody>
      </p:sp>
      <p:pic>
        <p:nvPicPr>
          <p:cNvPr id="8" name="Picture 7"/>
          <p:cNvPicPr/>
          <p:nvPr/>
        </p:nvPicPr>
        <p:blipFill rotWithShape="1">
          <a:blip r:embed="rId3">
            <a:extLst>
              <a:ext uri="{28A0092B-C50C-407E-A947-70E740481C1C}">
                <a14:useLocalDpi xmlns:a14="http://schemas.microsoft.com/office/drawing/2010/main" val="0"/>
              </a:ext>
            </a:extLst>
          </a:blip>
          <a:srcRect t="5090"/>
          <a:stretch/>
        </p:blipFill>
        <p:spPr bwMode="auto">
          <a:xfrm>
            <a:off x="5791200" y="1020995"/>
            <a:ext cx="2839402" cy="3335045"/>
          </a:xfrm>
          <a:prstGeom prst="rect">
            <a:avLst/>
          </a:prstGeom>
          <a:ln>
            <a:noFill/>
          </a:ln>
          <a:effectLst>
            <a:outerShdw blurRad="292100" dist="139700" dir="2700000" algn="tl" rotWithShape="0">
              <a:srgbClr val="333333">
                <a:alpha val="65000"/>
              </a:srgbClr>
            </a:outerShdw>
          </a:effectLst>
          <a:extLst>
            <a:ext uri="{53640926-AAD7-44D8-BBD7-CCE9431645EC}">
              <a14:shadowObscured xmlns:a14="http://schemas.microsoft.com/office/drawing/2010/main"/>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088"/>
        <p:cNvGrpSpPr/>
        <p:nvPr/>
      </p:nvGrpSpPr>
      <p:grpSpPr>
        <a:xfrm>
          <a:off x="0" y="0"/>
          <a:ext cx="0" cy="0"/>
          <a:chOff x="0" y="0"/>
          <a:chExt cx="0" cy="0"/>
        </a:xfrm>
      </p:grpSpPr>
      <p:sp>
        <p:nvSpPr>
          <p:cNvPr id="2090" name="Google Shape;2090;p112"/>
          <p:cNvSpPr txBox="1">
            <a:spLocks noGrp="1"/>
          </p:cNvSpPr>
          <p:nvPr>
            <p:ph type="title"/>
          </p:nvPr>
        </p:nvSpPr>
        <p:spPr>
          <a:xfrm>
            <a:off x="713225" y="657995"/>
            <a:ext cx="7717500" cy="363000"/>
          </a:xfrm>
          <a:prstGeom prst="rect">
            <a:avLst/>
          </a:prstGeom>
        </p:spPr>
        <p:txBody>
          <a:bodyPr spcFirstLastPara="1" wrap="square" lIns="91425" tIns="91425" rIns="91425" bIns="91425" anchor="ctr" anchorCtr="0">
            <a:noAutofit/>
          </a:bodyPr>
          <a:lstStyle/>
          <a:p>
            <a:pPr lvl="0"/>
            <a:r>
              <a:rPr lang="en-GB" dirty="0">
                <a:latin typeface="Times New Roman" panose="02020603050405020304" pitchFamily="18" charset="0"/>
                <a:cs typeface="Times New Roman" panose="02020603050405020304" pitchFamily="18" charset="0"/>
              </a:rPr>
              <a:t>RECOMMENDATIONS</a:t>
            </a:r>
            <a:endParaRPr dirty="0">
              <a:latin typeface="Times New Roman" panose="02020603050405020304" pitchFamily="18" charset="0"/>
              <a:cs typeface="Times New Roman" panose="02020603050405020304" pitchFamily="18" charset="0"/>
            </a:endParaRPr>
          </a:p>
        </p:txBody>
      </p:sp>
      <p:sp>
        <p:nvSpPr>
          <p:cNvPr id="3" name="Rectangle 2"/>
          <p:cNvSpPr/>
          <p:nvPr/>
        </p:nvSpPr>
        <p:spPr>
          <a:xfrm>
            <a:off x="713225" y="1841495"/>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Implement an integrated system approach</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Combine TPS, MIS, and ERP</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Align systems with business strategy</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Prioritise ethical governance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Wadhah</a:t>
            </a:r>
            <a:r>
              <a:rPr lang="en-GB" dirty="0">
                <a:latin typeface="Times New Roman" panose="02020603050405020304" pitchFamily="18" charset="0"/>
                <a:ea typeface="Times New Roman" panose="02020603050405020304" pitchFamily="18" charset="0"/>
                <a:cs typeface="Times New Roman" panose="02020603050405020304" pitchFamily="18" charset="0"/>
              </a:rPr>
              <a:t> et al., 2024)</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Invest in training and change management</a:t>
            </a:r>
          </a:p>
        </p:txBody>
      </p:sp>
      <p:pic>
        <p:nvPicPr>
          <p:cNvPr id="8" name="Picture 7"/>
          <p:cNvPicPr/>
          <p:nvPr/>
        </p:nvPicPr>
        <p:blipFill rotWithShape="1">
          <a:blip r:embed="rId3">
            <a:extLst>
              <a:ext uri="{28A0092B-C50C-407E-A947-70E740481C1C}">
                <a14:useLocalDpi xmlns:a14="http://schemas.microsoft.com/office/drawing/2010/main" val="0"/>
              </a:ext>
            </a:extLst>
          </a:blip>
          <a:srcRect t="11311"/>
          <a:stretch/>
        </p:blipFill>
        <p:spPr bwMode="auto">
          <a:xfrm>
            <a:off x="4638675" y="1524000"/>
            <a:ext cx="3957637" cy="2957512"/>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096"/>
        <p:cNvGrpSpPr/>
        <p:nvPr/>
      </p:nvGrpSpPr>
      <p:grpSpPr>
        <a:xfrm>
          <a:off x="0" y="0"/>
          <a:ext cx="0" cy="0"/>
          <a:chOff x="0" y="0"/>
          <a:chExt cx="0" cy="0"/>
        </a:xfrm>
      </p:grpSpPr>
      <p:sp>
        <p:nvSpPr>
          <p:cNvPr id="2098" name="Google Shape;2098;p113"/>
          <p:cNvSpPr txBox="1">
            <a:spLocks noGrp="1"/>
          </p:cNvSpPr>
          <p:nvPr>
            <p:ph type="title"/>
          </p:nvPr>
        </p:nvSpPr>
        <p:spPr>
          <a:xfrm>
            <a:off x="713225" y="1334270"/>
            <a:ext cx="3296800" cy="3630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CONCLUSION</a:t>
            </a:r>
          </a:p>
        </p:txBody>
      </p:sp>
      <p:sp>
        <p:nvSpPr>
          <p:cNvPr id="3" name="Rectangle 2"/>
          <p:cNvSpPr/>
          <p:nvPr/>
        </p:nvSpPr>
        <p:spPr>
          <a:xfrm>
            <a:off x="713225" y="1927220"/>
            <a:ext cx="4572000" cy="1708160"/>
          </a:xfrm>
          <a:prstGeom prst="rect">
            <a:avLst/>
          </a:prstGeom>
        </p:spPr>
        <p:txBody>
          <a:bodyPr>
            <a:spAutoFit/>
          </a:bodyPr>
          <a:lstStyle/>
          <a:p>
            <a:pPr>
              <a:lnSpc>
                <a:spcPct val="150000"/>
              </a:lnSpc>
              <a:spcAft>
                <a:spcPts val="1000"/>
              </a:spcAft>
            </a:pPr>
            <a:r>
              <a:rPr lang="en-GB" dirty="0">
                <a:latin typeface="Times New Roman" panose="02020603050405020304" pitchFamily="18" charset="0"/>
                <a:ea typeface="Times New Roman" panose="02020603050405020304" pitchFamily="18" charset="0"/>
                <a:cs typeface="Times New Roman" panose="02020603050405020304" pitchFamily="18" charset="0"/>
              </a:rPr>
              <a:t>• Information systems are essential for modern businesses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Different systems serve different organisational needs</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Ethical considerations are critical</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Integrated systems improve performance</a:t>
            </a:r>
            <a:br>
              <a:rPr lang="en-GB" dirty="0">
                <a:latin typeface="Times New Roman" panose="02020603050405020304" pitchFamily="18" charset="0"/>
                <a:ea typeface="Times New Roman" panose="02020603050405020304" pitchFamily="18" charset="0"/>
                <a:cs typeface="Times New Roman" panose="02020603050405020304" pitchFamily="18" charset="0"/>
              </a:rPr>
            </a:br>
            <a:r>
              <a:rPr lang="en-GB" dirty="0">
                <a:latin typeface="Times New Roman" panose="02020603050405020304" pitchFamily="18" charset="0"/>
                <a:ea typeface="Times New Roman" panose="02020603050405020304" pitchFamily="18" charset="0"/>
                <a:cs typeface="Times New Roman" panose="02020603050405020304" pitchFamily="18" charset="0"/>
              </a:rPr>
              <a:t>• Strategic selection supports long-term success</a:t>
            </a:r>
          </a:p>
        </p:txBody>
      </p:sp>
      <p:pic>
        <p:nvPicPr>
          <p:cNvPr id="8" name="Picture 7"/>
          <p:cNvPicPr/>
          <p:nvPr/>
        </p:nvPicPr>
        <p:blipFill rotWithShape="1">
          <a:blip r:embed="rId3" cstate="print">
            <a:extLst>
              <a:ext uri="{28A0092B-C50C-407E-A947-70E740481C1C}">
                <a14:useLocalDpi xmlns:a14="http://schemas.microsoft.com/office/drawing/2010/main" val="0"/>
              </a:ext>
            </a:extLst>
          </a:blip>
          <a:srcRect t="34500" b="12376"/>
          <a:stretch/>
        </p:blipFill>
        <p:spPr bwMode="auto">
          <a:xfrm>
            <a:off x="4733925" y="1927220"/>
            <a:ext cx="4038600" cy="2251710"/>
          </a:xfrm>
          <a:prstGeom prst="rect">
            <a:avLst/>
          </a:prstGeom>
          <a:ln>
            <a:noFill/>
          </a:ln>
          <a:extLst>
            <a:ext uri="{53640926-AAD7-44D8-BBD7-CCE9431645EC}">
              <a14:shadowObscured xmlns:a14="http://schemas.microsoft.com/office/drawing/2010/main"/>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130" name="Google Shape;2130;p114"/>
          <p:cNvSpPr txBox="1">
            <a:spLocks noGrp="1"/>
          </p:cNvSpPr>
          <p:nvPr>
            <p:ph type="title"/>
          </p:nvPr>
        </p:nvSpPr>
        <p:spPr>
          <a:xfrm>
            <a:off x="354990" y="304638"/>
            <a:ext cx="3602700" cy="589500"/>
          </a:xfrm>
          <a:prstGeom prst="rect">
            <a:avLst/>
          </a:prstGeom>
        </p:spPr>
        <p:txBody>
          <a:bodyPr spcFirstLastPara="1" wrap="square" lIns="91425" tIns="91425" rIns="91425" bIns="91425" anchor="ctr" anchorCtr="0">
            <a:noAutofit/>
          </a:bodyPr>
          <a:lstStyle/>
          <a:p>
            <a:r>
              <a:rPr lang="en-GB" dirty="0">
                <a:latin typeface="Times New Roman" panose="02020603050405020304" pitchFamily="18" charset="0"/>
                <a:cs typeface="Times New Roman" panose="02020603050405020304" pitchFamily="18" charset="0"/>
              </a:rPr>
              <a:t>Reference</a:t>
            </a:r>
          </a:p>
        </p:txBody>
      </p:sp>
      <p:sp>
        <p:nvSpPr>
          <p:cNvPr id="3" name="Rectangle 2"/>
          <p:cNvSpPr/>
          <p:nvPr/>
        </p:nvSpPr>
        <p:spPr>
          <a:xfrm>
            <a:off x="354990" y="894138"/>
            <a:ext cx="8515350" cy="4001095"/>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Alabat</a:t>
            </a:r>
            <a:r>
              <a:rPr lang="en-GB" sz="1200" dirty="0">
                <a:latin typeface="Times New Roman" panose="02020603050405020304" pitchFamily="18" charset="0"/>
                <a:ea typeface="Times New Roman" panose="02020603050405020304" pitchFamily="18" charset="0"/>
              </a:rPr>
              <a:t>, B.M., </a:t>
            </a:r>
            <a:r>
              <a:rPr lang="en-GB" sz="1200" dirty="0" err="1">
                <a:latin typeface="Times New Roman" panose="02020603050405020304" pitchFamily="18" charset="0"/>
                <a:ea typeface="Times New Roman" panose="02020603050405020304" pitchFamily="18" charset="0"/>
              </a:rPr>
              <a:t>Sabanal</a:t>
            </a:r>
            <a:r>
              <a:rPr lang="en-GB" sz="1200" dirty="0">
                <a:latin typeface="Times New Roman" panose="02020603050405020304" pitchFamily="18" charset="0"/>
                <a:ea typeface="Times New Roman" panose="02020603050405020304" pitchFamily="18" charset="0"/>
              </a:rPr>
              <a:t>, C.T., </a:t>
            </a:r>
            <a:r>
              <a:rPr lang="en-GB" sz="1200" dirty="0" err="1">
                <a:latin typeface="Times New Roman" panose="02020603050405020304" pitchFamily="18" charset="0"/>
                <a:ea typeface="Times New Roman" panose="02020603050405020304" pitchFamily="18" charset="0"/>
              </a:rPr>
              <a:t>Niel</a:t>
            </a:r>
            <a:r>
              <a:rPr lang="en-GB" sz="1200" dirty="0">
                <a:latin typeface="Times New Roman" panose="02020603050405020304" pitchFamily="18" charset="0"/>
                <a:ea typeface="Times New Roman" panose="02020603050405020304" pitchFamily="18" charset="0"/>
              </a:rPr>
              <a:t>, J., </a:t>
            </a:r>
            <a:r>
              <a:rPr lang="en-GB" sz="1200" dirty="0" err="1">
                <a:latin typeface="Times New Roman" panose="02020603050405020304" pitchFamily="18" charset="0"/>
                <a:ea typeface="Times New Roman" panose="02020603050405020304" pitchFamily="18" charset="0"/>
              </a:rPr>
              <a:t>Misoles</a:t>
            </a:r>
            <a:r>
              <a:rPr lang="en-GB" sz="1200" dirty="0">
                <a:latin typeface="Times New Roman" panose="02020603050405020304" pitchFamily="18" charset="0"/>
                <a:ea typeface="Times New Roman" panose="02020603050405020304" pitchFamily="18" charset="0"/>
              </a:rPr>
              <a:t>, R.C. and Christian, C. (2021). Information System Development Plan for Taste Tea Treats. </a:t>
            </a:r>
            <a:r>
              <a:rPr lang="en-GB" sz="1200" i="1" dirty="0">
                <a:latin typeface="Times New Roman" panose="02020603050405020304" pitchFamily="18" charset="0"/>
                <a:ea typeface="Times New Roman" panose="02020603050405020304" pitchFamily="18" charset="0"/>
              </a:rPr>
              <a:t>International Journal of Innovations in Engineering Research and Technology</a:t>
            </a:r>
            <a:r>
              <a:rPr lang="en-GB" sz="1200" dirty="0">
                <a:latin typeface="Times New Roman" panose="02020603050405020304" pitchFamily="18" charset="0"/>
                <a:ea typeface="Times New Roman" panose="02020603050405020304" pitchFamily="18" charset="0"/>
              </a:rPr>
              <a:t>, [online] 8(07), pp.93–100.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://doi.org/10.17605/OSF.IO/QYNWJ.</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Biswas, T.R., Hossain, M.Z. and </a:t>
            </a:r>
            <a:r>
              <a:rPr lang="en-GB" sz="1200" dirty="0" err="1">
                <a:latin typeface="Times New Roman" panose="02020603050405020304" pitchFamily="18" charset="0"/>
                <a:ea typeface="Times New Roman" panose="02020603050405020304" pitchFamily="18" charset="0"/>
              </a:rPr>
              <a:t>Comite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Prof.U</a:t>
            </a:r>
            <a:r>
              <a:rPr lang="en-GB" sz="1200" dirty="0">
                <a:latin typeface="Times New Roman" panose="02020603050405020304" pitchFamily="18" charset="0"/>
                <a:ea typeface="Times New Roman" panose="02020603050405020304" pitchFamily="18" charset="0"/>
              </a:rPr>
              <a:t>. (2024). Role of Management Information Systems in Enhancing Decision-Making in Large-Scale Organizations. </a:t>
            </a:r>
            <a:r>
              <a:rPr lang="en-GB" sz="1200" i="1" dirty="0">
                <a:latin typeface="Times New Roman" panose="02020603050405020304" pitchFamily="18" charset="0"/>
                <a:ea typeface="Times New Roman" panose="02020603050405020304" pitchFamily="18" charset="0"/>
              </a:rPr>
              <a:t>Pacific Journal of Business Innovation and Strategy</a:t>
            </a:r>
            <a:r>
              <a:rPr lang="en-GB" sz="1200" dirty="0">
                <a:latin typeface="Times New Roman" panose="02020603050405020304" pitchFamily="18" charset="0"/>
                <a:ea typeface="Times New Roman" panose="02020603050405020304" pitchFamily="18" charset="0"/>
              </a:rPr>
              <a:t>, [online] 1(1), pp.5–18. Available at: https://scienceget.org/index.php/pjbis/article/view/3.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Dambrin</a:t>
            </a:r>
            <a:r>
              <a:rPr lang="en-GB" sz="1200" dirty="0">
                <a:latin typeface="Times New Roman" panose="02020603050405020304" pitchFamily="18" charset="0"/>
                <a:ea typeface="Times New Roman" panose="02020603050405020304" pitchFamily="18" charset="0"/>
              </a:rPr>
              <a:t>, C. and </a:t>
            </a:r>
            <a:r>
              <a:rPr lang="en-GB" sz="1200" dirty="0" err="1">
                <a:latin typeface="Times New Roman" panose="02020603050405020304" pitchFamily="18" charset="0"/>
                <a:ea typeface="Times New Roman" panose="02020603050405020304" pitchFamily="18" charset="0"/>
              </a:rPr>
              <a:t>Grall</a:t>
            </a:r>
            <a:r>
              <a:rPr lang="en-GB" sz="1200" dirty="0">
                <a:latin typeface="Times New Roman" panose="02020603050405020304" pitchFamily="18" charset="0"/>
                <a:ea typeface="Times New Roman" panose="02020603050405020304" pitchFamily="18" charset="0"/>
              </a:rPr>
              <a:t>, B. (2022). Long-term alterations of ERP systems: lasting through relinquishment and regeneration. </a:t>
            </a:r>
            <a:r>
              <a:rPr lang="en-GB" sz="1200" i="1" dirty="0">
                <a:latin typeface="Times New Roman" panose="02020603050405020304" pitchFamily="18" charset="0"/>
                <a:ea typeface="Times New Roman" panose="02020603050405020304" pitchFamily="18" charset="0"/>
              </a:rPr>
              <a:t>Qualitative Research in Accounting &amp; Management</a:t>
            </a:r>
            <a:r>
              <a:rPr lang="en-GB" sz="1200" dirty="0">
                <a:latin typeface="Times New Roman" panose="02020603050405020304" pitchFamily="18" charset="0"/>
                <a:ea typeface="Times New Roman" panose="02020603050405020304" pitchFamily="18" charset="0"/>
              </a:rPr>
              <a:t>, 20(2), pp.169–200.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://doi.org/10.1108/qram-03-2022-0043.</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Febrianto</a:t>
            </a:r>
            <a:r>
              <a:rPr lang="en-GB" sz="1200" dirty="0">
                <a:latin typeface="Times New Roman" panose="02020603050405020304" pitchFamily="18" charset="0"/>
                <a:ea typeface="Times New Roman" panose="02020603050405020304" pitchFamily="18" charset="0"/>
              </a:rPr>
              <a:t>, T. and </a:t>
            </a:r>
            <a:r>
              <a:rPr lang="en-GB" sz="1200" dirty="0" err="1">
                <a:latin typeface="Times New Roman" panose="02020603050405020304" pitchFamily="18" charset="0"/>
                <a:ea typeface="Times New Roman" panose="02020603050405020304" pitchFamily="18" charset="0"/>
              </a:rPr>
              <a:t>Soediantono</a:t>
            </a:r>
            <a:r>
              <a:rPr lang="en-GB" sz="1200" dirty="0">
                <a:latin typeface="Times New Roman" panose="02020603050405020304" pitchFamily="18" charset="0"/>
                <a:ea typeface="Times New Roman" panose="02020603050405020304" pitchFamily="18" charset="0"/>
              </a:rPr>
              <a:t>, D. (2022). Enterprise Resource Planning (ERP) and Implementation Suggestion to the </a:t>
            </a:r>
            <a:r>
              <a:rPr lang="en-GB" sz="1200" dirty="0" err="1">
                <a:latin typeface="Times New Roman" panose="02020603050405020304" pitchFamily="18" charset="0"/>
                <a:ea typeface="Times New Roman" panose="02020603050405020304" pitchFamily="18" charset="0"/>
              </a:rPr>
              <a:t>Defense</a:t>
            </a:r>
            <a:r>
              <a:rPr lang="en-GB" sz="1200" dirty="0">
                <a:latin typeface="Times New Roman" panose="02020603050405020304" pitchFamily="18" charset="0"/>
                <a:ea typeface="Times New Roman" panose="02020603050405020304" pitchFamily="18" charset="0"/>
              </a:rPr>
              <a:t> Industry: A Literature Review. </a:t>
            </a:r>
            <a:r>
              <a:rPr lang="en-GB" sz="1200" i="1" dirty="0">
                <a:latin typeface="Times New Roman" panose="02020603050405020304" pitchFamily="18" charset="0"/>
                <a:ea typeface="Times New Roman" panose="02020603050405020304" pitchFamily="18" charset="0"/>
              </a:rPr>
              <a:t>Journal of Industrial Engineering &amp; Management Research</a:t>
            </a:r>
            <a:r>
              <a:rPr lang="en-GB" sz="1200" dirty="0">
                <a:latin typeface="Times New Roman" panose="02020603050405020304" pitchFamily="18" charset="0"/>
                <a:ea typeface="Times New Roman" panose="02020603050405020304" pitchFamily="18" charset="0"/>
              </a:rPr>
              <a:t>, [online] 3(3), pp.1–16.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://doi.org/10.7777/jiemar.v3i3.278.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Garcia Juan, J. (2025). A Socio-Technical Systems Analysis of Small-Scale Quail Farming: Innovation Barriers and Readiness for </a:t>
            </a:r>
            <a:r>
              <a:rPr lang="en-GB" sz="1200" dirty="0" err="1">
                <a:latin typeface="Times New Roman" panose="02020603050405020304" pitchFamily="18" charset="0"/>
                <a:ea typeface="Times New Roman" panose="02020603050405020304" pitchFamily="18" charset="0"/>
              </a:rPr>
              <a:t>Agri</a:t>
            </a:r>
            <a:r>
              <a:rPr lang="en-GB" sz="1200" dirty="0">
                <a:latin typeface="Times New Roman" panose="02020603050405020304" pitchFamily="18" charset="0"/>
                <a:ea typeface="Times New Roman" panose="02020603050405020304" pitchFamily="18" charset="0"/>
              </a:rPr>
              <a:t>-Enterprise Growth. </a:t>
            </a:r>
            <a:r>
              <a:rPr lang="en-GB" sz="1200" i="1" dirty="0">
                <a:latin typeface="Times New Roman" panose="02020603050405020304" pitchFamily="18" charset="0"/>
                <a:ea typeface="Times New Roman" panose="02020603050405020304" pitchFamily="18" charset="0"/>
              </a:rPr>
              <a:t>Research on World Agricultural Economy</a:t>
            </a:r>
            <a:r>
              <a:rPr lang="en-GB" sz="1200" dirty="0">
                <a:latin typeface="Times New Roman" panose="02020603050405020304" pitchFamily="18" charset="0"/>
                <a:ea typeface="Times New Roman" panose="02020603050405020304" pitchFamily="18" charset="0"/>
              </a:rPr>
              <a:t>, [online] pp.173–194.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://doi.org/10.36956/rwae.v7i1.2453.</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Hasan, R. and </a:t>
            </a:r>
            <a:r>
              <a:rPr lang="en-GB" sz="1200" dirty="0" err="1">
                <a:latin typeface="Times New Roman" panose="02020603050405020304" pitchFamily="18" charset="0"/>
                <a:ea typeface="Times New Roman" panose="02020603050405020304" pitchFamily="18" charset="0"/>
              </a:rPr>
              <a:t>Akter</a:t>
            </a:r>
            <a:r>
              <a:rPr lang="en-GB" sz="1200" dirty="0">
                <a:latin typeface="Times New Roman" panose="02020603050405020304" pitchFamily="18" charset="0"/>
                <a:ea typeface="Times New Roman" panose="02020603050405020304" pitchFamily="18" charset="0"/>
              </a:rPr>
              <a:t>, S. (2022). INFORMATION SYSTEM-BASED DECISION SUPPORT TOOLS: A SYSTEMATIC REVIEW OF STRATEGIC APPLICATIONS IN SERVICE-ORIENTED ENTERPRISES. </a:t>
            </a:r>
            <a:r>
              <a:rPr lang="en-GB" sz="1200" i="1" dirty="0">
                <a:latin typeface="Times New Roman" panose="02020603050405020304" pitchFamily="18" charset="0"/>
                <a:ea typeface="Times New Roman" panose="02020603050405020304" pitchFamily="18" charset="0"/>
              </a:rPr>
              <a:t>Review of Applied Science and Technology</a:t>
            </a:r>
            <a:r>
              <a:rPr lang="en-GB" sz="1200" dirty="0">
                <a:latin typeface="Times New Roman" panose="02020603050405020304" pitchFamily="18" charset="0"/>
                <a:ea typeface="Times New Roman" panose="02020603050405020304" pitchFamily="18" charset="0"/>
              </a:rPr>
              <a:t>, [online] 01(04), pp.26–65.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://doi.org/10.63125/w3cevz78</a:t>
            </a:r>
            <a:r>
              <a:rPr lang="en-GB" sz="1200" dirty="0" smtClean="0">
                <a:latin typeface="Times New Roman" panose="02020603050405020304" pitchFamily="18" charset="0"/>
                <a:ea typeface="Times New Roman" panose="02020603050405020304" pitchFamily="18" charset="0"/>
              </a:rPr>
              <a:t>.</a:t>
            </a:r>
            <a:endParaRPr lang="en-GB" sz="1200" dirty="0">
              <a:latin typeface="Times New Roman" panose="02020603050405020304" pitchFamily="18" charset="0"/>
              <a:ea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4" name="Rectangle 3"/>
          <p:cNvSpPr/>
          <p:nvPr/>
        </p:nvSpPr>
        <p:spPr>
          <a:xfrm>
            <a:off x="123825" y="0"/>
            <a:ext cx="9020175" cy="5232202"/>
          </a:xfrm>
          <a:prstGeom prst="rect">
            <a:avLst/>
          </a:prstGeom>
        </p:spPr>
        <p:txBody>
          <a:bodyPr wrap="square">
            <a:spAutoFit/>
          </a:bodyPr>
          <a:lstStyle/>
          <a:p>
            <a:pPr marL="457200" indent="-457200" algn="just">
              <a:spcAft>
                <a:spcPts val="1200"/>
              </a:spcAft>
            </a:pPr>
            <a:r>
              <a:rPr lang="en-GB" sz="1200" dirty="0">
                <a:latin typeface="Times New Roman" panose="02020603050405020304" pitchFamily="18" charset="0"/>
                <a:ea typeface="Times New Roman" panose="02020603050405020304" pitchFamily="18" charset="0"/>
              </a:rPr>
              <a:t>Islam, M.M., </a:t>
            </a:r>
            <a:r>
              <a:rPr lang="en-GB" sz="1200" dirty="0" err="1">
                <a:latin typeface="Times New Roman" panose="02020603050405020304" pitchFamily="18" charset="0"/>
                <a:ea typeface="Times New Roman" panose="02020603050405020304" pitchFamily="18" charset="0"/>
              </a:rPr>
              <a:t>Saimoon</a:t>
            </a:r>
            <a:r>
              <a:rPr lang="en-GB" sz="1200" dirty="0">
                <a:latin typeface="Times New Roman" panose="02020603050405020304" pitchFamily="18" charset="0"/>
                <a:ea typeface="Times New Roman" panose="02020603050405020304" pitchFamily="18" charset="0"/>
              </a:rPr>
              <a:t>, G.M., </a:t>
            </a:r>
            <a:r>
              <a:rPr lang="en-GB" sz="1200" dirty="0" err="1">
                <a:latin typeface="Times New Roman" panose="02020603050405020304" pitchFamily="18" charset="0"/>
                <a:ea typeface="Times New Roman" panose="02020603050405020304" pitchFamily="18" charset="0"/>
              </a:rPr>
              <a:t>Sohag</a:t>
            </a:r>
            <a:r>
              <a:rPr lang="en-GB" sz="1200" dirty="0">
                <a:latin typeface="Times New Roman" panose="02020603050405020304" pitchFamily="18" charset="0"/>
                <a:ea typeface="Times New Roman" panose="02020603050405020304" pitchFamily="18" charset="0"/>
              </a:rPr>
              <a:t>, H.J. and Uddin, K. (2025). The Role and Impact of Management Information Systems in the Banking Sector: Enhancing Operational Efficiency &amp; Customer Satisfaction. </a:t>
            </a:r>
            <a:r>
              <a:rPr lang="en-GB" sz="1200" i="1" dirty="0">
                <a:latin typeface="Times New Roman" panose="02020603050405020304" pitchFamily="18" charset="0"/>
                <a:ea typeface="Times New Roman" panose="02020603050405020304" pitchFamily="18" charset="0"/>
              </a:rPr>
              <a:t>SSRN Electronic Journal</a:t>
            </a:r>
            <a:r>
              <a:rPr lang="en-GB" sz="1200" dirty="0">
                <a:latin typeface="Times New Roman" panose="02020603050405020304" pitchFamily="18" charset="0"/>
                <a:ea typeface="Times New Roman" panose="02020603050405020304" pitchFamily="18" charset="0"/>
              </a:rPr>
              <a:t>. [online]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://doi.org/10.2139/ssrn.5471566.</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Javaid</a:t>
            </a:r>
            <a:r>
              <a:rPr lang="en-GB" sz="1200" dirty="0">
                <a:latin typeface="Times New Roman" panose="02020603050405020304" pitchFamily="18" charset="0"/>
                <a:ea typeface="Times New Roman" panose="02020603050405020304" pitchFamily="18" charset="0"/>
              </a:rPr>
              <a:t>, O. (2021). An Islamic vision and approach for entrepreneurship: developing through a multi-stage comparative analysis of systems, ideologies and code of ethics. </a:t>
            </a:r>
            <a:r>
              <a:rPr lang="en-GB" sz="1200" i="1" dirty="0">
                <a:latin typeface="Times New Roman" panose="02020603050405020304" pitchFamily="18" charset="0"/>
                <a:ea typeface="Times New Roman" panose="02020603050405020304" pitchFamily="18" charset="0"/>
              </a:rPr>
              <a:t>International Journal of Ethics and Systems</a:t>
            </a:r>
            <a:r>
              <a:rPr lang="en-GB" sz="1200" dirty="0">
                <a:latin typeface="Times New Roman" panose="02020603050405020304" pitchFamily="18" charset="0"/>
                <a:ea typeface="Times New Roman" panose="02020603050405020304" pitchFamily="18" charset="0"/>
              </a:rPr>
              <a:t>, 38(1), pp.125–146.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://doi.org/10.1108/ijoes-03-2021-0066.</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Karina, R., </a:t>
            </a:r>
            <a:r>
              <a:rPr lang="en-GB" sz="1200" dirty="0" err="1">
                <a:latin typeface="Times New Roman" panose="02020603050405020304" pitchFamily="18" charset="0"/>
                <a:ea typeface="Times New Roman" panose="02020603050405020304" pitchFamily="18" charset="0"/>
              </a:rPr>
              <a:t>Nabiha</a:t>
            </a:r>
            <a:r>
              <a:rPr lang="en-GB" sz="1200" dirty="0">
                <a:latin typeface="Times New Roman" panose="02020603050405020304" pitchFamily="18" charset="0"/>
                <a:ea typeface="Times New Roman" panose="02020603050405020304" pitchFamily="18" charset="0"/>
              </a:rPr>
              <a:t>, A.K.S. and </a:t>
            </a:r>
            <a:r>
              <a:rPr lang="en-GB" sz="1200" dirty="0" err="1">
                <a:latin typeface="Times New Roman" panose="02020603050405020304" pitchFamily="18" charset="0"/>
                <a:ea typeface="Times New Roman" panose="02020603050405020304" pitchFamily="18" charset="0"/>
              </a:rPr>
              <a:t>Jurnali</a:t>
            </a:r>
            <a:r>
              <a:rPr lang="en-GB" sz="1200" dirty="0">
                <a:latin typeface="Times New Roman" panose="02020603050405020304" pitchFamily="18" charset="0"/>
                <a:ea typeface="Times New Roman" panose="02020603050405020304" pitchFamily="18" charset="0"/>
              </a:rPr>
              <a:t>, T. (2025). Big data integration in performance management and control: a socio-technical perspective. </a:t>
            </a:r>
            <a:r>
              <a:rPr lang="en-GB" sz="1200" i="1" dirty="0">
                <a:latin typeface="Times New Roman" panose="02020603050405020304" pitchFamily="18" charset="0"/>
                <a:ea typeface="Times New Roman" panose="02020603050405020304" pitchFamily="18" charset="0"/>
              </a:rPr>
              <a:t>Journal of Accounting &amp; Organizational Change</a:t>
            </a:r>
            <a:r>
              <a:rPr lang="en-GB" sz="1200" dirty="0">
                <a:latin typeface="Times New Roman" panose="02020603050405020304" pitchFamily="18" charset="0"/>
                <a:ea typeface="Times New Roman" panose="02020603050405020304" pitchFamily="18" charset="0"/>
              </a:rPr>
              <a:t>.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://doi.org/10.1108/jaoc-07-2024-0238.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Liu, W. and Lai, X. (2025). Integrating decision tools for efficient operations management through innovative approaches. </a:t>
            </a:r>
            <a:r>
              <a:rPr lang="en-GB" sz="1200" i="1" dirty="0">
                <a:latin typeface="Times New Roman" panose="02020603050405020304" pitchFamily="18" charset="0"/>
                <a:ea typeface="Times New Roman" panose="02020603050405020304" pitchFamily="18" charset="0"/>
              </a:rPr>
              <a:t>Scientific Reports</a:t>
            </a:r>
            <a:r>
              <a:rPr lang="en-GB" sz="1200" dirty="0">
                <a:latin typeface="Times New Roman" panose="02020603050405020304" pitchFamily="18" charset="0"/>
                <a:ea typeface="Times New Roman" panose="02020603050405020304" pitchFamily="18" charset="0"/>
              </a:rPr>
              <a:t>, [online] 15(1).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://doi.org/10.1038/s41598-025-99022-8.</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Mehta, R. (2025). Strategic Integration of ERP and Manufacturing Information Systems: Overcoming Implementation Challenges and Driving digital transformation. </a:t>
            </a:r>
            <a:r>
              <a:rPr lang="en-GB" sz="1200" i="1" dirty="0">
                <a:latin typeface="Times New Roman" panose="02020603050405020304" pitchFamily="18" charset="0"/>
                <a:ea typeface="Times New Roman" panose="02020603050405020304" pitchFamily="18" charset="0"/>
              </a:rPr>
              <a:t>International journal of data science and machine learning</a:t>
            </a:r>
            <a:r>
              <a:rPr lang="en-GB" sz="1200" dirty="0">
                <a:latin typeface="Times New Roman" panose="02020603050405020304" pitchFamily="18" charset="0"/>
                <a:ea typeface="Times New Roman" panose="02020603050405020304" pitchFamily="18" charset="0"/>
              </a:rPr>
              <a:t>, [online] 5(01), pp.215–228. Available at: https://inlibrary.uz/index.php/ijdsml/article/view/108437.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Mulaydinov</a:t>
            </a:r>
            <a:r>
              <a:rPr lang="en-GB" sz="1200" dirty="0">
                <a:latin typeface="Times New Roman" panose="02020603050405020304" pitchFamily="18" charset="0"/>
                <a:ea typeface="Times New Roman" panose="02020603050405020304" pitchFamily="18" charset="0"/>
              </a:rPr>
              <a:t>, F.M. (2024). </a:t>
            </a:r>
            <a:r>
              <a:rPr lang="en-GB" sz="1200" i="1" dirty="0">
                <a:latin typeface="Times New Roman" panose="02020603050405020304" pitchFamily="18" charset="0"/>
                <a:ea typeface="Times New Roman" panose="02020603050405020304" pitchFamily="18" charset="0"/>
              </a:rPr>
              <a:t>INTEGRATED INFORMATION SYSTEMS IN INDUSTRIAL ENTERPRISES AND BUSINESS ACTIVITIES</a:t>
            </a:r>
            <a:r>
              <a:rPr lang="en-GB" sz="1200" dirty="0">
                <a:latin typeface="Times New Roman" panose="02020603050405020304" pitchFamily="18" charset="0"/>
                <a:ea typeface="Times New Roman" panose="02020603050405020304" pitchFamily="18" charset="0"/>
              </a:rPr>
              <a:t>. [online] Kokand University Research Base. Available at: https://scholar.kokanduni.uz/index.php/rb/article/view/5.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Nabeel</a:t>
            </a:r>
            <a:r>
              <a:rPr lang="en-GB" sz="1200" dirty="0">
                <a:latin typeface="Times New Roman" panose="02020603050405020304" pitchFamily="18" charset="0"/>
                <a:ea typeface="Times New Roman" panose="02020603050405020304" pitchFamily="18" charset="0"/>
              </a:rPr>
              <a:t>, M. (2024). AI-Enhanced Project Management Systems for Optimizing Resource Allocation and Risk Mitigation: Leveraging Big Data Analysis to Predict Project Outcomes and Improve Decision-Making Processes in Complex Projects. </a:t>
            </a:r>
            <a:r>
              <a:rPr lang="en-GB" sz="1200" i="1" dirty="0">
                <a:latin typeface="Times New Roman" panose="02020603050405020304" pitchFamily="18" charset="0"/>
                <a:ea typeface="Times New Roman" panose="02020603050405020304" pitchFamily="18" charset="0"/>
              </a:rPr>
              <a:t>Asian Journal of Multidisciplinary Research &amp; Review ISSN 2582</a:t>
            </a:r>
            <a:r>
              <a:rPr lang="en-GB" sz="1200" dirty="0">
                <a:latin typeface="Times New Roman" panose="02020603050405020304" pitchFamily="18" charset="0"/>
                <a:ea typeface="Times New Roman" panose="02020603050405020304" pitchFamily="18" charset="0"/>
              </a:rPr>
              <a:t>, [online] 8088(5). Available at: https://pdfs.semanticscholar.org/1749/b72be0bfc3597cc095c587de431864830f48.pdf.</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Nudurupati</a:t>
            </a:r>
            <a:r>
              <a:rPr lang="en-GB" sz="1200" dirty="0">
                <a:latin typeface="Times New Roman" panose="02020603050405020304" pitchFamily="18" charset="0"/>
                <a:ea typeface="Times New Roman" panose="02020603050405020304" pitchFamily="18" charset="0"/>
              </a:rPr>
              <a:t>, S.S., </a:t>
            </a:r>
            <a:r>
              <a:rPr lang="en-GB" sz="1200" dirty="0" err="1">
                <a:latin typeface="Times New Roman" panose="02020603050405020304" pitchFamily="18" charset="0"/>
                <a:ea typeface="Times New Roman" panose="02020603050405020304" pitchFamily="18" charset="0"/>
              </a:rPr>
              <a:t>Tebboune</a:t>
            </a:r>
            <a:r>
              <a:rPr lang="en-GB" sz="1200" dirty="0">
                <a:latin typeface="Times New Roman" panose="02020603050405020304" pitchFamily="18" charset="0"/>
                <a:ea typeface="Times New Roman" panose="02020603050405020304" pitchFamily="18" charset="0"/>
              </a:rPr>
              <a:t>, S., </a:t>
            </a:r>
            <a:r>
              <a:rPr lang="en-GB" sz="1200" dirty="0" err="1">
                <a:latin typeface="Times New Roman" panose="02020603050405020304" pitchFamily="18" charset="0"/>
                <a:ea typeface="Times New Roman" panose="02020603050405020304" pitchFamily="18" charset="0"/>
              </a:rPr>
              <a:t>Garengo</a:t>
            </a:r>
            <a:r>
              <a:rPr lang="en-GB" sz="1200" dirty="0">
                <a:latin typeface="Times New Roman" panose="02020603050405020304" pitchFamily="18" charset="0"/>
                <a:ea typeface="Times New Roman" panose="02020603050405020304" pitchFamily="18" charset="0"/>
              </a:rPr>
              <a:t>, P., Daley, R. and Hardman, J. (2022). Performance Measurement in Data Intensive organisations: Resources and Capabilities for decision-making Process. </a:t>
            </a:r>
            <a:r>
              <a:rPr lang="en-GB" sz="1200" i="1" dirty="0">
                <a:latin typeface="Times New Roman" panose="02020603050405020304" pitchFamily="18" charset="0"/>
                <a:ea typeface="Times New Roman" panose="02020603050405020304" pitchFamily="18" charset="0"/>
              </a:rPr>
              <a:t>Production Planning &amp; Control</a:t>
            </a:r>
            <a:r>
              <a:rPr lang="en-GB" sz="1200" dirty="0">
                <a:latin typeface="Times New Roman" panose="02020603050405020304" pitchFamily="18" charset="0"/>
                <a:ea typeface="Times New Roman" panose="02020603050405020304" pitchFamily="18" charset="0"/>
              </a:rPr>
              <a:t>, 35(4), pp.1–21.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://doi.org/10.1080/09537287.2022.2084468</a:t>
            </a:r>
            <a:r>
              <a:rPr lang="en-GB" sz="1200" dirty="0" smtClean="0">
                <a:latin typeface="Times New Roman" panose="02020603050405020304" pitchFamily="18" charset="0"/>
                <a:ea typeface="Times New Roman" panose="02020603050405020304" pitchFamily="18" charset="0"/>
              </a:rPr>
              <a:t>.</a:t>
            </a:r>
            <a:endParaRPr lang="en-GB"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9011333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4678204"/>
          </a:xfrm>
          <a:prstGeom prst="rect">
            <a:avLst/>
          </a:prstGeom>
        </p:spPr>
        <p:txBody>
          <a:bodyPr wrap="square">
            <a:spAutoFit/>
          </a:bodyPr>
          <a:lstStyle/>
          <a:p>
            <a:pPr marL="457200" indent="-457200" algn="just">
              <a:spcAft>
                <a:spcPts val="1200"/>
              </a:spcAft>
            </a:pPr>
            <a:r>
              <a:rPr lang="en-GB" dirty="0" err="1">
                <a:latin typeface="Times New Roman" panose="02020603050405020304" pitchFamily="18" charset="0"/>
                <a:ea typeface="Times New Roman" panose="02020603050405020304" pitchFamily="18" charset="0"/>
              </a:rPr>
              <a:t>Paschina</a:t>
            </a:r>
            <a:r>
              <a:rPr lang="en-GB"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i="1" dirty="0">
                <a:latin typeface="Times New Roman" panose="02020603050405020304" pitchFamily="18" charset="0"/>
                <a:ea typeface="Times New Roman" panose="02020603050405020304" pitchFamily="18" charset="0"/>
              </a:rPr>
              <a:t>www.um.edu.mt</a:t>
            </a:r>
            <a:r>
              <a:rPr lang="en-GB" dirty="0">
                <a:latin typeface="Times New Roman" panose="02020603050405020304" pitchFamily="18" charset="0"/>
                <a:ea typeface="Times New Roman" panose="02020603050405020304" pitchFamily="18" charset="0"/>
              </a:rPr>
              <a:t>, [online] 26(3).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://doi.org/10.35808/</a:t>
            </a:r>
            <a:r>
              <a:rPr lang="en-GB" dirty="0" err="1">
                <a:latin typeface="Times New Roman" panose="02020603050405020304" pitchFamily="18" charset="0"/>
                <a:ea typeface="Times New Roman" panose="02020603050405020304" pitchFamily="18" charset="0"/>
              </a:rPr>
              <a:t>ersj</a:t>
            </a:r>
            <a:r>
              <a:rPr lang="en-GB"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Ramamoorthi</a:t>
            </a:r>
            <a:r>
              <a:rPr lang="en-GB" dirty="0">
                <a:latin typeface="Times New Roman" panose="02020603050405020304" pitchFamily="18" charset="0"/>
                <a:ea typeface="Times New Roman" panose="02020603050405020304" pitchFamily="18" charset="0"/>
              </a:rPr>
              <a:t>, V. (2021). AI-Driven Cloud Resource Optimization Framework for Real-Time Allocation. </a:t>
            </a:r>
            <a:r>
              <a:rPr lang="en-GB" i="1" dirty="0">
                <a:latin typeface="Times New Roman" panose="02020603050405020304" pitchFamily="18" charset="0"/>
                <a:ea typeface="Times New Roman" panose="02020603050405020304" pitchFamily="18" charset="0"/>
              </a:rPr>
              <a:t>Journal of Advanced Computing Systems </a:t>
            </a:r>
            <a:r>
              <a:rPr lang="en-GB" dirty="0">
                <a:latin typeface="Times New Roman" panose="02020603050405020304" pitchFamily="18" charset="0"/>
                <a:ea typeface="Times New Roman" panose="02020603050405020304" pitchFamily="18" charset="0"/>
              </a:rPr>
              <a:t>, [online] 1(1), pp.8–15.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Rusilowati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Narimawati</a:t>
            </a:r>
            <a:r>
              <a:rPr lang="en-GB" dirty="0">
                <a:latin typeface="Times New Roman" panose="02020603050405020304" pitchFamily="18" charset="0"/>
                <a:ea typeface="Times New Roman" panose="02020603050405020304" pitchFamily="18" charset="0"/>
              </a:rPr>
              <a:t>, U., </a:t>
            </a:r>
            <a:r>
              <a:rPr lang="en-GB" dirty="0" err="1">
                <a:latin typeface="Times New Roman" panose="02020603050405020304" pitchFamily="18" charset="0"/>
                <a:ea typeface="Times New Roman" panose="02020603050405020304" pitchFamily="18" charset="0"/>
              </a:rPr>
              <a:t>Wijayanti</a:t>
            </a:r>
            <a:r>
              <a:rPr lang="en-GB" dirty="0">
                <a:latin typeface="Times New Roman" panose="02020603050405020304" pitchFamily="18" charset="0"/>
                <a:ea typeface="Times New Roman" panose="02020603050405020304" pitchFamily="18" charset="0"/>
              </a:rPr>
              <a:t>, Y.R., </a:t>
            </a:r>
            <a:r>
              <a:rPr lang="en-GB" dirty="0" err="1">
                <a:latin typeface="Times New Roman" panose="02020603050405020304" pitchFamily="18" charset="0"/>
                <a:ea typeface="Times New Roman" panose="02020603050405020304" pitchFamily="18" charset="0"/>
              </a:rPr>
              <a:t>Rahardja</a:t>
            </a:r>
            <a:r>
              <a:rPr lang="en-GB"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i="1" dirty="0" err="1">
                <a:latin typeface="Times New Roman" panose="02020603050405020304" pitchFamily="18" charset="0"/>
                <a:ea typeface="Times New Roman" panose="02020603050405020304" pitchFamily="18" charset="0"/>
              </a:rPr>
              <a:t>Aptisi</a:t>
            </a:r>
            <a:r>
              <a:rPr lang="en-GB" i="1" dirty="0">
                <a:latin typeface="Times New Roman" panose="02020603050405020304" pitchFamily="18" charset="0"/>
                <a:ea typeface="Times New Roman" panose="02020603050405020304" pitchFamily="18" charset="0"/>
              </a:rPr>
              <a:t> Transactions on </a:t>
            </a:r>
            <a:r>
              <a:rPr lang="en-GB" i="1" dirty="0" err="1">
                <a:latin typeface="Times New Roman" panose="02020603050405020304" pitchFamily="18" charset="0"/>
                <a:ea typeface="Times New Roman" panose="02020603050405020304" pitchFamily="18" charset="0"/>
              </a:rPr>
              <a:t>Technopreneurship</a:t>
            </a:r>
            <a:r>
              <a:rPr lang="en-GB" i="1" dirty="0">
                <a:latin typeface="Times New Roman" panose="02020603050405020304" pitchFamily="18" charset="0"/>
                <a:ea typeface="Times New Roman" panose="02020603050405020304" pitchFamily="18" charset="0"/>
              </a:rPr>
              <a:t> (ATT)</a:t>
            </a:r>
            <a:r>
              <a:rPr lang="en-GB" dirty="0">
                <a:latin typeface="Times New Roman" panose="02020603050405020304" pitchFamily="18" charset="0"/>
                <a:ea typeface="Times New Roman" panose="02020603050405020304" pitchFamily="18" charset="0"/>
              </a:rPr>
              <a:t>, [online] 6(1), pp.72–83.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Sekhara</a:t>
            </a:r>
            <a:r>
              <a:rPr lang="en-GB"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i="1" dirty="0">
                <a:latin typeface="Times New Roman" panose="02020603050405020304" pitchFamily="18" charset="0"/>
                <a:ea typeface="Times New Roman" panose="02020603050405020304" pitchFamily="18" charset="0"/>
              </a:rPr>
              <a:t>Journal of Computer Science and Technology Studies</a:t>
            </a:r>
            <a:r>
              <a:rPr lang="en-GB" dirty="0">
                <a:latin typeface="Times New Roman" panose="02020603050405020304" pitchFamily="18" charset="0"/>
                <a:ea typeface="Times New Roman" panose="02020603050405020304" pitchFamily="18" charset="0"/>
              </a:rPr>
              <a:t>, [online] 7(2), pp.496–505.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Shafa</a:t>
            </a:r>
            <a:r>
              <a:rPr lang="en-GB"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Susilo</a:t>
            </a:r>
            <a:r>
              <a:rPr lang="en-GB" dirty="0">
                <a:latin typeface="Times New Roman" panose="02020603050405020304" pitchFamily="18" charset="0"/>
                <a:ea typeface="Times New Roman" panose="02020603050405020304" pitchFamily="18" charset="0"/>
              </a:rPr>
              <a:t>, B.W. and </a:t>
            </a:r>
            <a:r>
              <a:rPr lang="en-GB" dirty="0" err="1">
                <a:latin typeface="Times New Roman" panose="02020603050405020304" pitchFamily="18" charset="0"/>
                <a:ea typeface="Times New Roman" panose="02020603050405020304" pitchFamily="18" charset="0"/>
              </a:rPr>
              <a:t>Susanto</a:t>
            </a:r>
            <a:r>
              <a:rPr lang="en-GB"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i="1" dirty="0">
                <a:latin typeface="Times New Roman" panose="02020603050405020304" pitchFamily="18" charset="0"/>
                <a:ea typeface="Times New Roman" panose="02020603050405020304" pitchFamily="18" charset="0"/>
              </a:rPr>
              <a:t>Journal of Management and Informatics</a:t>
            </a:r>
            <a:r>
              <a:rPr lang="en-GB" dirty="0">
                <a:latin typeface="Times New Roman" panose="02020603050405020304" pitchFamily="18" charset="0"/>
                <a:ea typeface="Times New Roman" panose="02020603050405020304" pitchFamily="18" charset="0"/>
              </a:rPr>
              <a:t>, [online] 3(2), pp.212–229. </a:t>
            </a:r>
            <a:r>
              <a:rPr lang="en-GB" dirty="0" err="1">
                <a:latin typeface="Times New Roman" panose="02020603050405020304" pitchFamily="18" charset="0"/>
                <a:ea typeface="Times New Roman" panose="02020603050405020304" pitchFamily="18" charset="0"/>
              </a:rPr>
              <a:t>doi:https</a:t>
            </a:r>
            <a:r>
              <a:rPr lang="en-GB"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dirty="0" err="1">
                <a:latin typeface="Times New Roman" panose="02020603050405020304" pitchFamily="18" charset="0"/>
                <a:ea typeface="Times New Roman" panose="02020603050405020304" pitchFamily="18" charset="0"/>
              </a:rPr>
              <a:t>Taskinen</a:t>
            </a:r>
            <a:r>
              <a:rPr lang="en-GB" dirty="0">
                <a:latin typeface="Times New Roman" panose="02020603050405020304" pitchFamily="18" charset="0"/>
                <a:ea typeface="Times New Roman" panose="02020603050405020304" pitchFamily="18" charset="0"/>
              </a:rPr>
              <a:t>, T. (2023). </a:t>
            </a:r>
            <a:r>
              <a:rPr lang="en-GB"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dirty="0">
                <a:latin typeface="Times New Roman" panose="02020603050405020304" pitchFamily="18" charset="0"/>
                <a:ea typeface="Times New Roman" panose="02020603050405020304" pitchFamily="18" charset="0"/>
              </a:rPr>
              <a:t>. [online] Aalto.fi. Available at: https://aaltodoc.aalto.fi/items/596d3223-cb2a-486c-b966-c78d7059e337</a:t>
            </a:r>
            <a:r>
              <a:rPr lang="en-GB" dirty="0" smtClean="0">
                <a:latin typeface="Times New Roman" panose="02020603050405020304" pitchFamily="18" charset="0"/>
                <a:ea typeface="Times New Roman" panose="02020603050405020304" pitchFamily="18" charset="0"/>
              </a:rPr>
              <a:t>.</a:t>
            </a:r>
            <a:endParaRPr lang="en-GB"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8396298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104"/>
        <p:cNvGrpSpPr/>
        <p:nvPr/>
      </p:nvGrpSpPr>
      <p:grpSpPr>
        <a:xfrm>
          <a:off x="0" y="0"/>
          <a:ext cx="0" cy="0"/>
          <a:chOff x="0" y="0"/>
          <a:chExt cx="0" cy="0"/>
        </a:xfrm>
      </p:grpSpPr>
      <p:sp>
        <p:nvSpPr>
          <p:cNvPr id="2" name="Rectangle 1"/>
          <p:cNvSpPr/>
          <p:nvPr/>
        </p:nvSpPr>
        <p:spPr>
          <a:xfrm>
            <a:off x="0" y="156627"/>
            <a:ext cx="8991600" cy="5355312"/>
          </a:xfrm>
          <a:prstGeom prst="rect">
            <a:avLst/>
          </a:prstGeom>
        </p:spPr>
        <p:txBody>
          <a:bodyPr wrap="square">
            <a:spAutoFit/>
          </a:bodyPr>
          <a:lstStyle/>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Paschina</a:t>
            </a:r>
            <a:r>
              <a:rPr lang="en-GB" sz="1200" dirty="0">
                <a:latin typeface="Times New Roman" panose="02020603050405020304" pitchFamily="18" charset="0"/>
                <a:ea typeface="Times New Roman" panose="02020603050405020304" pitchFamily="18" charset="0"/>
              </a:rPr>
              <a:t>, S. (2023). Trust in management and work flexibility : a quantitative investigation of modern work dynamics and their impact on organizational performance. </a:t>
            </a:r>
            <a:r>
              <a:rPr lang="en-GB" sz="1200" i="1" dirty="0">
                <a:latin typeface="Times New Roman" panose="02020603050405020304" pitchFamily="18" charset="0"/>
                <a:ea typeface="Times New Roman" panose="02020603050405020304" pitchFamily="18" charset="0"/>
              </a:rPr>
              <a:t>www.um.edu.mt</a:t>
            </a:r>
            <a:r>
              <a:rPr lang="en-GB" sz="1200" dirty="0">
                <a:latin typeface="Times New Roman" panose="02020603050405020304" pitchFamily="18" charset="0"/>
                <a:ea typeface="Times New Roman" panose="02020603050405020304" pitchFamily="18" charset="0"/>
              </a:rPr>
              <a:t>, [online] 26(3).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://doi.org/10.35808/</a:t>
            </a:r>
            <a:r>
              <a:rPr lang="en-GB" sz="1200" dirty="0" err="1">
                <a:latin typeface="Times New Roman" panose="02020603050405020304" pitchFamily="18" charset="0"/>
                <a:ea typeface="Times New Roman" panose="02020603050405020304" pitchFamily="18" charset="0"/>
              </a:rPr>
              <a:t>ersj</a:t>
            </a:r>
            <a:r>
              <a:rPr lang="en-GB" sz="1200" dirty="0">
                <a:latin typeface="Times New Roman" panose="02020603050405020304" pitchFamily="18" charset="0"/>
                <a:ea typeface="Times New Roman" panose="02020603050405020304" pitchFamily="18" charset="0"/>
              </a:rPr>
              <a:t>/3205.</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Ramamoorthi</a:t>
            </a:r>
            <a:r>
              <a:rPr lang="en-GB" sz="1200" dirty="0">
                <a:latin typeface="Times New Roman" panose="02020603050405020304" pitchFamily="18" charset="0"/>
                <a:ea typeface="Times New Roman" panose="02020603050405020304" pitchFamily="18" charset="0"/>
              </a:rPr>
              <a:t>, V. (2021). AI-Driven Cloud Resource Optimization Framework for Real-Time Allocation. </a:t>
            </a:r>
            <a:r>
              <a:rPr lang="en-GB" sz="1200" i="1" dirty="0">
                <a:latin typeface="Times New Roman" panose="02020603050405020304" pitchFamily="18" charset="0"/>
                <a:ea typeface="Times New Roman" panose="02020603050405020304" pitchFamily="18" charset="0"/>
              </a:rPr>
              <a:t>Journal of Advanced Computing Systems </a:t>
            </a:r>
            <a:r>
              <a:rPr lang="en-GB" sz="1200" dirty="0">
                <a:latin typeface="Times New Roman" panose="02020603050405020304" pitchFamily="18" charset="0"/>
                <a:ea typeface="Times New Roman" panose="02020603050405020304" pitchFamily="18" charset="0"/>
              </a:rPr>
              <a:t>, [online] 1(1), pp.8–15.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://doi.org/10.69987/.</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Rusilowati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Narimawati</a:t>
            </a:r>
            <a:r>
              <a:rPr lang="en-GB" sz="1200" dirty="0">
                <a:latin typeface="Times New Roman" panose="02020603050405020304" pitchFamily="18" charset="0"/>
                <a:ea typeface="Times New Roman" panose="02020603050405020304" pitchFamily="18" charset="0"/>
              </a:rPr>
              <a:t>, U., </a:t>
            </a:r>
            <a:r>
              <a:rPr lang="en-GB" sz="1200" dirty="0" err="1">
                <a:latin typeface="Times New Roman" panose="02020603050405020304" pitchFamily="18" charset="0"/>
                <a:ea typeface="Times New Roman" panose="02020603050405020304" pitchFamily="18" charset="0"/>
              </a:rPr>
              <a:t>Wijayanti</a:t>
            </a:r>
            <a:r>
              <a:rPr lang="en-GB" sz="1200" dirty="0">
                <a:latin typeface="Times New Roman" panose="02020603050405020304" pitchFamily="18" charset="0"/>
                <a:ea typeface="Times New Roman" panose="02020603050405020304" pitchFamily="18" charset="0"/>
              </a:rPr>
              <a:t>, Y.R., </a:t>
            </a:r>
            <a:r>
              <a:rPr lang="en-GB" sz="1200" dirty="0" err="1">
                <a:latin typeface="Times New Roman" panose="02020603050405020304" pitchFamily="18" charset="0"/>
                <a:ea typeface="Times New Roman" panose="02020603050405020304" pitchFamily="18" charset="0"/>
              </a:rPr>
              <a:t>Rahardja</a:t>
            </a:r>
            <a:r>
              <a:rPr lang="en-GB" sz="1200" dirty="0">
                <a:latin typeface="Times New Roman" panose="02020603050405020304" pitchFamily="18" charset="0"/>
                <a:ea typeface="Times New Roman" panose="02020603050405020304" pitchFamily="18" charset="0"/>
              </a:rPr>
              <a:t>, U. and Al-Kamari, O.A. (2024). Optimizing Human Resource Planning through Advanced Management Information Systems: A Technological Approach. </a:t>
            </a:r>
            <a:r>
              <a:rPr lang="en-GB" sz="1200" i="1" dirty="0" err="1">
                <a:latin typeface="Times New Roman" panose="02020603050405020304" pitchFamily="18" charset="0"/>
                <a:ea typeface="Times New Roman" panose="02020603050405020304" pitchFamily="18" charset="0"/>
              </a:rPr>
              <a:t>Aptisi</a:t>
            </a:r>
            <a:r>
              <a:rPr lang="en-GB" sz="1200" i="1" dirty="0">
                <a:latin typeface="Times New Roman" panose="02020603050405020304" pitchFamily="18" charset="0"/>
                <a:ea typeface="Times New Roman" panose="02020603050405020304" pitchFamily="18" charset="0"/>
              </a:rPr>
              <a:t> Transactions on </a:t>
            </a:r>
            <a:r>
              <a:rPr lang="en-GB" sz="1200" i="1" dirty="0" err="1">
                <a:latin typeface="Times New Roman" panose="02020603050405020304" pitchFamily="18" charset="0"/>
                <a:ea typeface="Times New Roman" panose="02020603050405020304" pitchFamily="18" charset="0"/>
              </a:rPr>
              <a:t>Technopreneurship</a:t>
            </a:r>
            <a:r>
              <a:rPr lang="en-GB" sz="1200" i="1" dirty="0">
                <a:latin typeface="Times New Roman" panose="02020603050405020304" pitchFamily="18" charset="0"/>
                <a:ea typeface="Times New Roman" panose="02020603050405020304" pitchFamily="18" charset="0"/>
              </a:rPr>
              <a:t> (ATT)</a:t>
            </a:r>
            <a:r>
              <a:rPr lang="en-GB" sz="1200" dirty="0">
                <a:latin typeface="Times New Roman" panose="02020603050405020304" pitchFamily="18" charset="0"/>
                <a:ea typeface="Times New Roman" panose="02020603050405020304" pitchFamily="18" charset="0"/>
              </a:rPr>
              <a:t>, [online] 6(1), pp.72–83.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://doi.org/10.34306/att.v6i1.390.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Sekhara</a:t>
            </a:r>
            <a:r>
              <a:rPr lang="en-GB" sz="1200" dirty="0">
                <a:latin typeface="Times New Roman" panose="02020603050405020304" pitchFamily="18" charset="0"/>
                <a:ea typeface="Times New Roman" panose="02020603050405020304" pitchFamily="18" charset="0"/>
              </a:rPr>
              <a:t>, C. (2025). Eliminating Duplicate Medical Records: How Modern Solutions are Revolutionizing Healthcare Data Management. </a:t>
            </a:r>
            <a:r>
              <a:rPr lang="en-GB" sz="1200" i="1" dirty="0">
                <a:latin typeface="Times New Roman" panose="02020603050405020304" pitchFamily="18" charset="0"/>
                <a:ea typeface="Times New Roman" panose="02020603050405020304" pitchFamily="18" charset="0"/>
              </a:rPr>
              <a:t>Journal of Computer Science and Technology Studies</a:t>
            </a:r>
            <a:r>
              <a:rPr lang="en-GB" sz="1200" dirty="0">
                <a:latin typeface="Times New Roman" panose="02020603050405020304" pitchFamily="18" charset="0"/>
                <a:ea typeface="Times New Roman" panose="02020603050405020304" pitchFamily="18" charset="0"/>
              </a:rPr>
              <a:t>, [online] 7(2), pp.496–505.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://doi.org/10.32996/jcsts.2025.7.2.52.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Shafa</a:t>
            </a:r>
            <a:r>
              <a:rPr lang="en-GB" sz="1200" dirty="0">
                <a:latin typeface="Times New Roman" panose="02020603050405020304" pitchFamily="18" charset="0"/>
                <a:ea typeface="Times New Roman" panose="02020603050405020304" pitchFamily="18" charset="0"/>
              </a:rPr>
              <a:t>, H. (2023). A QUANTITATIVE STUDY ON IT-ENABLED ERP SYSTEMS AND THEIR ROLE IN OPERATIONAL EFFICIENCY. [online] 04(04), pp.62–99.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://doi.org/10.63125/nbpyce10.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Susilo</a:t>
            </a:r>
            <a:r>
              <a:rPr lang="en-GB" sz="1200" dirty="0">
                <a:latin typeface="Times New Roman" panose="02020603050405020304" pitchFamily="18" charset="0"/>
                <a:ea typeface="Times New Roman" panose="02020603050405020304" pitchFamily="18" charset="0"/>
              </a:rPr>
              <a:t>, B.W. and </a:t>
            </a:r>
            <a:r>
              <a:rPr lang="en-GB" sz="1200" dirty="0" err="1">
                <a:latin typeface="Times New Roman" panose="02020603050405020304" pitchFamily="18" charset="0"/>
                <a:ea typeface="Times New Roman" panose="02020603050405020304" pitchFamily="18" charset="0"/>
              </a:rPr>
              <a:t>Susanto</a:t>
            </a:r>
            <a:r>
              <a:rPr lang="en-GB" sz="1200" dirty="0">
                <a:latin typeface="Times New Roman" panose="02020603050405020304" pitchFamily="18" charset="0"/>
                <a:ea typeface="Times New Roman" panose="02020603050405020304" pitchFamily="18" charset="0"/>
              </a:rPr>
              <a:t>, E. (2024). Employing Artificial Intelligence in Management Information Systems to Improve Business Efficiency. </a:t>
            </a:r>
            <a:r>
              <a:rPr lang="en-GB" sz="1200" i="1" dirty="0">
                <a:latin typeface="Times New Roman" panose="02020603050405020304" pitchFamily="18" charset="0"/>
                <a:ea typeface="Times New Roman" panose="02020603050405020304" pitchFamily="18" charset="0"/>
              </a:rPr>
              <a:t>Journal of Management and Informatics</a:t>
            </a:r>
            <a:r>
              <a:rPr lang="en-GB" sz="1200" dirty="0">
                <a:latin typeface="Times New Roman" panose="02020603050405020304" pitchFamily="18" charset="0"/>
                <a:ea typeface="Times New Roman" panose="02020603050405020304" pitchFamily="18" charset="0"/>
              </a:rPr>
              <a:t>, [online] 3(2), pp.212–229.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://doi.org/10.27824/jmi.v3i2.30.</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Taskinen</a:t>
            </a:r>
            <a:r>
              <a:rPr lang="en-GB" sz="1200" dirty="0">
                <a:latin typeface="Times New Roman" panose="02020603050405020304" pitchFamily="18" charset="0"/>
                <a:ea typeface="Times New Roman" panose="02020603050405020304" pitchFamily="18" charset="0"/>
              </a:rPr>
              <a:t>, T. (2023). </a:t>
            </a:r>
            <a:r>
              <a:rPr lang="en-GB" sz="1200" i="1" dirty="0">
                <a:latin typeface="Times New Roman" panose="02020603050405020304" pitchFamily="18" charset="0"/>
                <a:ea typeface="Times New Roman" panose="02020603050405020304" pitchFamily="18" charset="0"/>
              </a:rPr>
              <a:t>Transaction Automation: Selecting Suppliers for Business-to-Business Network Integration Projects</a:t>
            </a:r>
            <a:r>
              <a:rPr lang="en-GB" sz="1200" dirty="0">
                <a:latin typeface="Times New Roman" panose="02020603050405020304" pitchFamily="18" charset="0"/>
                <a:ea typeface="Times New Roman" panose="02020603050405020304" pitchFamily="18" charset="0"/>
              </a:rPr>
              <a:t>. [online] Aalto.fi. Available at: </a:t>
            </a:r>
            <a:r>
              <a:rPr lang="en-GB" sz="1200" dirty="0">
                <a:latin typeface="Times New Roman" panose="02020603050405020304" pitchFamily="18" charset="0"/>
                <a:ea typeface="Times New Roman" panose="02020603050405020304" pitchFamily="18" charset="0"/>
                <a:hlinkClick r:id="rId3"/>
              </a:rPr>
              <a:t>https://aaltodoc.aalto.fi/items/596d3223-cb2a-486c-b966-c78d7059e337</a:t>
            </a:r>
            <a:r>
              <a:rPr lang="en-GB" sz="1200" dirty="0" smtClean="0">
                <a:latin typeface="Times New Roman" panose="02020603050405020304" pitchFamily="18" charset="0"/>
                <a:ea typeface="Times New Roman" panose="02020603050405020304" pitchFamily="18" charset="0"/>
              </a:rPr>
              <a:t>.</a:t>
            </a:r>
          </a:p>
          <a:p>
            <a:pPr marL="457200" indent="-457200" algn="just">
              <a:spcAft>
                <a:spcPts val="1200"/>
              </a:spcAft>
            </a:pPr>
            <a:r>
              <a:rPr lang="en-GB" sz="1200" dirty="0">
                <a:latin typeface="Times New Roman" panose="02020603050405020304" pitchFamily="18" charset="0"/>
                <a:ea typeface="Times New Roman" panose="02020603050405020304" pitchFamily="18" charset="0"/>
              </a:rPr>
              <a:t>Thompson, L. (2025). Cloud-Based Management Information Systems: A Paradigm Shift in Enterprise Resource Planning. OTS Canadian Journal, 4(6), pp.62–73.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://doi.org/10.58840/c5hwq462.</a:t>
            </a:r>
          </a:p>
          <a:p>
            <a:pPr marL="457200" indent="-457200" algn="just">
              <a:spcAft>
                <a:spcPts val="1200"/>
              </a:spcAft>
            </a:pPr>
            <a:r>
              <a:rPr lang="en-GB" sz="1200" dirty="0" err="1">
                <a:latin typeface="Times New Roman" panose="02020603050405020304" pitchFamily="18" charset="0"/>
                <a:ea typeface="Times New Roman" panose="02020603050405020304" pitchFamily="18" charset="0"/>
              </a:rPr>
              <a:t>Wadhah</a:t>
            </a:r>
            <a:r>
              <a:rPr lang="en-GB" sz="1200" dirty="0">
                <a:latin typeface="Times New Roman" panose="02020603050405020304" pitchFamily="18" charset="0"/>
                <a:ea typeface="Times New Roman" panose="02020603050405020304" pitchFamily="18" charset="0"/>
              </a:rPr>
              <a:t>, A., </a:t>
            </a:r>
            <a:r>
              <a:rPr lang="en-GB" sz="1200" dirty="0" err="1">
                <a:latin typeface="Times New Roman" panose="02020603050405020304" pitchFamily="18" charset="0"/>
                <a:ea typeface="Times New Roman" panose="02020603050405020304" pitchFamily="18" charset="0"/>
              </a:rPr>
              <a:t>Karam</a:t>
            </a:r>
            <a:r>
              <a:rPr lang="en-GB" sz="1200" dirty="0">
                <a:latin typeface="Times New Roman" panose="02020603050405020304" pitchFamily="18" charset="0"/>
                <a:ea typeface="Times New Roman" panose="02020603050405020304" pitchFamily="18" charset="0"/>
              </a:rPr>
              <a:t>, A.-A., </a:t>
            </a:r>
            <a:r>
              <a:rPr lang="en-GB" sz="1200" dirty="0" err="1">
                <a:latin typeface="Times New Roman" panose="02020603050405020304" pitchFamily="18" charset="0"/>
                <a:ea typeface="Times New Roman" panose="02020603050405020304" pitchFamily="18" charset="0"/>
              </a:rPr>
              <a:t>Alshaikh</a:t>
            </a:r>
            <a:r>
              <a:rPr lang="en-GB" sz="1200" dirty="0">
                <a:latin typeface="Times New Roman" panose="02020603050405020304" pitchFamily="18" charset="0"/>
                <a:ea typeface="Times New Roman" panose="02020603050405020304" pitchFamily="18" charset="0"/>
              </a:rPr>
              <a:t>, R. and </a:t>
            </a:r>
            <a:r>
              <a:rPr lang="en-GB" sz="1200" dirty="0" err="1">
                <a:latin typeface="Times New Roman" panose="02020603050405020304" pitchFamily="18" charset="0"/>
                <a:ea typeface="Times New Roman" panose="02020603050405020304" pitchFamily="18" charset="0"/>
              </a:rPr>
              <a:t>Bahroun</a:t>
            </a:r>
            <a:r>
              <a:rPr lang="en-GB" sz="1200" dirty="0">
                <a:latin typeface="Times New Roman" panose="02020603050405020304" pitchFamily="18" charset="0"/>
                <a:ea typeface="Times New Roman" panose="02020603050405020304" pitchFamily="18" charset="0"/>
              </a:rPr>
              <a:t>, Z. (2024). Strategic Integration and Organizational Success: A Holistic Review of ERP Implementation Factors. Industrial Engineering &amp; Management Systems, 23(4), pp.548–567. </a:t>
            </a:r>
            <a:r>
              <a:rPr lang="en-GB" sz="1200" dirty="0" err="1">
                <a:latin typeface="Times New Roman" panose="02020603050405020304" pitchFamily="18" charset="0"/>
                <a:ea typeface="Times New Roman" panose="02020603050405020304" pitchFamily="18" charset="0"/>
              </a:rPr>
              <a:t>doi:https</a:t>
            </a:r>
            <a:r>
              <a:rPr lang="en-GB" sz="1200" dirty="0">
                <a:latin typeface="Times New Roman" panose="02020603050405020304" pitchFamily="18" charset="0"/>
                <a:ea typeface="Times New Roman" panose="02020603050405020304" pitchFamily="18" charset="0"/>
              </a:rPr>
              <a:t>://doi.org/10.7232/iems.2024.23.4.548.</a:t>
            </a:r>
          </a:p>
          <a:p>
            <a:pPr marL="457200" indent="-457200" algn="just">
              <a:spcAft>
                <a:spcPts val="1200"/>
              </a:spcAft>
            </a:pPr>
            <a:endParaRPr lang="en-GB" sz="12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653688583"/>
      </p:ext>
    </p:extLst>
  </p:cSld>
  <p:clrMapOvr>
    <a:masterClrMapping/>
  </p:clrMapOvr>
</p:sld>
</file>

<file path=ppt/theme/theme1.xml><?xml version="1.0" encoding="utf-8"?>
<a:theme xmlns:a="http://schemas.openxmlformats.org/drawingml/2006/main" name="World Usability Day by Slidesgo">
  <a:themeElements>
    <a:clrScheme name="Simple Light">
      <a:dk1>
        <a:srgbClr val="FFFFFF"/>
      </a:dk1>
      <a:lt1>
        <a:srgbClr val="263238"/>
      </a:lt1>
      <a:dk2>
        <a:srgbClr val="595959"/>
      </a:dk2>
      <a:lt2>
        <a:srgbClr val="F3F3F3"/>
      </a:lt2>
      <a:accent1>
        <a:srgbClr val="C52878"/>
      </a:accent1>
      <a:accent2>
        <a:srgbClr val="D36980"/>
      </a:accent2>
      <a:accent3>
        <a:srgbClr val="860CD1"/>
      </a:accent3>
      <a:accent4>
        <a:srgbClr val="63A4D5"/>
      </a:accent4>
      <a:accent5>
        <a:srgbClr val="8BE1E5"/>
      </a:accent5>
      <a:accent6>
        <a:srgbClr val="F7ED8B"/>
      </a:accent6>
      <a:hlink>
        <a:srgbClr val="263238"/>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3283</Words>
  <Application>Microsoft Office PowerPoint</Application>
  <PresentationFormat>On-screen Show (16:9)</PresentationFormat>
  <Paragraphs>76</Paragraphs>
  <Slides>18</Slides>
  <Notes>18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Montserrat</vt:lpstr>
      <vt:lpstr>Roboto</vt:lpstr>
      <vt:lpstr>Arial</vt:lpstr>
      <vt:lpstr>Times New Roman</vt:lpstr>
      <vt:lpstr>Montserrat Black</vt:lpstr>
      <vt:lpstr>Quicksand</vt:lpstr>
      <vt:lpstr>World Usability Day by Slidesgo</vt:lpstr>
      <vt:lpstr>Growing Business Seeking Digital Modernisation </vt:lpstr>
      <vt:lpstr>INTRODUCTION</vt:lpstr>
      <vt:lpstr>WHAT IS AN INFORMATION SYSTEM? </vt:lpstr>
      <vt:lpstr>ROLE OF INFORMATION SYSTEMS IN BUSINESS</vt:lpstr>
      <vt:lpstr>TYPES OF INFORMATION SYSTEMS </vt:lpstr>
      <vt:lpstr>SYSTEM 1: TRANSACTION PROCESSING SYSTEM (TPS) </vt:lpstr>
      <vt:lpstr>SYSTEM 2: MANAGEMENT INFORMATION SYSTEM (MIS) </vt:lpstr>
      <vt:lpstr>SYSTEM 3: ENTERPRISE RESOURCE PLANNING (ERP) </vt:lpstr>
      <vt:lpstr>PowerPoint Presentation</vt:lpstr>
      <vt:lpstr>ETHICAL CONSIDERATIONS </vt:lpstr>
      <vt:lpstr>CASE STUDY 1 </vt:lpstr>
      <vt:lpstr>CASE STUDY 2 </vt:lpstr>
      <vt:lpstr>RECOMMENDATIONS</vt:lpstr>
      <vt:lpstr>CONCLUSION</vt:lpstr>
      <vt:lpstr>Reference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Growing Business Seeking Digital Modernisation </dc:title>
  <cp:lastModifiedBy>user</cp:lastModifiedBy>
  <cp:revision>3</cp:revision>
  <dcterms:modified xsi:type="dcterms:W3CDTF">2026-02-10T08:40:05Z</dcterms:modified>
</cp:coreProperties>
</file>