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3" r:id="rId11"/>
    <p:sldId id="262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6CE02C-2E3D-4C9B-BA38-CCA48D5ED942}" v="2" dt="2026-07-19T17:22:30.8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970" autoAdjust="0"/>
    <p:restoredTop sz="94660"/>
  </p:normalViewPr>
  <p:slideViewPr>
    <p:cSldViewPr snapToGrid="0">
      <p:cViewPr varScale="1">
        <p:scale>
          <a:sx n="68" d="100"/>
          <a:sy n="68" d="100"/>
        </p:scale>
        <p:origin x="62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a-Ionela Suciu (2536352)" userId="6fb3948e-ea2c-4b0c-b01f-9373d1a448e7" providerId="ADAL" clId="{A72E2D70-3905-499B-B3DD-412324809733}"/>
    <pc:docChg chg="undo redo custSel addSld delSld modSld">
      <pc:chgData name="Alexandra-Ionela Suciu (2536352)" userId="6fb3948e-ea2c-4b0c-b01f-9373d1a448e7" providerId="ADAL" clId="{A72E2D70-3905-499B-B3DD-412324809733}" dt="2026-07-19T17:40:40.466" v="4747" actId="27636"/>
      <pc:docMkLst>
        <pc:docMk/>
      </pc:docMkLst>
      <pc:sldChg chg="modSp mod">
        <pc:chgData name="Alexandra-Ionela Suciu (2536352)" userId="6fb3948e-ea2c-4b0c-b01f-9373d1a448e7" providerId="ADAL" clId="{A72E2D70-3905-499B-B3DD-412324809733}" dt="2026-07-19T08:39:16.058" v="2953" actId="1076"/>
        <pc:sldMkLst>
          <pc:docMk/>
          <pc:sldMk cId="3021484325" sldId="256"/>
        </pc:sldMkLst>
        <pc:spChg chg="mod">
          <ac:chgData name="Alexandra-Ionela Suciu (2536352)" userId="6fb3948e-ea2c-4b0c-b01f-9373d1a448e7" providerId="ADAL" clId="{A72E2D70-3905-499B-B3DD-412324809733}" dt="2026-07-19T08:39:16.058" v="2953" actId="1076"/>
          <ac:spMkLst>
            <pc:docMk/>
            <pc:sldMk cId="3021484325" sldId="256"/>
            <ac:spMk id="2" creationId="{F1DC05E6-E366-8C9F-91C4-2F6FED3C918B}"/>
          </ac:spMkLst>
        </pc:spChg>
        <pc:spChg chg="mod">
          <ac:chgData name="Alexandra-Ionela Suciu (2536352)" userId="6fb3948e-ea2c-4b0c-b01f-9373d1a448e7" providerId="ADAL" clId="{A72E2D70-3905-499B-B3DD-412324809733}" dt="2026-07-19T08:39:10.536" v="2952" actId="27636"/>
          <ac:spMkLst>
            <pc:docMk/>
            <pc:sldMk cId="3021484325" sldId="256"/>
            <ac:spMk id="3" creationId="{DD570C67-55F6-BD91-91AF-E1742DC09E12}"/>
          </ac:spMkLst>
        </pc:spChg>
        <pc:picChg chg="mod">
          <ac:chgData name="Alexandra-Ionela Suciu (2536352)" userId="6fb3948e-ea2c-4b0c-b01f-9373d1a448e7" providerId="ADAL" clId="{A72E2D70-3905-499B-B3DD-412324809733}" dt="2026-07-16T10:26:17.381" v="105" actId="1076"/>
          <ac:picMkLst>
            <pc:docMk/>
            <pc:sldMk cId="3021484325" sldId="256"/>
            <ac:picMk id="5" creationId="{067DE5EC-C558-3A79-D414-F67E16ED7B70}"/>
          </ac:picMkLst>
        </pc:picChg>
      </pc:sldChg>
      <pc:sldChg chg="addSp delSp modSp new mod setBg addAnim delAnim">
        <pc:chgData name="Alexandra-Ionela Suciu (2536352)" userId="6fb3948e-ea2c-4b0c-b01f-9373d1a448e7" providerId="ADAL" clId="{A72E2D70-3905-499B-B3DD-412324809733}" dt="2026-07-16T10:40:16.606" v="384" actId="20577"/>
        <pc:sldMkLst>
          <pc:docMk/>
          <pc:sldMk cId="1307904350" sldId="257"/>
        </pc:sldMkLst>
        <pc:spChg chg="mod">
          <ac:chgData name="Alexandra-Ionela Suciu (2536352)" userId="6fb3948e-ea2c-4b0c-b01f-9373d1a448e7" providerId="ADAL" clId="{A72E2D70-3905-499B-B3DD-412324809733}" dt="2026-07-16T10:32:42.652" v="243" actId="26606"/>
          <ac:spMkLst>
            <pc:docMk/>
            <pc:sldMk cId="1307904350" sldId="257"/>
            <ac:spMk id="2" creationId="{A367AA2F-14B9-7BAA-C498-41D94BA2709F}"/>
          </ac:spMkLst>
        </pc:spChg>
        <pc:spChg chg="mod">
          <ac:chgData name="Alexandra-Ionela Suciu (2536352)" userId="6fb3948e-ea2c-4b0c-b01f-9373d1a448e7" providerId="ADAL" clId="{A72E2D70-3905-499B-B3DD-412324809733}" dt="2026-07-16T10:40:16.606" v="384" actId="20577"/>
          <ac:spMkLst>
            <pc:docMk/>
            <pc:sldMk cId="1307904350" sldId="257"/>
            <ac:spMk id="3" creationId="{1CED30D9-3258-AD64-BECB-D7E1CBE21256}"/>
          </ac:spMkLst>
        </pc:spChg>
        <pc:spChg chg="add mod">
          <ac:chgData name="Alexandra-Ionela Suciu (2536352)" userId="6fb3948e-ea2c-4b0c-b01f-9373d1a448e7" providerId="ADAL" clId="{A72E2D70-3905-499B-B3DD-412324809733}" dt="2026-07-16T10:32:42.639" v="242" actId="26606"/>
          <ac:spMkLst>
            <pc:docMk/>
            <pc:sldMk cId="1307904350" sldId="257"/>
            <ac:spMk id="6" creationId="{82BA8380-7FE2-5F00-67B6-FEBF3267C182}"/>
          </ac:spMkLst>
        </pc:spChg>
        <pc:spChg chg="add">
          <ac:chgData name="Alexandra-Ionela Suciu (2536352)" userId="6fb3948e-ea2c-4b0c-b01f-9373d1a448e7" providerId="ADAL" clId="{A72E2D70-3905-499B-B3DD-412324809733}" dt="2026-07-16T10:32:42.652" v="243" actId="26606"/>
          <ac:spMkLst>
            <pc:docMk/>
            <pc:sldMk cId="1307904350" sldId="257"/>
            <ac:spMk id="43" creationId="{08C9B587-E65E-4B52-B37C-ABEBB6E87928}"/>
          </ac:spMkLst>
        </pc:spChg>
        <pc:spChg chg="add">
          <ac:chgData name="Alexandra-Ionela Suciu (2536352)" userId="6fb3948e-ea2c-4b0c-b01f-9373d1a448e7" providerId="ADAL" clId="{A72E2D70-3905-499B-B3DD-412324809733}" dt="2026-07-16T10:32:42.652" v="243" actId="26606"/>
          <ac:spMkLst>
            <pc:docMk/>
            <pc:sldMk cId="1307904350" sldId="257"/>
            <ac:spMk id="44" creationId="{5DCB5928-DC7D-4612-9922-441966E15627}"/>
          </ac:spMkLst>
        </pc:spChg>
        <pc:spChg chg="add">
          <ac:chgData name="Alexandra-Ionela Suciu (2536352)" userId="6fb3948e-ea2c-4b0c-b01f-9373d1a448e7" providerId="ADAL" clId="{A72E2D70-3905-499B-B3DD-412324809733}" dt="2026-07-16T10:32:42.652" v="243" actId="26606"/>
          <ac:spMkLst>
            <pc:docMk/>
            <pc:sldMk cId="1307904350" sldId="257"/>
            <ac:spMk id="45" creationId="{682C1161-1736-45EC-99B7-33F3CAE9D517}"/>
          </ac:spMkLst>
        </pc:spChg>
        <pc:spChg chg="add">
          <ac:chgData name="Alexandra-Ionela Suciu (2536352)" userId="6fb3948e-ea2c-4b0c-b01f-9373d1a448e7" providerId="ADAL" clId="{A72E2D70-3905-499B-B3DD-412324809733}" dt="2026-07-16T10:32:42.652" v="243" actId="26606"/>
          <ac:spMkLst>
            <pc:docMk/>
            <pc:sldMk cId="1307904350" sldId="257"/>
            <ac:spMk id="46" creationId="{84D4DDB8-B68F-45B0-9F62-C4279996F672}"/>
          </ac:spMkLst>
        </pc:spChg>
        <pc:spChg chg="add">
          <ac:chgData name="Alexandra-Ionela Suciu (2536352)" userId="6fb3948e-ea2c-4b0c-b01f-9373d1a448e7" providerId="ADAL" clId="{A72E2D70-3905-499B-B3DD-412324809733}" dt="2026-07-16T10:32:42.652" v="243" actId="26606"/>
          <ac:spMkLst>
            <pc:docMk/>
            <pc:sldMk cId="1307904350" sldId="257"/>
            <ac:spMk id="47" creationId="{AF2F604E-43BE-4DC3-B983-E071523364F8}"/>
          </ac:spMkLst>
        </pc:spChg>
        <pc:picChg chg="add mod ord">
          <ac:chgData name="Alexandra-Ionela Suciu (2536352)" userId="6fb3948e-ea2c-4b0c-b01f-9373d1a448e7" providerId="ADAL" clId="{A72E2D70-3905-499B-B3DD-412324809733}" dt="2026-07-16T10:31:28.835" v="192" actId="26606"/>
          <ac:picMkLst>
            <pc:docMk/>
            <pc:sldMk cId="1307904350" sldId="257"/>
            <ac:picMk id="5" creationId="{B8CD24A5-CC9B-303F-A860-4025867D864F}"/>
          </ac:picMkLst>
        </pc:picChg>
      </pc:sldChg>
      <pc:sldChg chg="addSp delSp modSp new mod setBg">
        <pc:chgData name="Alexandra-Ionela Suciu (2536352)" userId="6fb3948e-ea2c-4b0c-b01f-9373d1a448e7" providerId="ADAL" clId="{A72E2D70-3905-499B-B3DD-412324809733}" dt="2026-07-16T11:14:43.080" v="540" actId="1076"/>
        <pc:sldMkLst>
          <pc:docMk/>
          <pc:sldMk cId="3372112574" sldId="258"/>
        </pc:sldMkLst>
        <pc:spChg chg="mod">
          <ac:chgData name="Alexandra-Ionela Suciu (2536352)" userId="6fb3948e-ea2c-4b0c-b01f-9373d1a448e7" providerId="ADAL" clId="{A72E2D70-3905-499B-B3DD-412324809733}" dt="2026-07-16T11:09:14.836" v="414" actId="20577"/>
          <ac:spMkLst>
            <pc:docMk/>
            <pc:sldMk cId="3372112574" sldId="258"/>
            <ac:spMk id="2" creationId="{51B690E0-58D7-C14A-B0D4-30F8637D7786}"/>
          </ac:spMkLst>
        </pc:spChg>
        <pc:spChg chg="mod">
          <ac:chgData name="Alexandra-Ionela Suciu (2536352)" userId="6fb3948e-ea2c-4b0c-b01f-9373d1a448e7" providerId="ADAL" clId="{A72E2D70-3905-499B-B3DD-412324809733}" dt="2026-07-16T11:14:43.080" v="540" actId="1076"/>
          <ac:spMkLst>
            <pc:docMk/>
            <pc:sldMk cId="3372112574" sldId="258"/>
            <ac:spMk id="3" creationId="{489573CD-A4E0-FD61-5F63-A579A0F23164}"/>
          </ac:spMkLst>
        </pc:spChg>
        <pc:spChg chg="add mod">
          <ac:chgData name="Alexandra-Ionela Suciu (2536352)" userId="6fb3948e-ea2c-4b0c-b01f-9373d1a448e7" providerId="ADAL" clId="{A72E2D70-3905-499B-B3DD-412324809733}" dt="2026-07-16T10:43:35.871" v="391" actId="26606"/>
          <ac:spMkLst>
            <pc:docMk/>
            <pc:sldMk cId="3372112574" sldId="258"/>
            <ac:spMk id="6" creationId="{D99210AE-AC59-BEEA-5F89-F776E9370DA5}"/>
          </ac:spMkLst>
        </pc:spChg>
        <pc:spChg chg="add">
          <ac:chgData name="Alexandra-Ionela Suciu (2536352)" userId="6fb3948e-ea2c-4b0c-b01f-9373d1a448e7" providerId="ADAL" clId="{A72E2D70-3905-499B-B3DD-412324809733}" dt="2026-07-16T10:43:35.871" v="391" actId="26606"/>
          <ac:spMkLst>
            <pc:docMk/>
            <pc:sldMk cId="3372112574" sldId="258"/>
            <ac:spMk id="20" creationId="{68AF5748-FED8-45BA-8631-26D1D10F3246}"/>
          </ac:spMkLst>
        </pc:spChg>
        <pc:spChg chg="add">
          <ac:chgData name="Alexandra-Ionela Suciu (2536352)" userId="6fb3948e-ea2c-4b0c-b01f-9373d1a448e7" providerId="ADAL" clId="{A72E2D70-3905-499B-B3DD-412324809733}" dt="2026-07-16T10:43:35.871" v="391" actId="26606"/>
          <ac:spMkLst>
            <pc:docMk/>
            <pc:sldMk cId="3372112574" sldId="258"/>
            <ac:spMk id="21" creationId="{AF2F604E-43BE-4DC3-B983-E071523364F8}"/>
          </ac:spMkLst>
        </pc:spChg>
        <pc:spChg chg="add">
          <ac:chgData name="Alexandra-Ionela Suciu (2536352)" userId="6fb3948e-ea2c-4b0c-b01f-9373d1a448e7" providerId="ADAL" clId="{A72E2D70-3905-499B-B3DD-412324809733}" dt="2026-07-16T10:43:35.871" v="391" actId="26606"/>
          <ac:spMkLst>
            <pc:docMk/>
            <pc:sldMk cId="3372112574" sldId="258"/>
            <ac:spMk id="22" creationId="{08C9B587-E65E-4B52-B37C-ABEBB6E87928}"/>
          </ac:spMkLst>
        </pc:spChg>
        <pc:picChg chg="add mod">
          <ac:chgData name="Alexandra-Ionela Suciu (2536352)" userId="6fb3948e-ea2c-4b0c-b01f-9373d1a448e7" providerId="ADAL" clId="{A72E2D70-3905-499B-B3DD-412324809733}" dt="2026-07-16T10:43:35.871" v="391" actId="26606"/>
          <ac:picMkLst>
            <pc:docMk/>
            <pc:sldMk cId="3372112574" sldId="258"/>
            <ac:picMk id="5" creationId="{51DCC083-3BF1-2D42-0110-BEDC9605741B}"/>
          </ac:picMkLst>
        </pc:picChg>
      </pc:sldChg>
      <pc:sldChg chg="addSp delSp modSp new mod setBg">
        <pc:chgData name="Alexandra-Ionela Suciu (2536352)" userId="6fb3948e-ea2c-4b0c-b01f-9373d1a448e7" providerId="ADAL" clId="{A72E2D70-3905-499B-B3DD-412324809733}" dt="2026-07-16T11:42:39.107" v="767" actId="14100"/>
        <pc:sldMkLst>
          <pc:docMk/>
          <pc:sldMk cId="2749634404" sldId="259"/>
        </pc:sldMkLst>
        <pc:spChg chg="mod">
          <ac:chgData name="Alexandra-Ionela Suciu (2536352)" userId="6fb3948e-ea2c-4b0c-b01f-9373d1a448e7" providerId="ADAL" clId="{A72E2D70-3905-499B-B3DD-412324809733}" dt="2026-07-16T11:41:51.424" v="764" actId="207"/>
          <ac:spMkLst>
            <pc:docMk/>
            <pc:sldMk cId="2749634404" sldId="259"/>
            <ac:spMk id="2" creationId="{A2DF0167-0BF2-A264-7F73-21E60CF2E9E8}"/>
          </ac:spMkLst>
        </pc:spChg>
        <pc:spChg chg="mod">
          <ac:chgData name="Alexandra-Ionela Suciu (2536352)" userId="6fb3948e-ea2c-4b0c-b01f-9373d1a448e7" providerId="ADAL" clId="{A72E2D70-3905-499B-B3DD-412324809733}" dt="2026-07-16T11:42:39.107" v="767" actId="14100"/>
          <ac:spMkLst>
            <pc:docMk/>
            <pc:sldMk cId="2749634404" sldId="259"/>
            <ac:spMk id="3" creationId="{075E301F-4E19-1650-4B19-1EC012A8C113}"/>
          </ac:spMkLst>
        </pc:spChg>
        <pc:spChg chg="add mod">
          <ac:chgData name="Alexandra-Ionela Suciu (2536352)" userId="6fb3948e-ea2c-4b0c-b01f-9373d1a448e7" providerId="ADAL" clId="{A72E2D70-3905-499B-B3DD-412324809733}" dt="2026-07-16T11:39:11.110" v="757" actId="26606"/>
          <ac:spMkLst>
            <pc:docMk/>
            <pc:sldMk cId="2749634404" sldId="259"/>
            <ac:spMk id="6" creationId="{EE251A03-CCA7-9E36-23EA-34DBB86CAF2D}"/>
          </ac:spMkLst>
        </pc:spChg>
        <pc:spChg chg="add">
          <ac:chgData name="Alexandra-Ionela Suciu (2536352)" userId="6fb3948e-ea2c-4b0c-b01f-9373d1a448e7" providerId="ADAL" clId="{A72E2D70-3905-499B-B3DD-412324809733}" dt="2026-07-16T11:39:11.110" v="757" actId="26606"/>
          <ac:spMkLst>
            <pc:docMk/>
            <pc:sldMk cId="2749634404" sldId="259"/>
            <ac:spMk id="45" creationId="{1ECAB1E8-8195-4748-BE71-FF806D86892E}"/>
          </ac:spMkLst>
        </pc:spChg>
        <pc:spChg chg="add">
          <ac:chgData name="Alexandra-Ionela Suciu (2536352)" userId="6fb3948e-ea2c-4b0c-b01f-9373d1a448e7" providerId="ADAL" clId="{A72E2D70-3905-499B-B3DD-412324809733}" dt="2026-07-16T11:39:11.110" v="757" actId="26606"/>
          <ac:spMkLst>
            <pc:docMk/>
            <pc:sldMk cId="2749634404" sldId="259"/>
            <ac:spMk id="47" creationId="{57F6BDD4-E066-4008-8011-6CC31AEB4556}"/>
          </ac:spMkLst>
        </pc:spChg>
        <pc:spChg chg="add">
          <ac:chgData name="Alexandra-Ionela Suciu (2536352)" userId="6fb3948e-ea2c-4b0c-b01f-9373d1a448e7" providerId="ADAL" clId="{A72E2D70-3905-499B-B3DD-412324809733}" dt="2026-07-16T11:39:11.110" v="757" actId="26606"/>
          <ac:spMkLst>
            <pc:docMk/>
            <pc:sldMk cId="2749634404" sldId="259"/>
            <ac:spMk id="49" creationId="{2711A8FB-68FC-45FC-B01E-38F809E2D439}"/>
          </ac:spMkLst>
        </pc:spChg>
        <pc:spChg chg="add">
          <ac:chgData name="Alexandra-Ionela Suciu (2536352)" userId="6fb3948e-ea2c-4b0c-b01f-9373d1a448e7" providerId="ADAL" clId="{A72E2D70-3905-499B-B3DD-412324809733}" dt="2026-07-16T11:39:11.110" v="757" actId="26606"/>
          <ac:spMkLst>
            <pc:docMk/>
            <pc:sldMk cId="2749634404" sldId="259"/>
            <ac:spMk id="51" creationId="{2A865FE3-5FC9-4049-87CF-30019C46C0F5}"/>
          </ac:spMkLst>
        </pc:spChg>
        <pc:picChg chg="add mod">
          <ac:chgData name="Alexandra-Ionela Suciu (2536352)" userId="6fb3948e-ea2c-4b0c-b01f-9373d1a448e7" providerId="ADAL" clId="{A72E2D70-3905-499B-B3DD-412324809733}" dt="2026-07-16T11:38:48.339" v="751" actId="26606"/>
          <ac:picMkLst>
            <pc:docMk/>
            <pc:sldMk cId="2749634404" sldId="259"/>
            <ac:picMk id="5" creationId="{39323578-0F2C-E7CC-5B8E-5F2713B797FF}"/>
          </ac:picMkLst>
        </pc:picChg>
      </pc:sldChg>
      <pc:sldChg chg="addSp delSp modSp new mod setBg">
        <pc:chgData name="Alexandra-Ionela Suciu (2536352)" userId="6fb3948e-ea2c-4b0c-b01f-9373d1a448e7" providerId="ADAL" clId="{A72E2D70-3905-499B-B3DD-412324809733}" dt="2026-07-16T12:07:48.099" v="1183" actId="26606"/>
        <pc:sldMkLst>
          <pc:docMk/>
          <pc:sldMk cId="3093372111" sldId="260"/>
        </pc:sldMkLst>
        <pc:spChg chg="mod">
          <ac:chgData name="Alexandra-Ionela Suciu (2536352)" userId="6fb3948e-ea2c-4b0c-b01f-9373d1a448e7" providerId="ADAL" clId="{A72E2D70-3905-499B-B3DD-412324809733}" dt="2026-07-16T12:07:48.099" v="1183" actId="26606"/>
          <ac:spMkLst>
            <pc:docMk/>
            <pc:sldMk cId="3093372111" sldId="260"/>
            <ac:spMk id="2" creationId="{80E79B22-A4EE-75B1-FCD7-F2DF3D73E663}"/>
          </ac:spMkLst>
        </pc:spChg>
        <pc:spChg chg="mod">
          <ac:chgData name="Alexandra-Ionela Suciu (2536352)" userId="6fb3948e-ea2c-4b0c-b01f-9373d1a448e7" providerId="ADAL" clId="{A72E2D70-3905-499B-B3DD-412324809733}" dt="2026-07-16T12:07:48.099" v="1183" actId="26606"/>
          <ac:spMkLst>
            <pc:docMk/>
            <pc:sldMk cId="3093372111" sldId="260"/>
            <ac:spMk id="3" creationId="{3719E24E-3BF4-1A35-1CB9-B5C483F9F81E}"/>
          </ac:spMkLst>
        </pc:spChg>
        <pc:spChg chg="add">
          <ac:chgData name="Alexandra-Ionela Suciu (2536352)" userId="6fb3948e-ea2c-4b0c-b01f-9373d1a448e7" providerId="ADAL" clId="{A72E2D70-3905-499B-B3DD-412324809733}" dt="2026-07-16T12:07:48.099" v="1183" actId="26606"/>
          <ac:spMkLst>
            <pc:docMk/>
            <pc:sldMk cId="3093372111" sldId="260"/>
            <ac:spMk id="22" creationId="{C0763A76-9F1C-4FC5-82B7-DD475DA461B2}"/>
          </ac:spMkLst>
        </pc:spChg>
        <pc:spChg chg="add">
          <ac:chgData name="Alexandra-Ionela Suciu (2536352)" userId="6fb3948e-ea2c-4b0c-b01f-9373d1a448e7" providerId="ADAL" clId="{A72E2D70-3905-499B-B3DD-412324809733}" dt="2026-07-16T12:07:48.099" v="1183" actId="26606"/>
          <ac:spMkLst>
            <pc:docMk/>
            <pc:sldMk cId="3093372111" sldId="260"/>
            <ac:spMk id="24" creationId="{E81BF4F6-F2CF-4984-9D14-D6966D92F99F}"/>
          </ac:spMkLst>
        </pc:spChg>
        <pc:picChg chg="add">
          <ac:chgData name="Alexandra-Ionela Suciu (2536352)" userId="6fb3948e-ea2c-4b0c-b01f-9373d1a448e7" providerId="ADAL" clId="{A72E2D70-3905-499B-B3DD-412324809733}" dt="2026-07-16T12:07:48.099" v="1183" actId="26606"/>
          <ac:picMkLst>
            <pc:docMk/>
            <pc:sldMk cId="3093372111" sldId="260"/>
            <ac:picMk id="18" creationId="{C3AE2C26-931F-1D90-7347-CDF6F70F4B21}"/>
          </ac:picMkLst>
        </pc:picChg>
      </pc:sldChg>
      <pc:sldChg chg="addSp delSp modSp new mod setBg">
        <pc:chgData name="Alexandra-Ionela Suciu (2536352)" userId="6fb3948e-ea2c-4b0c-b01f-9373d1a448e7" providerId="ADAL" clId="{A72E2D70-3905-499B-B3DD-412324809733}" dt="2026-07-16T13:00:09.083" v="1804" actId="26606"/>
        <pc:sldMkLst>
          <pc:docMk/>
          <pc:sldMk cId="1370164129" sldId="261"/>
        </pc:sldMkLst>
        <pc:spChg chg="mod">
          <ac:chgData name="Alexandra-Ionela Suciu (2536352)" userId="6fb3948e-ea2c-4b0c-b01f-9373d1a448e7" providerId="ADAL" clId="{A72E2D70-3905-499B-B3DD-412324809733}" dt="2026-07-16T12:56:00.112" v="1802" actId="26606"/>
          <ac:spMkLst>
            <pc:docMk/>
            <pc:sldMk cId="1370164129" sldId="261"/>
            <ac:spMk id="2" creationId="{8D638F38-A821-B51E-5F96-C8D8B370C3C2}"/>
          </ac:spMkLst>
        </pc:spChg>
        <pc:spChg chg="add">
          <ac:chgData name="Alexandra-Ionela Suciu (2536352)" userId="6fb3948e-ea2c-4b0c-b01f-9373d1a448e7" providerId="ADAL" clId="{A72E2D70-3905-499B-B3DD-412324809733}" dt="2026-07-16T13:00:09.083" v="1804" actId="26606"/>
          <ac:spMkLst>
            <pc:docMk/>
            <pc:sldMk cId="1370164129" sldId="261"/>
            <ac:spMk id="39" creationId="{0C541B88-1AE9-40C3-AFD5-967787C1979F}"/>
          </ac:spMkLst>
        </pc:spChg>
        <pc:spChg chg="add">
          <ac:chgData name="Alexandra-Ionela Suciu (2536352)" userId="6fb3948e-ea2c-4b0c-b01f-9373d1a448e7" providerId="ADAL" clId="{A72E2D70-3905-499B-B3DD-412324809733}" dt="2026-07-16T13:00:09.083" v="1804" actId="26606"/>
          <ac:spMkLst>
            <pc:docMk/>
            <pc:sldMk cId="1370164129" sldId="261"/>
            <ac:spMk id="41" creationId="{E5F17139-31EE-46AC-B04F-DBBD852DD6CB}"/>
          </ac:spMkLst>
        </pc:spChg>
        <pc:spChg chg="add">
          <ac:chgData name="Alexandra-Ionela Suciu (2536352)" userId="6fb3948e-ea2c-4b0c-b01f-9373d1a448e7" providerId="ADAL" clId="{A72E2D70-3905-499B-B3DD-412324809733}" dt="2026-07-16T13:00:09.083" v="1804" actId="26606"/>
          <ac:spMkLst>
            <pc:docMk/>
            <pc:sldMk cId="1370164129" sldId="261"/>
            <ac:spMk id="47" creationId="{89D16701-DA76-4F72-BB63-E2C3FFBDFE0F}"/>
          </ac:spMkLst>
        </pc:spChg>
        <pc:spChg chg="add">
          <ac:chgData name="Alexandra-Ionela Suciu (2536352)" userId="6fb3948e-ea2c-4b0c-b01f-9373d1a448e7" providerId="ADAL" clId="{A72E2D70-3905-499B-B3DD-412324809733}" dt="2026-07-16T13:00:09.083" v="1804" actId="26606"/>
          <ac:spMkLst>
            <pc:docMk/>
            <pc:sldMk cId="1370164129" sldId="261"/>
            <ac:spMk id="49" creationId="{1CC28BE1-9DC6-43FE-9582-39F091098D77}"/>
          </ac:spMkLst>
        </pc:spChg>
        <pc:graphicFrameChg chg="add mod modGraphic">
          <ac:chgData name="Alexandra-Ionela Suciu (2536352)" userId="6fb3948e-ea2c-4b0c-b01f-9373d1a448e7" providerId="ADAL" clId="{A72E2D70-3905-499B-B3DD-412324809733}" dt="2026-07-16T13:00:09.083" v="1804" actId="26606"/>
          <ac:graphicFrameMkLst>
            <pc:docMk/>
            <pc:sldMk cId="1370164129" sldId="261"/>
            <ac:graphicFrameMk id="20" creationId="{C9CD4CDB-57D2-A2BA-070E-30B022985A07}"/>
          </ac:graphicFrameMkLst>
        </pc:graphicFrameChg>
      </pc:sldChg>
      <pc:sldChg chg="addSp delSp modSp new mod setBg addAnim delAnim">
        <pc:chgData name="Alexandra-Ionela Suciu (2536352)" userId="6fb3948e-ea2c-4b0c-b01f-9373d1a448e7" providerId="ADAL" clId="{A72E2D70-3905-499B-B3DD-412324809733}" dt="2026-07-16T13:53:35.447" v="2944" actId="20577"/>
        <pc:sldMkLst>
          <pc:docMk/>
          <pc:sldMk cId="2009289260" sldId="262"/>
        </pc:sldMkLst>
        <pc:spChg chg="mod ord">
          <ac:chgData name="Alexandra-Ionela Suciu (2536352)" userId="6fb3948e-ea2c-4b0c-b01f-9373d1a448e7" providerId="ADAL" clId="{A72E2D70-3905-499B-B3DD-412324809733}" dt="2026-07-16T13:51:46.432" v="2774" actId="1076"/>
          <ac:spMkLst>
            <pc:docMk/>
            <pc:sldMk cId="2009289260" sldId="262"/>
            <ac:spMk id="2" creationId="{7436963B-1CF0-1600-C641-051767AF95AF}"/>
          </ac:spMkLst>
        </pc:spChg>
        <pc:spChg chg="add mod">
          <ac:chgData name="Alexandra-Ionela Suciu (2536352)" userId="6fb3948e-ea2c-4b0c-b01f-9373d1a448e7" providerId="ADAL" clId="{A72E2D70-3905-499B-B3DD-412324809733}" dt="2026-07-16T13:44:39.100" v="2427" actId="26606"/>
          <ac:spMkLst>
            <pc:docMk/>
            <pc:sldMk cId="2009289260" sldId="262"/>
            <ac:spMk id="7" creationId="{1C5BC33A-D7E3-32E1-9ADC-3FE66C660F82}"/>
          </ac:spMkLst>
        </pc:spChg>
        <pc:spChg chg="add">
          <ac:chgData name="Alexandra-Ionela Suciu (2536352)" userId="6fb3948e-ea2c-4b0c-b01f-9373d1a448e7" providerId="ADAL" clId="{A72E2D70-3905-499B-B3DD-412324809733}" dt="2026-07-16T13:44:48.639" v="2429" actId="26606"/>
          <ac:spMkLst>
            <pc:docMk/>
            <pc:sldMk cId="2009289260" sldId="262"/>
            <ac:spMk id="109" creationId="{0A597D97-203B-498B-95D3-E90DC961039F}"/>
          </ac:spMkLst>
        </pc:spChg>
        <pc:spChg chg="add">
          <ac:chgData name="Alexandra-Ionela Suciu (2536352)" userId="6fb3948e-ea2c-4b0c-b01f-9373d1a448e7" providerId="ADAL" clId="{A72E2D70-3905-499B-B3DD-412324809733}" dt="2026-07-16T13:44:48.639" v="2429" actId="26606"/>
          <ac:spMkLst>
            <pc:docMk/>
            <pc:sldMk cId="2009289260" sldId="262"/>
            <ac:spMk id="111" creationId="{6A6EF10E-DF41-4BD3-8EB4-6F646531DC26}"/>
          </ac:spMkLst>
        </pc:spChg>
        <pc:graphicFrameChg chg="add mod modGraphic">
          <ac:chgData name="Alexandra-Ionela Suciu (2536352)" userId="6fb3948e-ea2c-4b0c-b01f-9373d1a448e7" providerId="ADAL" clId="{A72E2D70-3905-499B-B3DD-412324809733}" dt="2026-07-16T13:51:25.148" v="2773" actId="1076"/>
          <ac:graphicFrameMkLst>
            <pc:docMk/>
            <pc:sldMk cId="2009289260" sldId="262"/>
            <ac:graphicFrameMk id="10" creationId="{31470EFC-4B9D-63C9-EEEF-2CB68B672C25}"/>
          </ac:graphicFrameMkLst>
        </pc:graphicFrameChg>
        <pc:graphicFrameChg chg="add mod modGraphic">
          <ac:chgData name="Alexandra-Ionela Suciu (2536352)" userId="6fb3948e-ea2c-4b0c-b01f-9373d1a448e7" providerId="ADAL" clId="{A72E2D70-3905-499B-B3DD-412324809733}" dt="2026-07-16T13:53:35.447" v="2944" actId="20577"/>
          <ac:graphicFrameMkLst>
            <pc:docMk/>
            <pc:sldMk cId="2009289260" sldId="262"/>
            <ac:graphicFrameMk id="12" creationId="{48E5282F-1680-641B-4260-6FDA31EA514B}"/>
          </ac:graphicFrameMkLst>
        </pc:graphicFrameChg>
        <pc:picChg chg="add mod ord">
          <ac:chgData name="Alexandra-Ionela Suciu (2536352)" userId="6fb3948e-ea2c-4b0c-b01f-9373d1a448e7" providerId="ADAL" clId="{A72E2D70-3905-499B-B3DD-412324809733}" dt="2026-07-16T13:44:48.639" v="2429" actId="26606"/>
          <ac:picMkLst>
            <pc:docMk/>
            <pc:sldMk cId="2009289260" sldId="262"/>
            <ac:picMk id="5" creationId="{59CCFBF1-31EF-84B3-6542-C508948FC5C6}"/>
          </ac:picMkLst>
        </pc:picChg>
        <pc:picChg chg="add mod ord">
          <ac:chgData name="Alexandra-Ionela Suciu (2536352)" userId="6fb3948e-ea2c-4b0c-b01f-9373d1a448e7" providerId="ADAL" clId="{A72E2D70-3905-499B-B3DD-412324809733}" dt="2026-07-16T13:48:16.181" v="2596" actId="14100"/>
          <ac:picMkLst>
            <pc:docMk/>
            <pc:sldMk cId="2009289260" sldId="262"/>
            <ac:picMk id="6" creationId="{991A7511-5927-0EA2-F337-9AE696431497}"/>
          </ac:picMkLst>
        </pc:picChg>
      </pc:sldChg>
      <pc:sldChg chg="addSp delSp modSp new mod setBg">
        <pc:chgData name="Alexandra-Ionela Suciu (2536352)" userId="6fb3948e-ea2c-4b0c-b01f-9373d1a448e7" providerId="ADAL" clId="{A72E2D70-3905-499B-B3DD-412324809733}" dt="2026-07-16T13:25:11.030" v="2294" actId="33524"/>
        <pc:sldMkLst>
          <pc:docMk/>
          <pc:sldMk cId="135212345" sldId="263"/>
        </pc:sldMkLst>
        <pc:spChg chg="mod">
          <ac:chgData name="Alexandra-Ionela Suciu (2536352)" userId="6fb3948e-ea2c-4b0c-b01f-9373d1a448e7" providerId="ADAL" clId="{A72E2D70-3905-499B-B3DD-412324809733}" dt="2026-07-16T13:23:13.544" v="2289" actId="26606"/>
          <ac:spMkLst>
            <pc:docMk/>
            <pc:sldMk cId="135212345" sldId="263"/>
            <ac:spMk id="2" creationId="{2BB93A4B-8EE7-BD46-C279-0D92388BECA2}"/>
          </ac:spMkLst>
        </pc:spChg>
        <pc:spChg chg="add">
          <ac:chgData name="Alexandra-Ionela Suciu (2536352)" userId="6fb3948e-ea2c-4b0c-b01f-9373d1a448e7" providerId="ADAL" clId="{A72E2D70-3905-499B-B3DD-412324809733}" dt="2026-07-16T13:23:13.544" v="2289" actId="26606"/>
          <ac:spMkLst>
            <pc:docMk/>
            <pc:sldMk cId="135212345" sldId="263"/>
            <ac:spMk id="8" creationId="{907EF6B7-1338-4443-8C46-6A318D952DFD}"/>
          </ac:spMkLst>
        </pc:spChg>
        <pc:spChg chg="add">
          <ac:chgData name="Alexandra-Ionela Suciu (2536352)" userId="6fb3948e-ea2c-4b0c-b01f-9373d1a448e7" providerId="ADAL" clId="{A72E2D70-3905-499B-B3DD-412324809733}" dt="2026-07-16T13:23:13.544" v="2289" actId="26606"/>
          <ac:spMkLst>
            <pc:docMk/>
            <pc:sldMk cId="135212345" sldId="263"/>
            <ac:spMk id="10" creationId="{DAAE4CDD-124C-4DCF-9584-B6033B545DD5}"/>
          </ac:spMkLst>
        </pc:spChg>
        <pc:spChg chg="add">
          <ac:chgData name="Alexandra-Ionela Suciu (2536352)" userId="6fb3948e-ea2c-4b0c-b01f-9373d1a448e7" providerId="ADAL" clId="{A72E2D70-3905-499B-B3DD-412324809733}" dt="2026-07-16T13:23:13.544" v="2289" actId="26606"/>
          <ac:spMkLst>
            <pc:docMk/>
            <pc:sldMk cId="135212345" sldId="263"/>
            <ac:spMk id="12" creationId="{081E4A58-353D-44AE-B2FC-2A74E2E400F7}"/>
          </ac:spMkLst>
        </pc:spChg>
        <pc:spChg chg="add mod">
          <ac:chgData name="Alexandra-Ionela Suciu (2536352)" userId="6fb3948e-ea2c-4b0c-b01f-9373d1a448e7" providerId="ADAL" clId="{A72E2D70-3905-499B-B3DD-412324809733}" dt="2026-07-16T13:25:11.030" v="2294" actId="33524"/>
          <ac:spMkLst>
            <pc:docMk/>
            <pc:sldMk cId="135212345" sldId="263"/>
            <ac:spMk id="17" creationId="{247CF109-D692-DEDF-8292-C22DE3948D27}"/>
          </ac:spMkLst>
        </pc:spChg>
      </pc:sldChg>
      <pc:sldChg chg="addSp delSp modSp new mod setBg">
        <pc:chgData name="Alexandra-Ionela Suciu (2536352)" userId="6fb3948e-ea2c-4b0c-b01f-9373d1a448e7" providerId="ADAL" clId="{A72E2D70-3905-499B-B3DD-412324809733}" dt="2026-07-19T17:06:55.795" v="4250" actId="207"/>
        <pc:sldMkLst>
          <pc:docMk/>
          <pc:sldMk cId="785700262" sldId="264"/>
        </pc:sldMkLst>
        <pc:spChg chg="mod ord">
          <ac:chgData name="Alexandra-Ionela Suciu (2536352)" userId="6fb3948e-ea2c-4b0c-b01f-9373d1a448e7" providerId="ADAL" clId="{A72E2D70-3905-499B-B3DD-412324809733}" dt="2026-07-19T17:06:55.795" v="4250" actId="207"/>
          <ac:spMkLst>
            <pc:docMk/>
            <pc:sldMk cId="785700262" sldId="264"/>
            <ac:spMk id="2" creationId="{7C9CA21C-AE4B-6131-7D40-0663FC52F24B}"/>
          </ac:spMkLst>
        </pc:spChg>
        <pc:spChg chg="del">
          <ac:chgData name="Alexandra-Ionela Suciu (2536352)" userId="6fb3948e-ea2c-4b0c-b01f-9373d1a448e7" providerId="ADAL" clId="{A72E2D70-3905-499B-B3DD-412324809733}" dt="2026-07-19T16:34:32.279" v="3022" actId="931"/>
          <ac:spMkLst>
            <pc:docMk/>
            <pc:sldMk cId="785700262" sldId="264"/>
            <ac:spMk id="3" creationId="{203E3EA5-3DB6-94C3-A203-17AE1D388A5A}"/>
          </ac:spMkLst>
        </pc:spChg>
        <pc:spChg chg="add del">
          <ac:chgData name="Alexandra-Ionela Suciu (2536352)" userId="6fb3948e-ea2c-4b0c-b01f-9373d1a448e7" providerId="ADAL" clId="{A72E2D70-3905-499B-B3DD-412324809733}" dt="2026-07-19T16:34:49.647" v="3028" actId="26606"/>
          <ac:spMkLst>
            <pc:docMk/>
            <pc:sldMk cId="785700262" sldId="264"/>
            <ac:spMk id="9" creationId="{CD3F2DC9-B32F-ECFB-83BA-4CF275CD500B}"/>
          </ac:spMkLst>
        </pc:spChg>
        <pc:spChg chg="add del">
          <ac:chgData name="Alexandra-Ionela Suciu (2536352)" userId="6fb3948e-ea2c-4b0c-b01f-9373d1a448e7" providerId="ADAL" clId="{A72E2D70-3905-499B-B3DD-412324809733}" dt="2026-07-19T16:34:43.086" v="3024" actId="26606"/>
          <ac:spMkLst>
            <pc:docMk/>
            <pc:sldMk cId="785700262" sldId="264"/>
            <ac:spMk id="10" creationId="{D4771268-CB57-404A-9271-370EB28F6090}"/>
          </ac:spMkLst>
        </pc:spChg>
        <pc:spChg chg="add del">
          <ac:chgData name="Alexandra-Ionela Suciu (2536352)" userId="6fb3948e-ea2c-4b0c-b01f-9373d1a448e7" providerId="ADAL" clId="{A72E2D70-3905-499B-B3DD-412324809733}" dt="2026-07-19T16:34:45.367" v="3026" actId="26606"/>
          <ac:spMkLst>
            <pc:docMk/>
            <pc:sldMk cId="785700262" sldId="264"/>
            <ac:spMk id="13" creationId="{37C89E4B-3C9F-44B9-8B86-D9E3D112D8EC}"/>
          </ac:spMkLst>
        </pc:spChg>
        <pc:spChg chg="add del">
          <ac:chgData name="Alexandra-Ionela Suciu (2536352)" userId="6fb3948e-ea2c-4b0c-b01f-9373d1a448e7" providerId="ADAL" clId="{A72E2D70-3905-499B-B3DD-412324809733}" dt="2026-07-19T16:34:49.647" v="3028" actId="26606"/>
          <ac:spMkLst>
            <pc:docMk/>
            <pc:sldMk cId="785700262" sldId="264"/>
            <ac:spMk id="16" creationId="{F13C74B1-5B17-4795-BED0-7140497B445A}"/>
          </ac:spMkLst>
        </pc:spChg>
        <pc:spChg chg="add del">
          <ac:chgData name="Alexandra-Ionela Suciu (2536352)" userId="6fb3948e-ea2c-4b0c-b01f-9373d1a448e7" providerId="ADAL" clId="{A72E2D70-3905-499B-B3DD-412324809733}" dt="2026-07-19T16:34:49.647" v="3028" actId="26606"/>
          <ac:spMkLst>
            <pc:docMk/>
            <pc:sldMk cId="785700262" sldId="264"/>
            <ac:spMk id="17" creationId="{D4974D33-8DC5-464E-8C6D-BE58F0669C17}"/>
          </ac:spMkLst>
        </pc:spChg>
        <pc:spChg chg="add del">
          <ac:chgData name="Alexandra-Ionela Suciu (2536352)" userId="6fb3948e-ea2c-4b0c-b01f-9373d1a448e7" providerId="ADAL" clId="{A72E2D70-3905-499B-B3DD-412324809733}" dt="2026-07-19T16:35:03.792" v="3032" actId="26606"/>
          <ac:spMkLst>
            <pc:docMk/>
            <pc:sldMk cId="785700262" sldId="264"/>
            <ac:spMk id="18" creationId="{98E79BE4-34FE-485A-98A5-92CE8F7C4743}"/>
          </ac:spMkLst>
        </pc:spChg>
        <pc:spChg chg="add del">
          <ac:chgData name="Alexandra-Ionela Suciu (2536352)" userId="6fb3948e-ea2c-4b0c-b01f-9373d1a448e7" providerId="ADAL" clId="{A72E2D70-3905-499B-B3DD-412324809733}" dt="2026-07-19T16:34:55.498" v="3030" actId="26606"/>
          <ac:spMkLst>
            <pc:docMk/>
            <pc:sldMk cId="785700262" sldId="264"/>
            <ac:spMk id="19" creationId="{37C89E4B-3C9F-44B9-8B86-D9E3D112D8EC}"/>
          </ac:spMkLst>
        </pc:spChg>
        <pc:spChg chg="add del">
          <ac:chgData name="Alexandra-Ionela Suciu (2536352)" userId="6fb3948e-ea2c-4b0c-b01f-9373d1a448e7" providerId="ADAL" clId="{A72E2D70-3905-499B-B3DD-412324809733}" dt="2026-07-19T16:35:03.792" v="3032" actId="26606"/>
          <ac:spMkLst>
            <pc:docMk/>
            <pc:sldMk cId="785700262" sldId="264"/>
            <ac:spMk id="23" creationId="{0288C6B4-AFC3-407F-A595-EFFD38D4CCAF}"/>
          </ac:spMkLst>
        </pc:spChg>
        <pc:spChg chg="add del">
          <ac:chgData name="Alexandra-Ionela Suciu (2536352)" userId="6fb3948e-ea2c-4b0c-b01f-9373d1a448e7" providerId="ADAL" clId="{A72E2D70-3905-499B-B3DD-412324809733}" dt="2026-07-19T16:35:03.792" v="3032" actId="26606"/>
          <ac:spMkLst>
            <pc:docMk/>
            <pc:sldMk cId="785700262" sldId="264"/>
            <ac:spMk id="24" creationId="{CF236821-17FE-429B-8D2C-08E13A64EA40}"/>
          </ac:spMkLst>
        </pc:spChg>
        <pc:spChg chg="add del">
          <ac:chgData name="Alexandra-Ionela Suciu (2536352)" userId="6fb3948e-ea2c-4b0c-b01f-9373d1a448e7" providerId="ADAL" clId="{A72E2D70-3905-499B-B3DD-412324809733}" dt="2026-07-19T16:35:03.792" v="3032" actId="26606"/>
          <ac:spMkLst>
            <pc:docMk/>
            <pc:sldMk cId="785700262" sldId="264"/>
            <ac:spMk id="25" creationId="{C0BDBCD2-E081-43AB-9119-C55465E59757}"/>
          </ac:spMkLst>
        </pc:spChg>
        <pc:spChg chg="add del">
          <ac:chgData name="Alexandra-Ionela Suciu (2536352)" userId="6fb3948e-ea2c-4b0c-b01f-9373d1a448e7" providerId="ADAL" clId="{A72E2D70-3905-499B-B3DD-412324809733}" dt="2026-07-19T16:35:03.792" v="3032" actId="26606"/>
          <ac:spMkLst>
            <pc:docMk/>
            <pc:sldMk cId="785700262" sldId="264"/>
            <ac:spMk id="26" creationId="{7A5F0580-5EE9-419F-96EE-B6529EF6E7D0}"/>
          </ac:spMkLst>
        </pc:spChg>
        <pc:spChg chg="add del">
          <ac:chgData name="Alexandra-Ionela Suciu (2536352)" userId="6fb3948e-ea2c-4b0c-b01f-9373d1a448e7" providerId="ADAL" clId="{A72E2D70-3905-499B-B3DD-412324809733}" dt="2026-07-19T16:35:03.792" v="3032" actId="26606"/>
          <ac:spMkLst>
            <pc:docMk/>
            <pc:sldMk cId="785700262" sldId="264"/>
            <ac:spMk id="27" creationId="{33C08C8A-081D-67F3-5860-F8E8C9440CB3}"/>
          </ac:spMkLst>
        </pc:spChg>
        <pc:spChg chg="add del">
          <ac:chgData name="Alexandra-Ionela Suciu (2536352)" userId="6fb3948e-ea2c-4b0c-b01f-9373d1a448e7" providerId="ADAL" clId="{A72E2D70-3905-499B-B3DD-412324809733}" dt="2026-07-19T16:35:07.346" v="3034" actId="26606"/>
          <ac:spMkLst>
            <pc:docMk/>
            <pc:sldMk cId="785700262" sldId="264"/>
            <ac:spMk id="29" creationId="{B95B9BA8-1D69-4796-85F5-B6D0BD52354B}"/>
          </ac:spMkLst>
        </pc:spChg>
        <pc:spChg chg="add del">
          <ac:chgData name="Alexandra-Ionela Suciu (2536352)" userId="6fb3948e-ea2c-4b0c-b01f-9373d1a448e7" providerId="ADAL" clId="{A72E2D70-3905-499B-B3DD-412324809733}" dt="2026-07-19T16:35:07.346" v="3034" actId="26606"/>
          <ac:spMkLst>
            <pc:docMk/>
            <pc:sldMk cId="785700262" sldId="264"/>
            <ac:spMk id="30" creationId="{07263A71-FA52-616E-A907-F372BF217024}"/>
          </ac:spMkLst>
        </pc:spChg>
        <pc:spChg chg="add mod">
          <ac:chgData name="Alexandra-Ionela Suciu (2536352)" userId="6fb3948e-ea2c-4b0c-b01f-9373d1a448e7" providerId="ADAL" clId="{A72E2D70-3905-499B-B3DD-412324809733}" dt="2026-07-19T17:06:14.351" v="4247" actId="14100"/>
          <ac:spMkLst>
            <pc:docMk/>
            <pc:sldMk cId="785700262" sldId="264"/>
            <ac:spMk id="32" creationId="{1D22E4CD-D187-FE8E-D0E4-1E550BC5755D}"/>
          </ac:spMkLst>
        </pc:spChg>
        <pc:grpChg chg="add">
          <ac:chgData name="Alexandra-Ionela Suciu (2536352)" userId="6fb3948e-ea2c-4b0c-b01f-9373d1a448e7" providerId="ADAL" clId="{A72E2D70-3905-499B-B3DD-412324809733}" dt="2026-07-19T16:35:07.357" v="3035" actId="26606"/>
          <ac:grpSpMkLst>
            <pc:docMk/>
            <pc:sldMk cId="785700262" sldId="264"/>
            <ac:grpSpMk id="33" creationId="{6258F736-B256-8039-9DC6-F4E49A5C5AD5}"/>
          </ac:grpSpMkLst>
        </pc:grpChg>
        <pc:picChg chg="add mod">
          <ac:chgData name="Alexandra-Ionela Suciu (2536352)" userId="6fb3948e-ea2c-4b0c-b01f-9373d1a448e7" providerId="ADAL" clId="{A72E2D70-3905-499B-B3DD-412324809733}" dt="2026-07-19T16:35:07.357" v="3035" actId="26606"/>
          <ac:picMkLst>
            <pc:docMk/>
            <pc:sldMk cId="785700262" sldId="264"/>
            <ac:picMk id="5" creationId="{C7586910-3AC3-2E04-AA8C-93CB8168E40A}"/>
          </ac:picMkLst>
        </pc:picChg>
        <pc:cxnChg chg="add del">
          <ac:chgData name="Alexandra-Ionela Suciu (2536352)" userId="6fb3948e-ea2c-4b0c-b01f-9373d1a448e7" providerId="ADAL" clId="{A72E2D70-3905-499B-B3DD-412324809733}" dt="2026-07-19T16:34:45.367" v="3026" actId="26606"/>
          <ac:cxnSpMkLst>
            <pc:docMk/>
            <pc:sldMk cId="785700262" sldId="264"/>
            <ac:cxnSpMk id="12" creationId="{AA2EAA10-076F-46BD-8F0F-B9A2FB77A85C}"/>
          </ac:cxnSpMkLst>
        </pc:cxnChg>
        <pc:cxnChg chg="add del">
          <ac:chgData name="Alexandra-Ionela Suciu (2536352)" userId="6fb3948e-ea2c-4b0c-b01f-9373d1a448e7" providerId="ADAL" clId="{A72E2D70-3905-499B-B3DD-412324809733}" dt="2026-07-19T16:34:45.367" v="3026" actId="26606"/>
          <ac:cxnSpMkLst>
            <pc:docMk/>
            <pc:sldMk cId="785700262" sldId="264"/>
            <ac:cxnSpMk id="14" creationId="{D891E407-403B-4764-86C9-33A56D3BCAA3}"/>
          </ac:cxnSpMkLst>
        </pc:cxnChg>
        <pc:cxnChg chg="add del">
          <ac:chgData name="Alexandra-Ionela Suciu (2536352)" userId="6fb3948e-ea2c-4b0c-b01f-9373d1a448e7" providerId="ADAL" clId="{A72E2D70-3905-499B-B3DD-412324809733}" dt="2026-07-19T16:34:55.498" v="3030" actId="26606"/>
          <ac:cxnSpMkLst>
            <pc:docMk/>
            <pc:sldMk cId="785700262" sldId="264"/>
            <ac:cxnSpMk id="20" creationId="{AA2EAA10-076F-46BD-8F0F-B9A2FB77A85C}"/>
          </ac:cxnSpMkLst>
        </pc:cxnChg>
        <pc:cxnChg chg="add del">
          <ac:chgData name="Alexandra-Ionela Suciu (2536352)" userId="6fb3948e-ea2c-4b0c-b01f-9373d1a448e7" providerId="ADAL" clId="{A72E2D70-3905-499B-B3DD-412324809733}" dt="2026-07-19T16:34:55.498" v="3030" actId="26606"/>
          <ac:cxnSpMkLst>
            <pc:docMk/>
            <pc:sldMk cId="785700262" sldId="264"/>
            <ac:cxnSpMk id="21" creationId="{D891E407-403B-4764-86C9-33A56D3BCAA3}"/>
          </ac:cxnSpMkLst>
        </pc:cxnChg>
      </pc:sldChg>
      <pc:sldChg chg="addSp delSp modSp new mod setBg">
        <pc:chgData name="Alexandra-Ionela Suciu (2536352)" userId="6fb3948e-ea2c-4b0c-b01f-9373d1a448e7" providerId="ADAL" clId="{A72E2D70-3905-499B-B3DD-412324809733}" dt="2026-07-19T17:40:40.466" v="4747" actId="27636"/>
        <pc:sldMkLst>
          <pc:docMk/>
          <pc:sldMk cId="1281544890" sldId="265"/>
        </pc:sldMkLst>
        <pc:spChg chg="mod">
          <ac:chgData name="Alexandra-Ionela Suciu (2536352)" userId="6fb3948e-ea2c-4b0c-b01f-9373d1a448e7" providerId="ADAL" clId="{A72E2D70-3905-499B-B3DD-412324809733}" dt="2026-07-19T17:34:15.888" v="4482" actId="20577"/>
          <ac:spMkLst>
            <pc:docMk/>
            <pc:sldMk cId="1281544890" sldId="265"/>
            <ac:spMk id="2" creationId="{826A2DA5-7DFD-72D2-3EA7-D796F91C5A2D}"/>
          </ac:spMkLst>
        </pc:spChg>
        <pc:spChg chg="del">
          <ac:chgData name="Alexandra-Ionela Suciu (2536352)" userId="6fb3948e-ea2c-4b0c-b01f-9373d1a448e7" providerId="ADAL" clId="{A72E2D70-3905-499B-B3DD-412324809733}" dt="2026-07-19T17:22:30.836" v="4262" actId="931"/>
          <ac:spMkLst>
            <pc:docMk/>
            <pc:sldMk cId="1281544890" sldId="265"/>
            <ac:spMk id="3" creationId="{F442CC5D-0F0C-2431-24AB-59CC9F27EF4F}"/>
          </ac:spMkLst>
        </pc:spChg>
        <pc:spChg chg="add del">
          <ac:chgData name="Alexandra-Ionela Suciu (2536352)" userId="6fb3948e-ea2c-4b0c-b01f-9373d1a448e7" providerId="ADAL" clId="{A72E2D70-3905-499B-B3DD-412324809733}" dt="2026-07-19T17:23:08.359" v="4275" actId="26606"/>
          <ac:spMkLst>
            <pc:docMk/>
            <pc:sldMk cId="1281544890" sldId="265"/>
            <ac:spMk id="10" creationId="{16C5FA50-8D52-4617-AF91-5C7B1C8352F1}"/>
          </ac:spMkLst>
        </pc:spChg>
        <pc:spChg chg="add del">
          <ac:chgData name="Alexandra-Ionela Suciu (2536352)" userId="6fb3948e-ea2c-4b0c-b01f-9373d1a448e7" providerId="ADAL" clId="{A72E2D70-3905-499B-B3DD-412324809733}" dt="2026-07-19T17:23:08.359" v="4275" actId="26606"/>
          <ac:spMkLst>
            <pc:docMk/>
            <pc:sldMk cId="1281544890" sldId="265"/>
            <ac:spMk id="12" creationId="{E223798C-12AD-4B0C-A50C-D676347D67CF}"/>
          </ac:spMkLst>
        </pc:spChg>
        <pc:spChg chg="add del">
          <ac:chgData name="Alexandra-Ionela Suciu (2536352)" userId="6fb3948e-ea2c-4b0c-b01f-9373d1a448e7" providerId="ADAL" clId="{A72E2D70-3905-499B-B3DD-412324809733}" dt="2026-07-19T17:25:45.706" v="4304" actId="26606"/>
          <ac:spMkLst>
            <pc:docMk/>
            <pc:sldMk cId="1281544890" sldId="265"/>
            <ac:spMk id="17" creationId="{16C5FA50-8D52-4617-AF91-5C7B1C8352F1}"/>
          </ac:spMkLst>
        </pc:spChg>
        <pc:spChg chg="add del">
          <ac:chgData name="Alexandra-Ionela Suciu (2536352)" userId="6fb3948e-ea2c-4b0c-b01f-9373d1a448e7" providerId="ADAL" clId="{A72E2D70-3905-499B-B3DD-412324809733}" dt="2026-07-19T17:25:45.706" v="4304" actId="26606"/>
          <ac:spMkLst>
            <pc:docMk/>
            <pc:sldMk cId="1281544890" sldId="265"/>
            <ac:spMk id="19" creationId="{E223798C-12AD-4B0C-A50C-D676347D67CF}"/>
          </ac:spMkLst>
        </pc:spChg>
        <pc:spChg chg="add del">
          <ac:chgData name="Alexandra-Ionela Suciu (2536352)" userId="6fb3948e-ea2c-4b0c-b01f-9373d1a448e7" providerId="ADAL" clId="{A72E2D70-3905-499B-B3DD-412324809733}" dt="2026-07-19T17:25:45.699" v="4303" actId="26606"/>
          <ac:spMkLst>
            <pc:docMk/>
            <pc:sldMk cId="1281544890" sldId="265"/>
            <ac:spMk id="23" creationId="{C9ED13C5-80EF-E7A5-0D0F-426C5007AD70}"/>
          </ac:spMkLst>
        </pc:spChg>
        <pc:spChg chg="add del">
          <ac:chgData name="Alexandra-Ionela Suciu (2536352)" userId="6fb3948e-ea2c-4b0c-b01f-9373d1a448e7" providerId="ADAL" clId="{A72E2D70-3905-499B-B3DD-412324809733}" dt="2026-07-19T17:33:00.630" v="4463" actId="26606"/>
          <ac:spMkLst>
            <pc:docMk/>
            <pc:sldMk cId="1281544890" sldId="265"/>
            <ac:spMk id="24" creationId="{16C5FA50-8D52-4617-AF91-5C7B1C8352F1}"/>
          </ac:spMkLst>
        </pc:spChg>
        <pc:spChg chg="add del">
          <ac:chgData name="Alexandra-Ionela Suciu (2536352)" userId="6fb3948e-ea2c-4b0c-b01f-9373d1a448e7" providerId="ADAL" clId="{A72E2D70-3905-499B-B3DD-412324809733}" dt="2026-07-19T17:25:45.699" v="4303" actId="26606"/>
          <ac:spMkLst>
            <pc:docMk/>
            <pc:sldMk cId="1281544890" sldId="265"/>
            <ac:spMk id="26" creationId="{A8908DB7-C3A6-4FCB-9820-CEE02B398C4A}"/>
          </ac:spMkLst>
        </pc:spChg>
        <pc:spChg chg="add del">
          <ac:chgData name="Alexandra-Ionela Suciu (2536352)" userId="6fb3948e-ea2c-4b0c-b01f-9373d1a448e7" providerId="ADAL" clId="{A72E2D70-3905-499B-B3DD-412324809733}" dt="2026-07-19T17:25:45.699" v="4303" actId="26606"/>
          <ac:spMkLst>
            <pc:docMk/>
            <pc:sldMk cId="1281544890" sldId="265"/>
            <ac:spMk id="28" creationId="{535742DD-1B16-4E9D-B715-0D74B4574A68}"/>
          </ac:spMkLst>
        </pc:spChg>
        <pc:spChg chg="add del">
          <ac:chgData name="Alexandra-Ionela Suciu (2536352)" userId="6fb3948e-ea2c-4b0c-b01f-9373d1a448e7" providerId="ADAL" clId="{A72E2D70-3905-499B-B3DD-412324809733}" dt="2026-07-19T17:33:00.630" v="4463" actId="26606"/>
          <ac:spMkLst>
            <pc:docMk/>
            <pc:sldMk cId="1281544890" sldId="265"/>
            <ac:spMk id="30" creationId="{E223798C-12AD-4B0C-A50C-D676347D67CF}"/>
          </ac:spMkLst>
        </pc:spChg>
        <pc:spChg chg="add del">
          <ac:chgData name="Alexandra-Ionela Suciu (2536352)" userId="6fb3948e-ea2c-4b0c-b01f-9373d1a448e7" providerId="ADAL" clId="{A72E2D70-3905-499B-B3DD-412324809733}" dt="2026-07-19T17:34:01.390" v="4467" actId="26606"/>
          <ac:spMkLst>
            <pc:docMk/>
            <pc:sldMk cId="1281544890" sldId="265"/>
            <ac:spMk id="35" creationId="{16C5FA50-8D52-4617-AF91-5C7B1C8352F1}"/>
          </ac:spMkLst>
        </pc:spChg>
        <pc:spChg chg="add del">
          <ac:chgData name="Alexandra-Ionela Suciu (2536352)" userId="6fb3948e-ea2c-4b0c-b01f-9373d1a448e7" providerId="ADAL" clId="{A72E2D70-3905-499B-B3DD-412324809733}" dt="2026-07-19T17:34:01.390" v="4467" actId="26606"/>
          <ac:spMkLst>
            <pc:docMk/>
            <pc:sldMk cId="1281544890" sldId="265"/>
            <ac:spMk id="37" creationId="{E223798C-12AD-4B0C-A50C-D676347D67CF}"/>
          </ac:spMkLst>
        </pc:spChg>
        <pc:spChg chg="add mod">
          <ac:chgData name="Alexandra-Ionela Suciu (2536352)" userId="6fb3948e-ea2c-4b0c-b01f-9373d1a448e7" providerId="ADAL" clId="{A72E2D70-3905-499B-B3DD-412324809733}" dt="2026-07-19T17:40:40.466" v="4747" actId="27636"/>
          <ac:spMkLst>
            <pc:docMk/>
            <pc:sldMk cId="1281544890" sldId="265"/>
            <ac:spMk id="41" creationId="{B2A4FEDA-A2A0-2B9F-0784-3C68F8F87225}"/>
          </ac:spMkLst>
        </pc:spChg>
        <pc:spChg chg="add">
          <ac:chgData name="Alexandra-Ionela Suciu (2536352)" userId="6fb3948e-ea2c-4b0c-b01f-9373d1a448e7" providerId="ADAL" clId="{A72E2D70-3905-499B-B3DD-412324809733}" dt="2026-07-19T17:34:01.390" v="4467" actId="26606"/>
          <ac:spMkLst>
            <pc:docMk/>
            <pc:sldMk cId="1281544890" sldId="265"/>
            <ac:spMk id="44" creationId="{B95B9BA8-1D69-4796-85F5-B6D0BD52354B}"/>
          </ac:spMkLst>
        </pc:spChg>
        <pc:picChg chg="add mod">
          <ac:chgData name="Alexandra-Ionela Suciu (2536352)" userId="6fb3948e-ea2c-4b0c-b01f-9373d1a448e7" providerId="ADAL" clId="{A72E2D70-3905-499B-B3DD-412324809733}" dt="2026-07-19T17:34:01.390" v="4467" actId="26606"/>
          <ac:picMkLst>
            <pc:docMk/>
            <pc:sldMk cId="1281544890" sldId="265"/>
            <ac:picMk id="5" creationId="{89F796F7-4EAB-7C4A-703D-38804BA487E2}"/>
          </ac:picMkLst>
        </pc:picChg>
      </pc:sldChg>
      <pc:sldChg chg="new del">
        <pc:chgData name="Alexandra-Ionela Suciu (2536352)" userId="6fb3948e-ea2c-4b0c-b01f-9373d1a448e7" providerId="ADAL" clId="{A72E2D70-3905-499B-B3DD-412324809733}" dt="2026-07-19T16:33:38.914" v="3021" actId="2696"/>
        <pc:sldMkLst>
          <pc:docMk/>
          <pc:sldMk cId="1328904335" sldId="265"/>
        </pc:sldMkLst>
      </pc:sldChg>
      <pc:sldChg chg="new del">
        <pc:chgData name="Alexandra-Ionela Suciu (2536352)" userId="6fb3948e-ea2c-4b0c-b01f-9373d1a448e7" providerId="ADAL" clId="{A72E2D70-3905-499B-B3DD-412324809733}" dt="2026-07-19T17:21:29.903" v="4261" actId="2696"/>
        <pc:sldMkLst>
          <pc:docMk/>
          <pc:sldMk cId="316933972" sldId="266"/>
        </pc:sldMkLst>
      </pc:sldChg>
      <pc:sldChg chg="new del">
        <pc:chgData name="Alexandra-Ionela Suciu (2536352)" userId="6fb3948e-ea2c-4b0c-b01f-9373d1a448e7" providerId="ADAL" clId="{A72E2D70-3905-499B-B3DD-412324809733}" dt="2026-07-19T16:33:29.110" v="3019" actId="2696"/>
        <pc:sldMkLst>
          <pc:docMk/>
          <pc:sldMk cId="4172291566" sldId="266"/>
        </pc:sldMkLst>
      </pc:sldChg>
      <pc:sldChg chg="new del">
        <pc:chgData name="Alexandra-Ionela Suciu (2536352)" userId="6fb3948e-ea2c-4b0c-b01f-9373d1a448e7" providerId="ADAL" clId="{A72E2D70-3905-499B-B3DD-412324809733}" dt="2026-07-19T16:33:32.624" v="3020" actId="2696"/>
        <pc:sldMkLst>
          <pc:docMk/>
          <pc:sldMk cId="2224625400" sldId="26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E96F46-FEE3-44F7-A1FF-59B5E3F96FB4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037EDE5-EE2B-438B-A161-E532FD5BCEE3}">
      <dgm:prSet/>
      <dgm:spPr/>
      <dgm:t>
        <a:bodyPr/>
        <a:lstStyle/>
        <a:p>
          <a:r>
            <a:rPr lang="en-GB"/>
            <a:t>PowerPoints is used to create professional presentation from scratch, write speak notes or scripts.</a:t>
          </a:r>
          <a:endParaRPr lang="en-US"/>
        </a:p>
      </dgm:t>
    </dgm:pt>
    <dgm:pt modelId="{2A0C1DBA-87D8-4B65-9C2C-0052C7994729}" type="parTrans" cxnId="{7EB48E74-40C0-4327-A495-832F686D6E43}">
      <dgm:prSet/>
      <dgm:spPr/>
      <dgm:t>
        <a:bodyPr/>
        <a:lstStyle/>
        <a:p>
          <a:endParaRPr lang="en-US"/>
        </a:p>
      </dgm:t>
    </dgm:pt>
    <dgm:pt modelId="{A985B707-A409-4E0B-9D15-0904C35D0581}" type="sibTrans" cxnId="{7EB48E74-40C0-4327-A495-832F686D6E43}">
      <dgm:prSet/>
      <dgm:spPr/>
      <dgm:t>
        <a:bodyPr/>
        <a:lstStyle/>
        <a:p>
          <a:endParaRPr lang="en-US"/>
        </a:p>
      </dgm:t>
    </dgm:pt>
    <dgm:pt modelId="{DC6533A0-B66E-4B00-B19C-B3467C8FB3B7}">
      <dgm:prSet/>
      <dgm:spPr/>
      <dgm:t>
        <a:bodyPr/>
        <a:lstStyle/>
        <a:p>
          <a:r>
            <a:rPr lang="en-GB"/>
            <a:t>Create a powerpoint file that you can download</a:t>
          </a:r>
          <a:endParaRPr lang="en-US"/>
        </a:p>
      </dgm:t>
    </dgm:pt>
    <dgm:pt modelId="{14992339-500C-4323-8B67-42C7DD9C0DB4}" type="parTrans" cxnId="{09C5762E-4DE6-4BD9-904F-21D916CE9C19}">
      <dgm:prSet/>
      <dgm:spPr/>
      <dgm:t>
        <a:bodyPr/>
        <a:lstStyle/>
        <a:p>
          <a:endParaRPr lang="en-US"/>
        </a:p>
      </dgm:t>
    </dgm:pt>
    <dgm:pt modelId="{B22F890C-25E7-4438-BA20-992DD2149A41}" type="sibTrans" cxnId="{09C5762E-4DE6-4BD9-904F-21D916CE9C19}">
      <dgm:prSet/>
      <dgm:spPr/>
      <dgm:t>
        <a:bodyPr/>
        <a:lstStyle/>
        <a:p>
          <a:endParaRPr lang="en-US"/>
        </a:p>
      </dgm:t>
    </dgm:pt>
    <dgm:pt modelId="{3BEB465E-09E9-447B-A5EA-8B9259907EA0}">
      <dgm:prSet/>
      <dgm:spPr/>
      <dgm:t>
        <a:bodyPr/>
        <a:lstStyle/>
        <a:p>
          <a:r>
            <a:rPr lang="en-GB"/>
            <a:t>Design or improve existing slides</a:t>
          </a:r>
          <a:endParaRPr lang="en-US"/>
        </a:p>
      </dgm:t>
    </dgm:pt>
    <dgm:pt modelId="{44E9C9E1-663A-41C6-820F-DE64596FC078}" type="parTrans" cxnId="{77B117B3-6090-4E3F-869A-00F054FCCAD1}">
      <dgm:prSet/>
      <dgm:spPr/>
      <dgm:t>
        <a:bodyPr/>
        <a:lstStyle/>
        <a:p>
          <a:endParaRPr lang="en-US"/>
        </a:p>
      </dgm:t>
    </dgm:pt>
    <dgm:pt modelId="{7D17E90A-AF9F-4D0F-82E5-9036B9A464D2}" type="sibTrans" cxnId="{77B117B3-6090-4E3F-869A-00F054FCCAD1}">
      <dgm:prSet/>
      <dgm:spPr/>
      <dgm:t>
        <a:bodyPr/>
        <a:lstStyle/>
        <a:p>
          <a:endParaRPr lang="en-US"/>
        </a:p>
      </dgm:t>
    </dgm:pt>
    <dgm:pt modelId="{E5F54D70-2D62-44CA-9F88-6743E0D81EE6}">
      <dgm:prSet/>
      <dgm:spPr/>
      <dgm:t>
        <a:bodyPr/>
        <a:lstStyle/>
        <a:p>
          <a:r>
            <a:rPr lang="en-GB"/>
            <a:t>Giving business presentation</a:t>
          </a:r>
          <a:endParaRPr lang="en-US"/>
        </a:p>
      </dgm:t>
    </dgm:pt>
    <dgm:pt modelId="{49238589-677A-47F1-9CF0-7006FE1CA37A}" type="parTrans" cxnId="{8E1F5308-17FA-4179-B9E7-25F5E5AFFEC1}">
      <dgm:prSet/>
      <dgm:spPr/>
      <dgm:t>
        <a:bodyPr/>
        <a:lstStyle/>
        <a:p>
          <a:endParaRPr lang="en-US"/>
        </a:p>
      </dgm:t>
    </dgm:pt>
    <dgm:pt modelId="{5D747BA0-49A6-468F-B879-BA9E1284B811}" type="sibTrans" cxnId="{8E1F5308-17FA-4179-B9E7-25F5E5AFFEC1}">
      <dgm:prSet/>
      <dgm:spPr/>
      <dgm:t>
        <a:bodyPr/>
        <a:lstStyle/>
        <a:p>
          <a:endParaRPr lang="en-US"/>
        </a:p>
      </dgm:t>
    </dgm:pt>
    <dgm:pt modelId="{4D0CB6C2-4428-4503-834B-77C06955F96C}">
      <dgm:prSet/>
      <dgm:spPr/>
      <dgm:t>
        <a:bodyPr/>
        <a:lstStyle/>
        <a:p>
          <a:r>
            <a:rPr lang="en-GB"/>
            <a:t>Explain the idea to an audience</a:t>
          </a:r>
          <a:endParaRPr lang="en-US"/>
        </a:p>
      </dgm:t>
    </dgm:pt>
    <dgm:pt modelId="{D079A045-3D0E-485B-8374-5CC0A3B5B316}" type="parTrans" cxnId="{6B6B5993-99EE-45C5-BEBC-64C32D16E1E9}">
      <dgm:prSet/>
      <dgm:spPr/>
      <dgm:t>
        <a:bodyPr/>
        <a:lstStyle/>
        <a:p>
          <a:endParaRPr lang="en-US"/>
        </a:p>
      </dgm:t>
    </dgm:pt>
    <dgm:pt modelId="{D46B2D52-6F1D-4EAA-B756-C193757D8950}" type="sibTrans" cxnId="{6B6B5993-99EE-45C5-BEBC-64C32D16E1E9}">
      <dgm:prSet/>
      <dgm:spPr/>
      <dgm:t>
        <a:bodyPr/>
        <a:lstStyle/>
        <a:p>
          <a:endParaRPr lang="en-US"/>
        </a:p>
      </dgm:t>
    </dgm:pt>
    <dgm:pt modelId="{23A5B9EE-8453-4C59-9F33-D89CD4042EA4}">
      <dgm:prSet/>
      <dgm:spPr/>
      <dgm:t>
        <a:bodyPr/>
        <a:lstStyle/>
        <a:p>
          <a:r>
            <a:rPr lang="en-GB"/>
            <a:t>I use powerpoint step by step end lear in time how to do it.</a:t>
          </a:r>
          <a:endParaRPr lang="en-US"/>
        </a:p>
      </dgm:t>
    </dgm:pt>
    <dgm:pt modelId="{E2A45D5F-19FB-4017-97BD-1862118EC3B9}" type="parTrans" cxnId="{F5CF009F-1CEA-4F07-9CA4-DA65AA9F73E5}">
      <dgm:prSet/>
      <dgm:spPr/>
      <dgm:t>
        <a:bodyPr/>
        <a:lstStyle/>
        <a:p>
          <a:endParaRPr lang="en-US"/>
        </a:p>
      </dgm:t>
    </dgm:pt>
    <dgm:pt modelId="{D948BD54-3DB9-4347-863E-CB0836341023}" type="sibTrans" cxnId="{F5CF009F-1CEA-4F07-9CA4-DA65AA9F73E5}">
      <dgm:prSet/>
      <dgm:spPr/>
      <dgm:t>
        <a:bodyPr/>
        <a:lstStyle/>
        <a:p>
          <a:endParaRPr lang="en-US"/>
        </a:p>
      </dgm:t>
    </dgm:pt>
    <dgm:pt modelId="{2BD3AAB2-34FC-472A-95E9-1B6C95411A3C}" type="pres">
      <dgm:prSet presAssocID="{D4E96F46-FEE3-44F7-A1FF-59B5E3F96FB4}" presName="diagram" presStyleCnt="0">
        <dgm:presLayoutVars>
          <dgm:dir/>
          <dgm:resizeHandles val="exact"/>
        </dgm:presLayoutVars>
      </dgm:prSet>
      <dgm:spPr/>
    </dgm:pt>
    <dgm:pt modelId="{A7D19E04-99D8-4371-8528-A100C15A2ABF}" type="pres">
      <dgm:prSet presAssocID="{4037EDE5-EE2B-438B-A161-E532FD5BCEE3}" presName="node" presStyleLbl="node1" presStyleIdx="0" presStyleCnt="6">
        <dgm:presLayoutVars>
          <dgm:bulletEnabled val="1"/>
        </dgm:presLayoutVars>
      </dgm:prSet>
      <dgm:spPr/>
    </dgm:pt>
    <dgm:pt modelId="{DE808795-6D56-4AFF-9D39-6FFA92B0B310}" type="pres">
      <dgm:prSet presAssocID="{A985B707-A409-4E0B-9D15-0904C35D0581}" presName="sibTrans" presStyleCnt="0"/>
      <dgm:spPr/>
    </dgm:pt>
    <dgm:pt modelId="{3897E236-C2AE-47B2-A47F-97A51C5CDE12}" type="pres">
      <dgm:prSet presAssocID="{DC6533A0-B66E-4B00-B19C-B3467C8FB3B7}" presName="node" presStyleLbl="node1" presStyleIdx="1" presStyleCnt="6">
        <dgm:presLayoutVars>
          <dgm:bulletEnabled val="1"/>
        </dgm:presLayoutVars>
      </dgm:prSet>
      <dgm:spPr/>
    </dgm:pt>
    <dgm:pt modelId="{EE6E0203-6B45-47B5-A3DE-57F7E139E318}" type="pres">
      <dgm:prSet presAssocID="{B22F890C-25E7-4438-BA20-992DD2149A41}" presName="sibTrans" presStyleCnt="0"/>
      <dgm:spPr/>
    </dgm:pt>
    <dgm:pt modelId="{6546C51B-98C9-4854-BD84-3D14F84E0560}" type="pres">
      <dgm:prSet presAssocID="{3BEB465E-09E9-447B-A5EA-8B9259907EA0}" presName="node" presStyleLbl="node1" presStyleIdx="2" presStyleCnt="6">
        <dgm:presLayoutVars>
          <dgm:bulletEnabled val="1"/>
        </dgm:presLayoutVars>
      </dgm:prSet>
      <dgm:spPr/>
    </dgm:pt>
    <dgm:pt modelId="{FD3EC333-2648-4A45-BD17-E510472968DC}" type="pres">
      <dgm:prSet presAssocID="{7D17E90A-AF9F-4D0F-82E5-9036B9A464D2}" presName="sibTrans" presStyleCnt="0"/>
      <dgm:spPr/>
    </dgm:pt>
    <dgm:pt modelId="{DA4B570C-7016-42E7-93B1-5147454253A0}" type="pres">
      <dgm:prSet presAssocID="{E5F54D70-2D62-44CA-9F88-6743E0D81EE6}" presName="node" presStyleLbl="node1" presStyleIdx="3" presStyleCnt="6">
        <dgm:presLayoutVars>
          <dgm:bulletEnabled val="1"/>
        </dgm:presLayoutVars>
      </dgm:prSet>
      <dgm:spPr/>
    </dgm:pt>
    <dgm:pt modelId="{2A957F01-22D4-4C62-A80B-8F0221D24150}" type="pres">
      <dgm:prSet presAssocID="{5D747BA0-49A6-468F-B879-BA9E1284B811}" presName="sibTrans" presStyleCnt="0"/>
      <dgm:spPr/>
    </dgm:pt>
    <dgm:pt modelId="{142C6B3A-2033-49B0-9658-9921B36795DD}" type="pres">
      <dgm:prSet presAssocID="{4D0CB6C2-4428-4503-834B-77C06955F96C}" presName="node" presStyleLbl="node1" presStyleIdx="4" presStyleCnt="6">
        <dgm:presLayoutVars>
          <dgm:bulletEnabled val="1"/>
        </dgm:presLayoutVars>
      </dgm:prSet>
      <dgm:spPr/>
    </dgm:pt>
    <dgm:pt modelId="{18B36D45-83F3-4D1F-BD1D-FA903C2BE6A0}" type="pres">
      <dgm:prSet presAssocID="{D46B2D52-6F1D-4EAA-B756-C193757D8950}" presName="sibTrans" presStyleCnt="0"/>
      <dgm:spPr/>
    </dgm:pt>
    <dgm:pt modelId="{45F1B4EE-9234-4002-AAD4-06CCC4BD7D26}" type="pres">
      <dgm:prSet presAssocID="{23A5B9EE-8453-4C59-9F33-D89CD4042EA4}" presName="node" presStyleLbl="node1" presStyleIdx="5" presStyleCnt="6">
        <dgm:presLayoutVars>
          <dgm:bulletEnabled val="1"/>
        </dgm:presLayoutVars>
      </dgm:prSet>
      <dgm:spPr/>
    </dgm:pt>
  </dgm:ptLst>
  <dgm:cxnLst>
    <dgm:cxn modelId="{8E1F5308-17FA-4179-B9E7-25F5E5AFFEC1}" srcId="{D4E96F46-FEE3-44F7-A1FF-59B5E3F96FB4}" destId="{E5F54D70-2D62-44CA-9F88-6743E0D81EE6}" srcOrd="3" destOrd="0" parTransId="{49238589-677A-47F1-9CF0-7006FE1CA37A}" sibTransId="{5D747BA0-49A6-468F-B879-BA9E1284B811}"/>
    <dgm:cxn modelId="{362E7D0D-1824-472A-84DF-AAC8D15E9CED}" type="presOf" srcId="{E5F54D70-2D62-44CA-9F88-6743E0D81EE6}" destId="{DA4B570C-7016-42E7-93B1-5147454253A0}" srcOrd="0" destOrd="0" presId="urn:microsoft.com/office/officeart/2005/8/layout/default"/>
    <dgm:cxn modelId="{DC80301A-3203-4878-BB09-3002FCAEC389}" type="presOf" srcId="{DC6533A0-B66E-4B00-B19C-B3467C8FB3B7}" destId="{3897E236-C2AE-47B2-A47F-97A51C5CDE12}" srcOrd="0" destOrd="0" presId="urn:microsoft.com/office/officeart/2005/8/layout/default"/>
    <dgm:cxn modelId="{09C5762E-4DE6-4BD9-904F-21D916CE9C19}" srcId="{D4E96F46-FEE3-44F7-A1FF-59B5E3F96FB4}" destId="{DC6533A0-B66E-4B00-B19C-B3467C8FB3B7}" srcOrd="1" destOrd="0" parTransId="{14992339-500C-4323-8B67-42C7DD9C0DB4}" sibTransId="{B22F890C-25E7-4438-BA20-992DD2149A41}"/>
    <dgm:cxn modelId="{A39CDC35-9546-4F50-A310-FF52797A4231}" type="presOf" srcId="{4037EDE5-EE2B-438B-A161-E532FD5BCEE3}" destId="{A7D19E04-99D8-4371-8528-A100C15A2ABF}" srcOrd="0" destOrd="0" presId="urn:microsoft.com/office/officeart/2005/8/layout/default"/>
    <dgm:cxn modelId="{4ED5BD40-C3C5-4C6F-8DAC-B038F04B5E49}" type="presOf" srcId="{D4E96F46-FEE3-44F7-A1FF-59B5E3F96FB4}" destId="{2BD3AAB2-34FC-472A-95E9-1B6C95411A3C}" srcOrd="0" destOrd="0" presId="urn:microsoft.com/office/officeart/2005/8/layout/default"/>
    <dgm:cxn modelId="{18362574-C658-43D1-93FB-2251A4CE733B}" type="presOf" srcId="{3BEB465E-09E9-447B-A5EA-8B9259907EA0}" destId="{6546C51B-98C9-4854-BD84-3D14F84E0560}" srcOrd="0" destOrd="0" presId="urn:microsoft.com/office/officeart/2005/8/layout/default"/>
    <dgm:cxn modelId="{7EB48E74-40C0-4327-A495-832F686D6E43}" srcId="{D4E96F46-FEE3-44F7-A1FF-59B5E3F96FB4}" destId="{4037EDE5-EE2B-438B-A161-E532FD5BCEE3}" srcOrd="0" destOrd="0" parTransId="{2A0C1DBA-87D8-4B65-9C2C-0052C7994729}" sibTransId="{A985B707-A409-4E0B-9D15-0904C35D0581}"/>
    <dgm:cxn modelId="{6B6B5993-99EE-45C5-BEBC-64C32D16E1E9}" srcId="{D4E96F46-FEE3-44F7-A1FF-59B5E3F96FB4}" destId="{4D0CB6C2-4428-4503-834B-77C06955F96C}" srcOrd="4" destOrd="0" parTransId="{D079A045-3D0E-485B-8374-5CC0A3B5B316}" sibTransId="{D46B2D52-6F1D-4EAA-B756-C193757D8950}"/>
    <dgm:cxn modelId="{74C84698-D190-4A6B-B012-46A517B2C5E9}" type="presOf" srcId="{4D0CB6C2-4428-4503-834B-77C06955F96C}" destId="{142C6B3A-2033-49B0-9658-9921B36795DD}" srcOrd="0" destOrd="0" presId="urn:microsoft.com/office/officeart/2005/8/layout/default"/>
    <dgm:cxn modelId="{F5CF009F-1CEA-4F07-9CA4-DA65AA9F73E5}" srcId="{D4E96F46-FEE3-44F7-A1FF-59B5E3F96FB4}" destId="{23A5B9EE-8453-4C59-9F33-D89CD4042EA4}" srcOrd="5" destOrd="0" parTransId="{E2A45D5F-19FB-4017-97BD-1862118EC3B9}" sibTransId="{D948BD54-3DB9-4347-863E-CB0836341023}"/>
    <dgm:cxn modelId="{77B117B3-6090-4E3F-869A-00F054FCCAD1}" srcId="{D4E96F46-FEE3-44F7-A1FF-59B5E3F96FB4}" destId="{3BEB465E-09E9-447B-A5EA-8B9259907EA0}" srcOrd="2" destOrd="0" parTransId="{44E9C9E1-663A-41C6-820F-DE64596FC078}" sibTransId="{7D17E90A-AF9F-4D0F-82E5-9036B9A464D2}"/>
    <dgm:cxn modelId="{A9ABA3CC-6926-4AFF-88AB-1F052138DDE6}" type="presOf" srcId="{23A5B9EE-8453-4C59-9F33-D89CD4042EA4}" destId="{45F1B4EE-9234-4002-AAD4-06CCC4BD7D26}" srcOrd="0" destOrd="0" presId="urn:microsoft.com/office/officeart/2005/8/layout/default"/>
    <dgm:cxn modelId="{7F301403-2FEC-4036-AE9A-42D79B3EB072}" type="presParOf" srcId="{2BD3AAB2-34FC-472A-95E9-1B6C95411A3C}" destId="{A7D19E04-99D8-4371-8528-A100C15A2ABF}" srcOrd="0" destOrd="0" presId="urn:microsoft.com/office/officeart/2005/8/layout/default"/>
    <dgm:cxn modelId="{E9C2605F-C529-4CF6-9F6A-D7B216D7AA68}" type="presParOf" srcId="{2BD3AAB2-34FC-472A-95E9-1B6C95411A3C}" destId="{DE808795-6D56-4AFF-9D39-6FFA92B0B310}" srcOrd="1" destOrd="0" presId="urn:microsoft.com/office/officeart/2005/8/layout/default"/>
    <dgm:cxn modelId="{E9EDF555-1C4E-44A2-BE04-429EB273D15D}" type="presParOf" srcId="{2BD3AAB2-34FC-472A-95E9-1B6C95411A3C}" destId="{3897E236-C2AE-47B2-A47F-97A51C5CDE12}" srcOrd="2" destOrd="0" presId="urn:microsoft.com/office/officeart/2005/8/layout/default"/>
    <dgm:cxn modelId="{E1E4C598-0FE3-496A-B8C9-E7A1E752F861}" type="presParOf" srcId="{2BD3AAB2-34FC-472A-95E9-1B6C95411A3C}" destId="{EE6E0203-6B45-47B5-A3DE-57F7E139E318}" srcOrd="3" destOrd="0" presId="urn:microsoft.com/office/officeart/2005/8/layout/default"/>
    <dgm:cxn modelId="{C130BB97-1584-410B-B6B4-0B9C34625682}" type="presParOf" srcId="{2BD3AAB2-34FC-472A-95E9-1B6C95411A3C}" destId="{6546C51B-98C9-4854-BD84-3D14F84E0560}" srcOrd="4" destOrd="0" presId="urn:microsoft.com/office/officeart/2005/8/layout/default"/>
    <dgm:cxn modelId="{FAD50FFA-F790-428C-8273-8B7B95282F82}" type="presParOf" srcId="{2BD3AAB2-34FC-472A-95E9-1B6C95411A3C}" destId="{FD3EC333-2648-4A45-BD17-E510472968DC}" srcOrd="5" destOrd="0" presId="urn:microsoft.com/office/officeart/2005/8/layout/default"/>
    <dgm:cxn modelId="{92B4F744-FE37-43D6-A540-DF8EEDAE1FF4}" type="presParOf" srcId="{2BD3AAB2-34FC-472A-95E9-1B6C95411A3C}" destId="{DA4B570C-7016-42E7-93B1-5147454253A0}" srcOrd="6" destOrd="0" presId="urn:microsoft.com/office/officeart/2005/8/layout/default"/>
    <dgm:cxn modelId="{09E42548-2A40-44B9-BDF8-9D759CABE43C}" type="presParOf" srcId="{2BD3AAB2-34FC-472A-95E9-1B6C95411A3C}" destId="{2A957F01-22D4-4C62-A80B-8F0221D24150}" srcOrd="7" destOrd="0" presId="urn:microsoft.com/office/officeart/2005/8/layout/default"/>
    <dgm:cxn modelId="{2363F3B1-F54A-40C5-B050-29F3AB9FFD3E}" type="presParOf" srcId="{2BD3AAB2-34FC-472A-95E9-1B6C95411A3C}" destId="{142C6B3A-2033-49B0-9658-9921B36795DD}" srcOrd="8" destOrd="0" presId="urn:microsoft.com/office/officeart/2005/8/layout/default"/>
    <dgm:cxn modelId="{C350F92C-4B71-4CAB-8F25-0C17169A044D}" type="presParOf" srcId="{2BD3AAB2-34FC-472A-95E9-1B6C95411A3C}" destId="{18B36D45-83F3-4D1F-BD1D-FA903C2BE6A0}" srcOrd="9" destOrd="0" presId="urn:microsoft.com/office/officeart/2005/8/layout/default"/>
    <dgm:cxn modelId="{43323FF9-6669-4B7F-AC85-9E7EEBEE1CFB}" type="presParOf" srcId="{2BD3AAB2-34FC-472A-95E9-1B6C95411A3C}" destId="{45F1B4EE-9234-4002-AAD4-06CCC4BD7D2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D19E04-99D8-4371-8528-A100C15A2ABF}">
      <dsp:nvSpPr>
        <dsp:cNvPr id="0" name=""/>
        <dsp:cNvSpPr/>
      </dsp:nvSpPr>
      <dsp:spPr>
        <a:xfrm>
          <a:off x="65385" y="913"/>
          <a:ext cx="2938490" cy="176309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PowerPoints is used to create professional presentation from scratch, write speak notes or scripts.</a:t>
          </a:r>
          <a:endParaRPr lang="en-US" sz="2200" kern="1200"/>
        </a:p>
      </dsp:txBody>
      <dsp:txXfrm>
        <a:off x="65385" y="913"/>
        <a:ext cx="2938490" cy="1763094"/>
      </dsp:txXfrm>
    </dsp:sp>
    <dsp:sp modelId="{3897E236-C2AE-47B2-A47F-97A51C5CDE12}">
      <dsp:nvSpPr>
        <dsp:cNvPr id="0" name=""/>
        <dsp:cNvSpPr/>
      </dsp:nvSpPr>
      <dsp:spPr>
        <a:xfrm>
          <a:off x="3297725" y="913"/>
          <a:ext cx="2938490" cy="176309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Create a powerpoint file that you can download</a:t>
          </a:r>
          <a:endParaRPr lang="en-US" sz="2200" kern="1200"/>
        </a:p>
      </dsp:txBody>
      <dsp:txXfrm>
        <a:off x="3297725" y="913"/>
        <a:ext cx="2938490" cy="1763094"/>
      </dsp:txXfrm>
    </dsp:sp>
    <dsp:sp modelId="{6546C51B-98C9-4854-BD84-3D14F84E0560}">
      <dsp:nvSpPr>
        <dsp:cNvPr id="0" name=""/>
        <dsp:cNvSpPr/>
      </dsp:nvSpPr>
      <dsp:spPr>
        <a:xfrm>
          <a:off x="65385" y="2057857"/>
          <a:ext cx="2938490" cy="176309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Design or improve existing slides</a:t>
          </a:r>
          <a:endParaRPr lang="en-US" sz="2200" kern="1200"/>
        </a:p>
      </dsp:txBody>
      <dsp:txXfrm>
        <a:off x="65385" y="2057857"/>
        <a:ext cx="2938490" cy="1763094"/>
      </dsp:txXfrm>
    </dsp:sp>
    <dsp:sp modelId="{DA4B570C-7016-42E7-93B1-5147454253A0}">
      <dsp:nvSpPr>
        <dsp:cNvPr id="0" name=""/>
        <dsp:cNvSpPr/>
      </dsp:nvSpPr>
      <dsp:spPr>
        <a:xfrm>
          <a:off x="3297725" y="2057857"/>
          <a:ext cx="2938490" cy="176309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Giving business presentation</a:t>
          </a:r>
          <a:endParaRPr lang="en-US" sz="2200" kern="1200"/>
        </a:p>
      </dsp:txBody>
      <dsp:txXfrm>
        <a:off x="3297725" y="2057857"/>
        <a:ext cx="2938490" cy="1763094"/>
      </dsp:txXfrm>
    </dsp:sp>
    <dsp:sp modelId="{142C6B3A-2033-49B0-9658-9921B36795DD}">
      <dsp:nvSpPr>
        <dsp:cNvPr id="0" name=""/>
        <dsp:cNvSpPr/>
      </dsp:nvSpPr>
      <dsp:spPr>
        <a:xfrm>
          <a:off x="65385" y="4114800"/>
          <a:ext cx="2938490" cy="176309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Explain the idea to an audience</a:t>
          </a:r>
          <a:endParaRPr lang="en-US" sz="2200" kern="1200"/>
        </a:p>
      </dsp:txBody>
      <dsp:txXfrm>
        <a:off x="65385" y="4114800"/>
        <a:ext cx="2938490" cy="1763094"/>
      </dsp:txXfrm>
    </dsp:sp>
    <dsp:sp modelId="{45F1B4EE-9234-4002-AAD4-06CCC4BD7D26}">
      <dsp:nvSpPr>
        <dsp:cNvPr id="0" name=""/>
        <dsp:cNvSpPr/>
      </dsp:nvSpPr>
      <dsp:spPr>
        <a:xfrm>
          <a:off x="3297725" y="4114800"/>
          <a:ext cx="2938490" cy="176309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 use powerpoint step by step end lear in time how to do it.</a:t>
          </a:r>
          <a:endParaRPr lang="en-US" sz="2200" kern="1200"/>
        </a:p>
      </dsp:txBody>
      <dsp:txXfrm>
        <a:off x="3297725" y="4114800"/>
        <a:ext cx="2938490" cy="17630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40C0-7D4D-BA4F-5EBC-4BBB1FA905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E253BB-51E4-EFC0-ABC0-9BC0B4AEF3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C131FD-CF4A-C91C-5583-AC04456CD4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3282-4B61-41CA-B966-7109CE36A31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64FADA-35F4-F23B-5C6F-358166FFF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F1426A-1E61-C83A-206F-40C7DEB9F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DA6A9-52B8-41CB-A2BC-B2C5D311D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590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7F977-07AC-8558-46F5-F28410BC3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1E446-4F00-61BF-18EB-4D5098FED3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475B61-C4D6-03EA-3984-8A18FCB75C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3282-4B61-41CA-B966-7109CE36A31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F6398A-3D36-91B0-E62F-AE1D7448E0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EEFC27-46E5-104E-DF31-ED62D99FC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DA6A9-52B8-41CB-A2BC-B2C5D311D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585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72E6A-330B-57F1-EBDA-CE7235AD51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803437-0BC9-6AE1-5E9D-FF8E4FE60D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F8186-E73F-E26E-A525-6D4B0F188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3282-4B61-41CA-B966-7109CE36A31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BA3B71-5AB2-52EA-AFF1-33E81F6B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3E7DCC-4365-B918-59F1-83787BAF9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DA6A9-52B8-41CB-A2BC-B2C5D311D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2706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36F69-22E1-A3D3-9326-148E39731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C20027-EBEB-BA07-9FA1-4122913820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004093-E61F-375D-EC49-9908C42A18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FF637B-2F56-4783-A640-AC9FCED992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3282-4B61-41CA-B966-7109CE36A31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955861-2C44-0E16-00E8-A1DFC85D6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B872A0-1204-35B4-0C57-C705F0AB8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DA6A9-52B8-41CB-A2BC-B2C5D311D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787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A29BD-908F-17F9-AE5F-26967DA86E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0DC898-E8F7-9AB7-C62D-9447A05FEA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A1E425-2D0C-96E4-E29B-8C11EA55D1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F6D200-D347-014D-84E2-FC997EDE47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9FBA21-6307-25F4-111C-21858AF237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3B91B2-634F-D6E7-D6B6-A87A0CBD93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3282-4B61-41CA-B966-7109CE36A31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E6A148-795A-0627-97E2-3A10138A4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F8064A-ABB3-0D54-4525-CE15CE897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DA6A9-52B8-41CB-A2BC-B2C5D311D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5490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010BF-E2DF-8E5D-868C-74EF4E8E5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FC6E4A-A9A9-2DB0-46F6-15003A7F2A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3282-4B61-41CA-B966-7109CE36A31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A291C0-F631-DD34-DAF8-C28101820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7EBF6C-3A15-1726-A50D-3EF375F7E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DA6A9-52B8-41CB-A2BC-B2C5D311D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364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6AA7DE-126B-3C92-5CAE-9A57FDB8E2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3282-4B61-41CA-B966-7109CE36A31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853D30-2CA5-A814-8B10-C05B45F03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2AE663-89E6-1C29-2C55-15BA50CCD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DA6A9-52B8-41CB-A2BC-B2C5D311D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143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140F3-9667-FDCE-9741-B85F410DE3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77B7B4-E238-1B66-3245-603079A172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21EC4F-A058-4300-36D5-7A88D8EF07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59651-6B53-3024-4737-2EFDC4A3F4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3282-4B61-41CA-B966-7109CE36A31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820EA6-EC98-6EEF-37E9-358CD7B9A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74845A-93C2-03DA-2802-5C1971345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DA6A9-52B8-41CB-A2BC-B2C5D311D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281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C6000-C38A-3458-ACF6-46CE1EC6B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A1047E-4DF2-6365-0E58-3A9B889ACE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4C6D44-1D42-7F2A-9765-AC4E18AB49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113925-CB6A-2AE7-D93A-6F7D916EA2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3282-4B61-41CA-B966-7109CE36A31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0C9F6-A75E-CFB5-73FC-E98C3ABB6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9C79A2-7A2D-185C-6B43-E02B01697A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DA6A9-52B8-41CB-A2BC-B2C5D311D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9584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6761D-C757-CCF9-CD69-98857CDCA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D85D74-1E70-DC33-993C-F6F07CC3E3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126A7-B31E-12D1-D494-CCC829B32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3282-4B61-41CA-B966-7109CE36A31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586FE6-9242-2CA4-4D9F-DE470DFDA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ACEE3C-C8FA-4B1C-1116-4EC98BA4A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DA6A9-52B8-41CB-A2BC-B2C5D311D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6607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CD0074-5FD8-D0C5-E5AC-7C46D55DE11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C29219-8A24-77FE-71DB-F8A8FB017E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D69236-573D-D9A9-7933-1D051BAF95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3282-4B61-41CA-B966-7109CE36A31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CC0B87-121C-AD6B-48E6-145ED06E6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BB0C7C-3A58-DC53-E1B0-65FFF57AF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DA6A9-52B8-41CB-A2BC-B2C5D311D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746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CA4B9C-DBDD-25D1-047C-164CA3327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40B8D7-7EAA-6CF7-B576-30932D7B2A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031772-38CB-E0C5-EBE4-6AF6FBF98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413282-4B61-41CA-B966-7109CE36A319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CADDF2-8F7B-1A01-08F9-3B361AED35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9B868A-D38B-2263-66DB-402682EE46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8FDA6A9-52B8-41CB-A2BC-B2C5D311D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716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palni.edu/instruction_resources/ILModule4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suny-esc-wm-englishcomposition1/chapter/video-evaluating-sources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books.bccampus.ca/learningtolearnonline/back-matter/appendix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vigaweb.net/2024/01/come-ripristinare-le-impostazioni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iki.twbs.com/doku.php/versago/chart_configuration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articles.terabox.com/hub/how-to-download-and-install-microsoft-powerpoint-on-windows-mac-and-mobile-devices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fosecurity-magazine.com/news/progress-restores-sharefile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C05E6-E366-8C9F-91C4-2F6FED3C91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23326"/>
            <a:ext cx="2880828" cy="3071906"/>
          </a:xfrm>
        </p:spPr>
        <p:txBody>
          <a:bodyPr anchor="t">
            <a:normAutofit/>
          </a:bodyPr>
          <a:lstStyle/>
          <a:p>
            <a:pPr algn="l"/>
            <a:r>
              <a:rPr lang="en-GB" sz="4000" dirty="0">
                <a:solidFill>
                  <a:srgbClr val="FFFFFF"/>
                </a:solidFill>
              </a:rPr>
              <a:t> </a:t>
            </a:r>
            <a:br>
              <a:rPr lang="en-GB" sz="4000" dirty="0">
                <a:solidFill>
                  <a:srgbClr val="FFFFFF"/>
                </a:solidFill>
              </a:rPr>
            </a:b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570C67-55F6-BD91-91AF-E1742DC09E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2350" y="1980219"/>
            <a:ext cx="3055982" cy="2869573"/>
          </a:xfrm>
        </p:spPr>
        <p:txBody>
          <a:bodyPr anchor="b">
            <a:normAutofit fontScale="70000" lnSpcReduction="20000"/>
          </a:bodyPr>
          <a:lstStyle/>
          <a:p>
            <a:pPr algn="l"/>
            <a:r>
              <a:rPr lang="en-GB" sz="2000" dirty="0">
                <a:solidFill>
                  <a:srgbClr val="FFFFFF"/>
                </a:solidFill>
              </a:rPr>
              <a:t>CRAAP</a:t>
            </a:r>
          </a:p>
          <a:p>
            <a:pPr algn="l"/>
            <a:r>
              <a:rPr lang="en-GB" sz="2900" dirty="0">
                <a:solidFill>
                  <a:srgbClr val="FFFFFF"/>
                </a:solidFill>
              </a:rPr>
              <a:t>SUCIU ALEXANDRA IONELA…2536352…</a:t>
            </a:r>
          </a:p>
          <a:p>
            <a:pPr algn="l"/>
            <a:endParaRPr lang="en-GB" sz="2900" dirty="0">
              <a:solidFill>
                <a:srgbClr val="FFFFFF"/>
              </a:solidFill>
            </a:endParaRPr>
          </a:p>
          <a:p>
            <a:pPr algn="l"/>
            <a:r>
              <a:rPr lang="en-GB" sz="2900" dirty="0">
                <a:solidFill>
                  <a:srgbClr val="FFFFFF"/>
                </a:solidFill>
              </a:rPr>
              <a:t>STUDENT OF ZAHIDA.KHAN</a:t>
            </a:r>
          </a:p>
          <a:p>
            <a:pPr algn="l"/>
            <a:r>
              <a:rPr lang="en-GB" sz="2000" dirty="0">
                <a:solidFill>
                  <a:srgbClr val="FFFFFF"/>
                </a:solidFill>
              </a:rPr>
              <a:t>DIGITALS SKILLS</a:t>
            </a:r>
          </a:p>
          <a:p>
            <a:pPr algn="l"/>
            <a:endParaRPr lang="en-GB" sz="2000" dirty="0">
              <a:solidFill>
                <a:srgbClr val="FFFFFF"/>
              </a:solidFill>
            </a:endParaRPr>
          </a:p>
          <a:p>
            <a:pPr algn="l"/>
            <a:endParaRPr lang="en-GB" sz="2000" dirty="0">
              <a:solidFill>
                <a:srgbClr val="FFFFFF"/>
              </a:solidFill>
            </a:endParaRPr>
          </a:p>
          <a:p>
            <a:pPr algn="l"/>
            <a:r>
              <a:rPr lang="en-GB" sz="2000" dirty="0">
                <a:solidFill>
                  <a:srgbClr val="FFFFFF"/>
                </a:solidFill>
              </a:rPr>
              <a:t> </a:t>
            </a:r>
          </a:p>
          <a:p>
            <a:pPr algn="l"/>
            <a:endParaRPr lang="en-GB" sz="2000" dirty="0">
              <a:solidFill>
                <a:srgbClr val="FFFFFF"/>
              </a:solidFill>
            </a:endParaRPr>
          </a:p>
          <a:p>
            <a:pPr algn="l"/>
            <a:endParaRPr lang="en-GB" sz="2000" dirty="0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7DE5EC-C558-3A79-D414-F67E16ED7B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838560" y="32165"/>
            <a:ext cx="6379244" cy="59235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E86EA29-9788-96BC-030B-7D3BCE989B64}"/>
              </a:ext>
            </a:extLst>
          </p:cNvPr>
          <p:cNvSpPr txBox="1"/>
          <p:nvPr/>
        </p:nvSpPr>
        <p:spPr>
          <a:xfrm>
            <a:off x="9007500" y="6190737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libguides.palni.edu/instruction_resources/ILModule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4843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5" name="Freeform: Shape 36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6" name="Freeform: Shape 38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67AA2F-14B9-7BAA-C498-41D94BA270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br>
              <a:rPr lang="en-GB" sz="4800"/>
            </a:br>
            <a:br>
              <a:rPr lang="en-GB" sz="4800"/>
            </a:br>
            <a:br>
              <a:rPr lang="en-GB" sz="4800"/>
            </a:br>
            <a:endParaRPr lang="en-GB" sz="48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ED30D9-3258-AD64-BECB-D7E1CBE212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1" y="790276"/>
            <a:ext cx="3911139" cy="5290787"/>
          </a:xfrm>
        </p:spPr>
        <p:txBody>
          <a:bodyPr>
            <a:normAutofit/>
          </a:bodyPr>
          <a:lstStyle/>
          <a:p>
            <a:pPr algn="l"/>
            <a:r>
              <a:rPr lang="en-GB" sz="2000" dirty="0"/>
              <a:t>WHAT IS CRAAP?</a:t>
            </a:r>
          </a:p>
          <a:p>
            <a:pPr algn="l"/>
            <a:r>
              <a:rPr lang="en-GB" sz="2000" dirty="0"/>
              <a:t>CRAAP .This provide you with a method and list of questions to evaluate the nature and value information that you </a:t>
            </a:r>
            <a:r>
              <a:rPr lang="en-GB" sz="2000" dirty="0" err="1"/>
              <a:t>finde</a:t>
            </a:r>
            <a:endParaRPr lang="en-GB" sz="2000" dirty="0"/>
          </a:p>
          <a:p>
            <a:pPr algn="l"/>
            <a:r>
              <a:rPr lang="en-GB" sz="2000" dirty="0"/>
              <a:t>.</a:t>
            </a:r>
          </a:p>
          <a:p>
            <a:pPr algn="l"/>
            <a:r>
              <a:rPr lang="en-GB" sz="2000" dirty="0"/>
              <a:t>    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CD24A5-CC9B-303F-A860-4025867D86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14356" y="1542878"/>
            <a:ext cx="6408836" cy="36209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2BA8380-7FE2-5F00-67B6-FEBF3267C182}"/>
              </a:ext>
            </a:extLst>
          </p:cNvPr>
          <p:cNvSpPr txBox="1"/>
          <p:nvPr/>
        </p:nvSpPr>
        <p:spPr>
          <a:xfrm>
            <a:off x="9234022" y="4963814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ourses.lumenlearning.com/suny-esc-wm-englishcomposition1/chapter/video-evaluating-sourc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7904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8AF5748-FED8-45BA-8631-26D1D10F3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B690E0-58D7-C14A-B0D4-30F8637D77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 fontScale="90000"/>
          </a:bodyPr>
          <a:lstStyle/>
          <a:p>
            <a:pPr algn="l"/>
            <a:br>
              <a:rPr lang="en-GB" sz="4800" dirty="0"/>
            </a:br>
            <a:br>
              <a:rPr lang="en-GB" sz="4800" dirty="0"/>
            </a:br>
            <a:br>
              <a:rPr lang="en-GB" sz="4800" dirty="0"/>
            </a:br>
            <a:br>
              <a:rPr lang="en-GB" sz="4800" dirty="0"/>
            </a:br>
            <a:br>
              <a:rPr lang="en-GB" sz="4800" dirty="0"/>
            </a:br>
            <a:br>
              <a:rPr lang="en-GB" sz="4800" dirty="0"/>
            </a:br>
            <a:br>
              <a:rPr lang="en-GB" sz="4800" dirty="0"/>
            </a:br>
            <a:r>
              <a:rPr lang="en-GB" sz="4800" dirty="0"/>
              <a:t>   </a:t>
            </a:r>
            <a:br>
              <a:rPr lang="en-GB" sz="4800" dirty="0"/>
            </a:br>
            <a:endParaRPr lang="en-GB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9573CD-A4E0-FD61-5F63-A579A0F231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9426" y="1069851"/>
            <a:ext cx="3665756" cy="3975558"/>
          </a:xfrm>
        </p:spPr>
        <p:txBody>
          <a:bodyPr>
            <a:normAutofit/>
          </a:bodyPr>
          <a:lstStyle/>
          <a:p>
            <a:pPr algn="l"/>
            <a:r>
              <a:rPr lang="en-GB" sz="2000" dirty="0"/>
              <a:t>Evaluating information using the  CRAAP method, organising source. How to recognise information, research.</a:t>
            </a:r>
            <a:br>
              <a:rPr lang="en-GB" sz="2000" dirty="0"/>
            </a:br>
            <a:endParaRPr lang="en-GB" sz="2000" dirty="0"/>
          </a:p>
          <a:p>
            <a:pPr algn="l"/>
            <a:endParaRPr lang="en-GB" sz="200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DCC083-3BF1-2D42-0110-BEDC960574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64608" y="708964"/>
            <a:ext cx="6846363" cy="528881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99210AE-AC59-BEEA-5F89-F776E9370DA5}"/>
              </a:ext>
            </a:extLst>
          </p:cNvPr>
          <p:cNvSpPr txBox="1"/>
          <p:nvPr/>
        </p:nvSpPr>
        <p:spPr>
          <a:xfrm>
            <a:off x="9278894" y="5797726"/>
            <a:ext cx="24320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pressbooks.bccampus.ca/learningtolearnonline/back-matter/appendix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21125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1ECAB1E8-8195-4748-BE71-FF806D8689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7" name="!!text rectangle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4279383" cy="5495925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F0167-0BF2-A264-7F73-21E60CF2E9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8344" y="784232"/>
            <a:ext cx="3410712" cy="11064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8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USE THE WORD</a:t>
            </a:r>
          </a:p>
        </p:txBody>
      </p:sp>
      <p:sp>
        <p:nvSpPr>
          <p:cNvPr id="49" name="!!accent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043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9" y="2121408"/>
            <a:ext cx="3328416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5E301F-4E19-1650-4B19-1EC012A8C1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7" y="1641988"/>
            <a:ext cx="2963837" cy="414220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/>
              <a:t> We use the words to correct spelling ,grammar to describe something attractive about the work and make it better with spellings and grammar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323578-0F2C-E7CC-5B8E-5F2713B797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535" r="31862" b="-2"/>
          <a:stretch>
            <a:fillRect/>
          </a:stretch>
        </p:blipFill>
        <p:spPr>
          <a:xfrm>
            <a:off x="5124450" y="634382"/>
            <a:ext cx="6657213" cy="54951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E251A03-CCA7-9E36-23EA-34DBB86CAF2D}"/>
              </a:ext>
            </a:extLst>
          </p:cNvPr>
          <p:cNvSpPr txBox="1"/>
          <p:nvPr/>
        </p:nvSpPr>
        <p:spPr>
          <a:xfrm>
            <a:off x="9192493" y="5929489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navigaweb.net/2024/01/come-ripristinare-le-impostazioni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9634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E79B22-A4EE-75B1-FCD7-F2DF3D73E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What is a portfolio.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9E24E-3BF4-1A35-1CB9-B5C483F9F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/>
              <a:t>Week 5 focus.</a:t>
            </a:r>
          </a:p>
          <a:p>
            <a:r>
              <a:rPr lang="en-GB" sz="2000"/>
              <a:t>This week I learned how to..</a:t>
            </a:r>
          </a:p>
          <a:p>
            <a:r>
              <a:rPr lang="en-GB" sz="2000"/>
              <a:t>Save and organise source using digital tools correctly.</a:t>
            </a:r>
          </a:p>
          <a:p>
            <a:r>
              <a:rPr lang="en-GB" sz="2000"/>
              <a:t>Learn basic rules</a:t>
            </a:r>
          </a:p>
          <a:p>
            <a:r>
              <a:rPr lang="en-GB" sz="2000"/>
              <a:t>How to save organise files and online source</a:t>
            </a:r>
          </a:p>
          <a:p>
            <a:pPr marL="0" indent="0">
              <a:buNone/>
            </a:pPr>
            <a:r>
              <a:rPr lang="en-GB" sz="2000"/>
              <a:t>Creating folders</a:t>
            </a:r>
          </a:p>
          <a:p>
            <a:pPr marL="0" indent="0">
              <a:buNone/>
            </a:pPr>
            <a:r>
              <a:rPr lang="en-GB" sz="2000"/>
              <a:t>Reuse online content in a safe way</a:t>
            </a:r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18" name="Picture 17" descr="Stack of files">
            <a:extLst>
              <a:ext uri="{FF2B5EF4-FFF2-40B4-BE49-F238E27FC236}">
                <a16:creationId xmlns:a16="http://schemas.microsoft.com/office/drawing/2014/main" id="{C3AE2C26-931F-1D90-7347-CDF6F70F4B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835" r="18765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372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638F38-A821-B51E-5F96-C8D8B370C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PowerPoint</a:t>
            </a:r>
            <a:br>
              <a:rPr lang="en-GB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</p:txBody>
      </p:sp>
      <p:grpSp>
        <p:nvGrpSpPr>
          <p:cNvPr id="4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7" name="Oval 4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C9CD4CDB-57D2-A2BA-070E-30B022985A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4348481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01641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B93A4B-8EE7-BD46-C279-0D92388BE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Class activitis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247CF109-D692-DEDF-8292-C22DE3948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In class we where giving a set of cards and worked together to sort them into correct order</a:t>
            </a:r>
          </a:p>
          <a:p>
            <a:r>
              <a:rPr lang="en-GB" dirty="0"/>
              <a:t>We discussed why each card belonged in its place and explain our reasoning.</a:t>
            </a:r>
          </a:p>
          <a:p>
            <a:r>
              <a:rPr lang="en-GB" dirty="0"/>
              <a:t>AI can be using to check grammar and to help understand the meaning of tasks or introductions.</a:t>
            </a:r>
          </a:p>
          <a:p>
            <a:r>
              <a:rPr lang="en-GB" dirty="0"/>
              <a:t>We war given a set of cards and work toughener sort them in the correct order</a:t>
            </a:r>
          </a:p>
          <a:p>
            <a:r>
              <a:rPr lang="en-GB" dirty="0"/>
              <a:t>By the end of the activity, we explain our decision to a class.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2123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9" name="Rectangle 108">
            <a:extLst>
              <a:ext uri="{FF2B5EF4-FFF2-40B4-BE49-F238E27FC236}">
                <a16:creationId xmlns:a16="http://schemas.microsoft.com/office/drawing/2014/main" id="{0A597D97-203B-498B-95D3-E90DC961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91A7511-5927-0EA2-F337-9AE6964314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096" b="3497"/>
          <a:stretch>
            <a:fillRect/>
          </a:stretch>
        </p:blipFill>
        <p:spPr>
          <a:xfrm>
            <a:off x="7016620" y="10"/>
            <a:ext cx="5172331" cy="3383270"/>
          </a:xfrm>
          <a:prstGeom prst="rect">
            <a:avLst/>
          </a:prstGeom>
        </p:spPr>
      </p:pic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59CCFBF1-31EF-84B3-6542-C508948FC5C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0197" r="2" b="10201"/>
          <a:stretch>
            <a:fillRect/>
          </a:stretch>
        </p:blipFill>
        <p:spPr>
          <a:xfrm>
            <a:off x="4650916" y="3474720"/>
            <a:ext cx="7555832" cy="3383280"/>
          </a:xfrm>
          <a:prstGeom prst="rect">
            <a:avLst/>
          </a:prstGeom>
        </p:spPr>
      </p:pic>
      <p:sp useBgFill="1">
        <p:nvSpPr>
          <p:cNvPr id="111" name="Freeform: Shape 110">
            <a:extLst>
              <a:ext uri="{FF2B5EF4-FFF2-40B4-BE49-F238E27FC236}">
                <a16:creationId xmlns:a16="http://schemas.microsoft.com/office/drawing/2014/main" id="{6A6EF10E-DF41-4BD3-8EB4-6F646531D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44272" cy="6858000"/>
          </a:xfrm>
          <a:custGeom>
            <a:avLst/>
            <a:gdLst>
              <a:gd name="connsiteX0" fmla="*/ 0 w 6244272"/>
              <a:gd name="connsiteY0" fmla="*/ 0 h 6858000"/>
              <a:gd name="connsiteX1" fmla="*/ 732568 w 6244272"/>
              <a:gd name="connsiteY1" fmla="*/ 0 h 6858000"/>
              <a:gd name="connsiteX2" fmla="*/ 947849 w 6244272"/>
              <a:gd name="connsiteY2" fmla="*/ 0 h 6858000"/>
              <a:gd name="connsiteX3" fmla="*/ 1823619 w 6244272"/>
              <a:gd name="connsiteY3" fmla="*/ 0 h 6858000"/>
              <a:gd name="connsiteX4" fmla="*/ 5235673 w 6244272"/>
              <a:gd name="connsiteY4" fmla="*/ 0 h 6858000"/>
              <a:gd name="connsiteX5" fmla="*/ 4933297 w 6244272"/>
              <a:gd name="connsiteY5" fmla="*/ 110269 h 6858000"/>
              <a:gd name="connsiteX6" fmla="*/ 4976910 w 6244272"/>
              <a:gd name="connsiteY6" fmla="*/ 135168 h 6858000"/>
              <a:gd name="connsiteX7" fmla="*/ 5238580 w 6244272"/>
              <a:gd name="connsiteY7" fmla="*/ 71141 h 6858000"/>
              <a:gd name="connsiteX8" fmla="*/ 5290914 w 6244272"/>
              <a:gd name="connsiteY8" fmla="*/ 88927 h 6858000"/>
              <a:gd name="connsiteX9" fmla="*/ 5264747 w 6244272"/>
              <a:gd name="connsiteY9" fmla="*/ 163625 h 6858000"/>
              <a:gd name="connsiteX10" fmla="*/ 5151357 w 6244272"/>
              <a:gd name="connsiteY10" fmla="*/ 192082 h 6858000"/>
              <a:gd name="connsiteX11" fmla="*/ 4974002 w 6244272"/>
              <a:gd name="connsiteY11" fmla="*/ 373491 h 6858000"/>
              <a:gd name="connsiteX12" fmla="*/ 5241488 w 6244272"/>
              <a:gd name="connsiteY12" fmla="*/ 352148 h 6858000"/>
              <a:gd name="connsiteX13" fmla="*/ 5288007 w 6244272"/>
              <a:gd name="connsiteY13" fmla="*/ 394834 h 6858000"/>
              <a:gd name="connsiteX14" fmla="*/ 5305452 w 6244272"/>
              <a:gd name="connsiteY14" fmla="*/ 451747 h 6858000"/>
              <a:gd name="connsiteX15" fmla="*/ 5383953 w 6244272"/>
              <a:gd name="connsiteY15" fmla="*/ 359262 h 6858000"/>
              <a:gd name="connsiteX16" fmla="*/ 5450825 w 6244272"/>
              <a:gd name="connsiteY16" fmla="*/ 334364 h 6858000"/>
              <a:gd name="connsiteX17" fmla="*/ 5471177 w 6244272"/>
              <a:gd name="connsiteY17" fmla="*/ 416176 h 6858000"/>
              <a:gd name="connsiteX18" fmla="*/ 5410121 w 6244272"/>
              <a:gd name="connsiteY18" fmla="*/ 505101 h 6858000"/>
              <a:gd name="connsiteX19" fmla="*/ 5247303 w 6244272"/>
              <a:gd name="connsiteY19" fmla="*/ 558458 h 6858000"/>
              <a:gd name="connsiteX20" fmla="*/ 5421750 w 6244272"/>
              <a:gd name="connsiteY20" fmla="*/ 558458 h 6858000"/>
              <a:gd name="connsiteX21" fmla="*/ 5622364 w 6244272"/>
              <a:gd name="connsiteY21" fmla="*/ 522887 h 6858000"/>
              <a:gd name="connsiteX22" fmla="*/ 5834608 w 6244272"/>
              <a:gd name="connsiteY22" fmla="*/ 533558 h 6858000"/>
              <a:gd name="connsiteX23" fmla="*/ 6035223 w 6244272"/>
              <a:gd name="connsiteY23" fmla="*/ 462417 h 6858000"/>
              <a:gd name="connsiteX24" fmla="*/ 6238745 w 6244272"/>
              <a:gd name="connsiteY24" fmla="*/ 465975 h 6858000"/>
              <a:gd name="connsiteX25" fmla="*/ 5337434 w 6244272"/>
              <a:gd name="connsiteY25" fmla="*/ 910606 h 6858000"/>
              <a:gd name="connsiteX26" fmla="*/ 5381046 w 6244272"/>
              <a:gd name="connsiteY26" fmla="*/ 921277 h 6858000"/>
              <a:gd name="connsiteX27" fmla="*/ 5439195 w 6244272"/>
              <a:gd name="connsiteY27" fmla="*/ 949734 h 6858000"/>
              <a:gd name="connsiteX28" fmla="*/ 5395583 w 6244272"/>
              <a:gd name="connsiteY28" fmla="*/ 1006647 h 6858000"/>
              <a:gd name="connsiteX29" fmla="*/ 5160079 w 6244272"/>
              <a:gd name="connsiteY29" fmla="*/ 1113358 h 6858000"/>
              <a:gd name="connsiteX30" fmla="*/ 5101930 w 6244272"/>
              <a:gd name="connsiteY30" fmla="*/ 1220069 h 6858000"/>
              <a:gd name="connsiteX31" fmla="*/ 5174617 w 6244272"/>
              <a:gd name="connsiteY31" fmla="*/ 1209399 h 6858000"/>
              <a:gd name="connsiteX32" fmla="*/ 5238580 w 6244272"/>
              <a:gd name="connsiteY32" fmla="*/ 1230741 h 6858000"/>
              <a:gd name="connsiteX33" fmla="*/ 5212414 w 6244272"/>
              <a:gd name="connsiteY33" fmla="*/ 1365909 h 6858000"/>
              <a:gd name="connsiteX34" fmla="*/ 4878056 w 6244272"/>
              <a:gd name="connsiteY34" fmla="*/ 1540204 h 6858000"/>
              <a:gd name="connsiteX35" fmla="*/ 4848982 w 6244272"/>
              <a:gd name="connsiteY35" fmla="*/ 1597117 h 6858000"/>
              <a:gd name="connsiteX36" fmla="*/ 4889686 w 6244272"/>
              <a:gd name="connsiteY36" fmla="*/ 1636245 h 6858000"/>
              <a:gd name="connsiteX37" fmla="*/ 4997261 w 6244272"/>
              <a:gd name="connsiteY37" fmla="*/ 1657587 h 6858000"/>
              <a:gd name="connsiteX38" fmla="*/ 4846074 w 6244272"/>
              <a:gd name="connsiteY38" fmla="*/ 1849668 h 6858000"/>
              <a:gd name="connsiteX39" fmla="*/ 4790832 w 6244272"/>
              <a:gd name="connsiteY39" fmla="*/ 1903025 h 6858000"/>
              <a:gd name="connsiteX40" fmla="*/ 4694886 w 6244272"/>
              <a:gd name="connsiteY40" fmla="*/ 1984836 h 6858000"/>
              <a:gd name="connsiteX41" fmla="*/ 4694886 w 6244272"/>
              <a:gd name="connsiteY41" fmla="*/ 2013292 h 6858000"/>
              <a:gd name="connsiteX42" fmla="*/ 4822814 w 6244272"/>
              <a:gd name="connsiteY42" fmla="*/ 2102219 h 6858000"/>
              <a:gd name="connsiteX43" fmla="*/ 5055411 w 6244272"/>
              <a:gd name="connsiteY43" fmla="*/ 2077320 h 6858000"/>
              <a:gd name="connsiteX44" fmla="*/ 4712331 w 6244272"/>
              <a:gd name="connsiteY44" fmla="*/ 2208931 h 6858000"/>
              <a:gd name="connsiteX45" fmla="*/ 5822979 w 6244272"/>
              <a:gd name="connsiteY45" fmla="*/ 1892353 h 6858000"/>
              <a:gd name="connsiteX46" fmla="*/ 5753200 w 6244272"/>
              <a:gd name="connsiteY46" fmla="*/ 1974165 h 6858000"/>
              <a:gd name="connsiteX47" fmla="*/ 5363601 w 6244272"/>
              <a:gd name="connsiteY47" fmla="*/ 2191146 h 6858000"/>
              <a:gd name="connsiteX48" fmla="*/ 5253118 w 6244272"/>
              <a:gd name="connsiteY48" fmla="*/ 2326314 h 6858000"/>
              <a:gd name="connsiteX49" fmla="*/ 5136819 w 6244272"/>
              <a:gd name="connsiteY49" fmla="*/ 2401012 h 6858000"/>
              <a:gd name="connsiteX50" fmla="*/ 4974002 w 6244272"/>
              <a:gd name="connsiteY50" fmla="*/ 2401012 h 6858000"/>
              <a:gd name="connsiteX51" fmla="*/ 4857704 w 6244272"/>
              <a:gd name="connsiteY51" fmla="*/ 2518395 h 6858000"/>
              <a:gd name="connsiteX52" fmla="*/ 4976910 w 6244272"/>
              <a:gd name="connsiteY52" fmla="*/ 2543294 h 6858000"/>
              <a:gd name="connsiteX53" fmla="*/ 5116467 w 6244272"/>
              <a:gd name="connsiteY53" fmla="*/ 2525509 h 6858000"/>
              <a:gd name="connsiteX54" fmla="*/ 5273470 w 6244272"/>
              <a:gd name="connsiteY54" fmla="*/ 2564636 h 6858000"/>
              <a:gd name="connsiteX55" fmla="*/ 5418843 w 6244272"/>
              <a:gd name="connsiteY55" fmla="*/ 2532623 h 6858000"/>
              <a:gd name="connsiteX56" fmla="*/ 5593290 w 6244272"/>
              <a:gd name="connsiteY56" fmla="*/ 2553965 h 6858000"/>
              <a:gd name="connsiteX57" fmla="*/ 5648532 w 6244272"/>
              <a:gd name="connsiteY57" fmla="*/ 2692689 h 6858000"/>
              <a:gd name="connsiteX58" fmla="*/ 5665976 w 6244272"/>
              <a:gd name="connsiteY58" fmla="*/ 2703362 h 6858000"/>
              <a:gd name="connsiteX59" fmla="*/ 5988704 w 6244272"/>
              <a:gd name="connsiteY59" fmla="*/ 2923898 h 6858000"/>
              <a:gd name="connsiteX60" fmla="*/ 6078835 w 6244272"/>
              <a:gd name="connsiteY60" fmla="*/ 2941684 h 6858000"/>
              <a:gd name="connsiteX61" fmla="*/ 5546771 w 6244272"/>
              <a:gd name="connsiteY61" fmla="*/ 3329402 h 6858000"/>
              <a:gd name="connsiteX62" fmla="*/ 5904388 w 6244272"/>
              <a:gd name="connsiteY62" fmla="*/ 3229805 h 6858000"/>
              <a:gd name="connsiteX63" fmla="*/ 5953814 w 6244272"/>
              <a:gd name="connsiteY63" fmla="*/ 3393429 h 6858000"/>
              <a:gd name="connsiteX64" fmla="*/ 5785182 w 6244272"/>
              <a:gd name="connsiteY64" fmla="*/ 3539269 h 6858000"/>
              <a:gd name="connsiteX65" fmla="*/ 5724125 w 6244272"/>
              <a:gd name="connsiteY65" fmla="*/ 3827390 h 6858000"/>
              <a:gd name="connsiteX66" fmla="*/ 5753200 w 6244272"/>
              <a:gd name="connsiteY66" fmla="*/ 4090612 h 6858000"/>
              <a:gd name="connsiteX67" fmla="*/ 5825886 w 6244272"/>
              <a:gd name="connsiteY67" fmla="*/ 4172424 h 6858000"/>
              <a:gd name="connsiteX68" fmla="*/ 5930554 w 6244272"/>
              <a:gd name="connsiteY68" fmla="*/ 4321821 h 6858000"/>
              <a:gd name="connsiteX69" fmla="*/ 5994519 w 6244272"/>
              <a:gd name="connsiteY69" fmla="*/ 4414305 h 6858000"/>
              <a:gd name="connsiteX70" fmla="*/ 6218393 w 6244272"/>
              <a:gd name="connsiteY70" fmla="*/ 4378734 h 6858000"/>
              <a:gd name="connsiteX71" fmla="*/ 5918925 w 6244272"/>
              <a:gd name="connsiteY71" fmla="*/ 4613499 h 6858000"/>
              <a:gd name="connsiteX72" fmla="*/ 6160243 w 6244272"/>
              <a:gd name="connsiteY72" fmla="*/ 4585042 h 6858000"/>
              <a:gd name="connsiteX73" fmla="*/ 6238745 w 6244272"/>
              <a:gd name="connsiteY73" fmla="*/ 4602828 h 6858000"/>
              <a:gd name="connsiteX74" fmla="*/ 6195133 w 6244272"/>
              <a:gd name="connsiteY74" fmla="*/ 4677526 h 6858000"/>
              <a:gd name="connsiteX75" fmla="*/ 6017778 w 6244272"/>
              <a:gd name="connsiteY75" fmla="*/ 4805580 h 6858000"/>
              <a:gd name="connsiteX76" fmla="*/ 5651439 w 6244272"/>
              <a:gd name="connsiteY76" fmla="*/ 5154171 h 6858000"/>
              <a:gd name="connsiteX77" fmla="*/ 6006149 w 6244272"/>
              <a:gd name="connsiteY77" fmla="*/ 4994104 h 6858000"/>
              <a:gd name="connsiteX78" fmla="*/ 5633994 w 6244272"/>
              <a:gd name="connsiteY78" fmla="*/ 5353367 h 6858000"/>
              <a:gd name="connsiteX79" fmla="*/ 5552586 w 6244272"/>
              <a:gd name="connsiteY79" fmla="*/ 5474306 h 6858000"/>
              <a:gd name="connsiteX80" fmla="*/ 5383953 w 6244272"/>
              <a:gd name="connsiteY80" fmla="*/ 5769542 h 6858000"/>
              <a:gd name="connsiteX81" fmla="*/ 5392675 w 6244272"/>
              <a:gd name="connsiteY81" fmla="*/ 5801555 h 6858000"/>
              <a:gd name="connsiteX82" fmla="*/ 5584568 w 6244272"/>
              <a:gd name="connsiteY82" fmla="*/ 5755314 h 6858000"/>
              <a:gd name="connsiteX83" fmla="*/ 5334526 w 6244272"/>
              <a:gd name="connsiteY83" fmla="*/ 6004307 h 6858000"/>
              <a:gd name="connsiteX84" fmla="*/ 5075763 w 6244272"/>
              <a:gd name="connsiteY84" fmla="*/ 6196388 h 6858000"/>
              <a:gd name="connsiteX85" fmla="*/ 5258933 w 6244272"/>
              <a:gd name="connsiteY85" fmla="*/ 6167932 h 6858000"/>
              <a:gd name="connsiteX86" fmla="*/ 5511881 w 6244272"/>
              <a:gd name="connsiteY86" fmla="*/ 6057663 h 6858000"/>
              <a:gd name="connsiteX87" fmla="*/ 5599105 w 6244272"/>
              <a:gd name="connsiteY87" fmla="*/ 6100347 h 6858000"/>
              <a:gd name="connsiteX88" fmla="*/ 5360693 w 6244272"/>
              <a:gd name="connsiteY88" fmla="*/ 6281757 h 6858000"/>
              <a:gd name="connsiteX89" fmla="*/ 5224043 w 6244272"/>
              <a:gd name="connsiteY89" fmla="*/ 6367127 h 6858000"/>
              <a:gd name="connsiteX90" fmla="*/ 5168801 w 6244272"/>
              <a:gd name="connsiteY90" fmla="*/ 6431153 h 6858000"/>
              <a:gd name="connsiteX91" fmla="*/ 5011799 w 6244272"/>
              <a:gd name="connsiteY91" fmla="*/ 6658805 h 6858000"/>
              <a:gd name="connsiteX92" fmla="*/ 4651275 w 6244272"/>
              <a:gd name="connsiteY92" fmla="*/ 6858000 h 6858000"/>
              <a:gd name="connsiteX93" fmla="*/ 1823619 w 6244272"/>
              <a:gd name="connsiteY93" fmla="*/ 6858000 h 6858000"/>
              <a:gd name="connsiteX94" fmla="*/ 947849 w 6244272"/>
              <a:gd name="connsiteY94" fmla="*/ 6858000 h 6858000"/>
              <a:gd name="connsiteX95" fmla="*/ 732568 w 6244272"/>
              <a:gd name="connsiteY95" fmla="*/ 6858000 h 6858000"/>
              <a:gd name="connsiteX96" fmla="*/ 0 w 6244272"/>
              <a:gd name="connsiteY9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6244272" h="6858000">
                <a:moveTo>
                  <a:pt x="0" y="0"/>
                </a:moveTo>
                <a:lnTo>
                  <a:pt x="732568" y="0"/>
                </a:lnTo>
                <a:lnTo>
                  <a:pt x="947849" y="0"/>
                </a:lnTo>
                <a:lnTo>
                  <a:pt x="1823619" y="0"/>
                </a:lnTo>
                <a:lnTo>
                  <a:pt x="5235673" y="0"/>
                </a:lnTo>
                <a:cubicBezTo>
                  <a:pt x="5133912" y="35571"/>
                  <a:pt x="5035058" y="78255"/>
                  <a:pt x="4933297" y="110269"/>
                </a:cubicBezTo>
                <a:cubicBezTo>
                  <a:pt x="4947835" y="145839"/>
                  <a:pt x="4962372" y="138725"/>
                  <a:pt x="4976910" y="135168"/>
                </a:cubicBezTo>
                <a:cubicBezTo>
                  <a:pt x="5064133" y="120941"/>
                  <a:pt x="5154264" y="110269"/>
                  <a:pt x="5238580" y="71141"/>
                </a:cubicBezTo>
                <a:cubicBezTo>
                  <a:pt x="5258933" y="64027"/>
                  <a:pt x="5282192" y="64027"/>
                  <a:pt x="5290914" y="88927"/>
                </a:cubicBezTo>
                <a:cubicBezTo>
                  <a:pt x="5305452" y="124497"/>
                  <a:pt x="5285100" y="145839"/>
                  <a:pt x="5264747" y="163625"/>
                </a:cubicBezTo>
                <a:cubicBezTo>
                  <a:pt x="5229858" y="195638"/>
                  <a:pt x="5189154" y="188525"/>
                  <a:pt x="5151357" y="192082"/>
                </a:cubicBezTo>
                <a:cubicBezTo>
                  <a:pt x="5046689" y="209867"/>
                  <a:pt x="4997261" y="259665"/>
                  <a:pt x="4974002" y="373491"/>
                </a:cubicBezTo>
                <a:cubicBezTo>
                  <a:pt x="5064133" y="327250"/>
                  <a:pt x="5154264" y="384162"/>
                  <a:pt x="5241488" y="352148"/>
                </a:cubicBezTo>
                <a:cubicBezTo>
                  <a:pt x="5264747" y="345034"/>
                  <a:pt x="5299637" y="355706"/>
                  <a:pt x="5288007" y="394834"/>
                </a:cubicBezTo>
                <a:cubicBezTo>
                  <a:pt x="5276378" y="430405"/>
                  <a:pt x="5238580" y="458860"/>
                  <a:pt x="5305452" y="451747"/>
                </a:cubicBezTo>
                <a:cubicBezTo>
                  <a:pt x="5354879" y="448189"/>
                  <a:pt x="5369416" y="405504"/>
                  <a:pt x="5383953" y="359262"/>
                </a:cubicBezTo>
                <a:cubicBezTo>
                  <a:pt x="5395583" y="334364"/>
                  <a:pt x="5427565" y="320135"/>
                  <a:pt x="5450825" y="334364"/>
                </a:cubicBezTo>
                <a:cubicBezTo>
                  <a:pt x="5479899" y="348592"/>
                  <a:pt x="5471177" y="387720"/>
                  <a:pt x="5471177" y="416176"/>
                </a:cubicBezTo>
                <a:cubicBezTo>
                  <a:pt x="5474085" y="469532"/>
                  <a:pt x="5450825" y="494431"/>
                  <a:pt x="5410121" y="505101"/>
                </a:cubicBezTo>
                <a:cubicBezTo>
                  <a:pt x="5360693" y="519330"/>
                  <a:pt x="5311267" y="537116"/>
                  <a:pt x="5247303" y="558458"/>
                </a:cubicBezTo>
                <a:cubicBezTo>
                  <a:pt x="5317082" y="594028"/>
                  <a:pt x="5369416" y="586915"/>
                  <a:pt x="5421750" y="558458"/>
                </a:cubicBezTo>
                <a:cubicBezTo>
                  <a:pt x="5485714" y="526444"/>
                  <a:pt x="5570030" y="483759"/>
                  <a:pt x="5622364" y="522887"/>
                </a:cubicBezTo>
                <a:cubicBezTo>
                  <a:pt x="5700865" y="579800"/>
                  <a:pt x="5764829" y="544229"/>
                  <a:pt x="5834608" y="533558"/>
                </a:cubicBezTo>
                <a:cubicBezTo>
                  <a:pt x="5979982" y="512216"/>
                  <a:pt x="5889850" y="480203"/>
                  <a:pt x="6035223" y="462417"/>
                </a:cubicBezTo>
                <a:cubicBezTo>
                  <a:pt x="6093372" y="455303"/>
                  <a:pt x="6154429" y="426847"/>
                  <a:pt x="6238745" y="465975"/>
                </a:cubicBezTo>
                <a:cubicBezTo>
                  <a:pt x="5857868" y="672284"/>
                  <a:pt x="5677606" y="658055"/>
                  <a:pt x="5337434" y="910606"/>
                </a:cubicBezTo>
                <a:cubicBezTo>
                  <a:pt x="5351971" y="935506"/>
                  <a:pt x="5366508" y="924835"/>
                  <a:pt x="5381046" y="921277"/>
                </a:cubicBezTo>
                <a:cubicBezTo>
                  <a:pt x="5404305" y="917720"/>
                  <a:pt x="5433380" y="903491"/>
                  <a:pt x="5439195" y="949734"/>
                </a:cubicBezTo>
                <a:cubicBezTo>
                  <a:pt x="5442103" y="985305"/>
                  <a:pt x="5424657" y="1003089"/>
                  <a:pt x="5395583" y="1006647"/>
                </a:cubicBezTo>
                <a:cubicBezTo>
                  <a:pt x="5311267" y="1020875"/>
                  <a:pt x="5235673" y="1070674"/>
                  <a:pt x="5160079" y="1113358"/>
                </a:cubicBezTo>
                <a:cubicBezTo>
                  <a:pt x="5125190" y="1131144"/>
                  <a:pt x="5087393" y="1156043"/>
                  <a:pt x="5101930" y="1220069"/>
                </a:cubicBezTo>
                <a:cubicBezTo>
                  <a:pt x="5131004" y="1237855"/>
                  <a:pt x="5151357" y="1212955"/>
                  <a:pt x="5174617" y="1209399"/>
                </a:cubicBezTo>
                <a:cubicBezTo>
                  <a:pt x="5197876" y="1205842"/>
                  <a:pt x="5253118" y="1220069"/>
                  <a:pt x="5238580" y="1230741"/>
                </a:cubicBezTo>
                <a:cubicBezTo>
                  <a:pt x="5171709" y="1269868"/>
                  <a:pt x="5293822" y="1365909"/>
                  <a:pt x="5212414" y="1365909"/>
                </a:cubicBezTo>
                <a:cubicBezTo>
                  <a:pt x="5078671" y="1365909"/>
                  <a:pt x="5005984" y="1536647"/>
                  <a:pt x="4878056" y="1540204"/>
                </a:cubicBezTo>
                <a:cubicBezTo>
                  <a:pt x="4857704" y="1540204"/>
                  <a:pt x="4848982" y="1572219"/>
                  <a:pt x="4848982" y="1597117"/>
                </a:cubicBezTo>
                <a:cubicBezTo>
                  <a:pt x="4848982" y="1629132"/>
                  <a:pt x="4869333" y="1632688"/>
                  <a:pt x="4889686" y="1636245"/>
                </a:cubicBezTo>
                <a:cubicBezTo>
                  <a:pt x="4921668" y="1639802"/>
                  <a:pt x="4956557" y="1597117"/>
                  <a:pt x="4997261" y="1657587"/>
                </a:cubicBezTo>
                <a:cubicBezTo>
                  <a:pt x="4921668" y="1693158"/>
                  <a:pt x="4843167" y="1728729"/>
                  <a:pt x="4846074" y="1849668"/>
                </a:cubicBezTo>
                <a:cubicBezTo>
                  <a:pt x="4846074" y="1881683"/>
                  <a:pt x="4814092" y="1895910"/>
                  <a:pt x="4790832" y="1903025"/>
                </a:cubicBezTo>
                <a:cubicBezTo>
                  <a:pt x="4750128" y="1917252"/>
                  <a:pt x="4718146" y="1938595"/>
                  <a:pt x="4694886" y="1984836"/>
                </a:cubicBezTo>
                <a:cubicBezTo>
                  <a:pt x="4694886" y="1995507"/>
                  <a:pt x="4694886" y="2002622"/>
                  <a:pt x="4694886" y="2013292"/>
                </a:cubicBezTo>
                <a:cubicBezTo>
                  <a:pt x="4700701" y="2123562"/>
                  <a:pt x="4758850" y="2120004"/>
                  <a:pt x="4822814" y="2102219"/>
                </a:cubicBezTo>
                <a:cubicBezTo>
                  <a:pt x="4898408" y="2080877"/>
                  <a:pt x="4974002" y="2038192"/>
                  <a:pt x="5055411" y="2077320"/>
                </a:cubicBezTo>
                <a:cubicBezTo>
                  <a:pt x="4942020" y="2130676"/>
                  <a:pt x="4817000" y="2134233"/>
                  <a:pt x="4712331" y="2208931"/>
                </a:cubicBezTo>
                <a:cubicBezTo>
                  <a:pt x="5101930" y="2223159"/>
                  <a:pt x="5445010" y="1984836"/>
                  <a:pt x="5822979" y="1892353"/>
                </a:cubicBezTo>
                <a:cubicBezTo>
                  <a:pt x="5811349" y="1952823"/>
                  <a:pt x="5779367" y="1967051"/>
                  <a:pt x="5753200" y="1974165"/>
                </a:cubicBezTo>
                <a:cubicBezTo>
                  <a:pt x="5613642" y="2020407"/>
                  <a:pt x="5491529" y="2112891"/>
                  <a:pt x="5363601" y="2191146"/>
                </a:cubicBezTo>
                <a:cubicBezTo>
                  <a:pt x="5311267" y="2223159"/>
                  <a:pt x="5273470" y="2258731"/>
                  <a:pt x="5253118" y="2326314"/>
                </a:cubicBezTo>
                <a:cubicBezTo>
                  <a:pt x="5235673" y="2390340"/>
                  <a:pt x="5200783" y="2418796"/>
                  <a:pt x="5136819" y="2401012"/>
                </a:cubicBezTo>
                <a:cubicBezTo>
                  <a:pt x="5084485" y="2386784"/>
                  <a:pt x="5029243" y="2393898"/>
                  <a:pt x="4974002" y="2401012"/>
                </a:cubicBezTo>
                <a:cubicBezTo>
                  <a:pt x="4912946" y="2408126"/>
                  <a:pt x="4843167" y="2479267"/>
                  <a:pt x="4857704" y="2518395"/>
                </a:cubicBezTo>
                <a:cubicBezTo>
                  <a:pt x="4886778" y="2582422"/>
                  <a:pt x="4936205" y="2550408"/>
                  <a:pt x="4976910" y="2543294"/>
                </a:cubicBezTo>
                <a:cubicBezTo>
                  <a:pt x="5026336" y="2536181"/>
                  <a:pt x="5116467" y="2518395"/>
                  <a:pt x="5116467" y="2525509"/>
                </a:cubicBezTo>
                <a:cubicBezTo>
                  <a:pt x="5148450" y="2685576"/>
                  <a:pt x="5221136" y="2564636"/>
                  <a:pt x="5273470" y="2564636"/>
                </a:cubicBezTo>
                <a:cubicBezTo>
                  <a:pt x="5322897" y="2564636"/>
                  <a:pt x="5372323" y="2546851"/>
                  <a:pt x="5418843" y="2532623"/>
                </a:cubicBezTo>
                <a:cubicBezTo>
                  <a:pt x="5479899" y="2514837"/>
                  <a:pt x="5535140" y="2546851"/>
                  <a:pt x="5593290" y="2553965"/>
                </a:cubicBezTo>
                <a:cubicBezTo>
                  <a:pt x="5645624" y="2561080"/>
                  <a:pt x="5616550" y="2653563"/>
                  <a:pt x="5648532" y="2692689"/>
                </a:cubicBezTo>
                <a:cubicBezTo>
                  <a:pt x="5654346" y="2703362"/>
                  <a:pt x="5660161" y="2703362"/>
                  <a:pt x="5665976" y="2703362"/>
                </a:cubicBezTo>
                <a:cubicBezTo>
                  <a:pt x="5683421" y="2980812"/>
                  <a:pt x="5988704" y="2913227"/>
                  <a:pt x="5988704" y="2923898"/>
                </a:cubicBezTo>
                <a:cubicBezTo>
                  <a:pt x="6014871" y="2941684"/>
                  <a:pt x="6046853" y="2899000"/>
                  <a:pt x="6078835" y="2941684"/>
                </a:cubicBezTo>
                <a:cubicBezTo>
                  <a:pt x="5942185" y="3137322"/>
                  <a:pt x="5732847" y="3183563"/>
                  <a:pt x="5546771" y="3329402"/>
                </a:cubicBezTo>
                <a:cubicBezTo>
                  <a:pt x="5700865" y="3379202"/>
                  <a:pt x="5790997" y="3208463"/>
                  <a:pt x="5904388" y="3229805"/>
                </a:cubicBezTo>
                <a:cubicBezTo>
                  <a:pt x="5959629" y="3283162"/>
                  <a:pt x="5793904" y="3368530"/>
                  <a:pt x="5953814" y="3393429"/>
                </a:cubicBezTo>
                <a:cubicBezTo>
                  <a:pt x="5884036" y="3439672"/>
                  <a:pt x="5834608" y="3485914"/>
                  <a:pt x="5785182" y="3539269"/>
                </a:cubicBezTo>
                <a:cubicBezTo>
                  <a:pt x="5700865" y="3635309"/>
                  <a:pt x="5683421" y="3699337"/>
                  <a:pt x="5724125" y="3827390"/>
                </a:cubicBezTo>
                <a:cubicBezTo>
                  <a:pt x="5750293" y="3912759"/>
                  <a:pt x="5788089" y="3991015"/>
                  <a:pt x="5753200" y="4090612"/>
                </a:cubicBezTo>
                <a:cubicBezTo>
                  <a:pt x="5729940" y="4158196"/>
                  <a:pt x="5738663" y="4204438"/>
                  <a:pt x="5825886" y="4172424"/>
                </a:cubicBezTo>
                <a:cubicBezTo>
                  <a:pt x="5918925" y="4140411"/>
                  <a:pt x="5953814" y="4200882"/>
                  <a:pt x="5930554" y="4321821"/>
                </a:cubicBezTo>
                <a:cubicBezTo>
                  <a:pt x="5916018" y="4400076"/>
                  <a:pt x="5930554" y="4424975"/>
                  <a:pt x="5994519" y="4414305"/>
                </a:cubicBezTo>
                <a:cubicBezTo>
                  <a:pt x="6064297" y="4403633"/>
                  <a:pt x="6131169" y="4353835"/>
                  <a:pt x="6218393" y="4378734"/>
                </a:cubicBezTo>
                <a:cubicBezTo>
                  <a:pt x="6148614" y="4521016"/>
                  <a:pt x="6000333" y="4478331"/>
                  <a:pt x="5918925" y="4613499"/>
                </a:cubicBezTo>
                <a:cubicBezTo>
                  <a:pt x="6014871" y="4613499"/>
                  <a:pt x="6090465" y="4613499"/>
                  <a:pt x="6160243" y="4585042"/>
                </a:cubicBezTo>
                <a:cubicBezTo>
                  <a:pt x="6189318" y="4574373"/>
                  <a:pt x="6221300" y="4560144"/>
                  <a:pt x="6238745" y="4602828"/>
                </a:cubicBezTo>
                <a:cubicBezTo>
                  <a:pt x="6259098" y="4652628"/>
                  <a:pt x="6218393" y="4670412"/>
                  <a:pt x="6195133" y="4677526"/>
                </a:cubicBezTo>
                <a:cubicBezTo>
                  <a:pt x="6128261" y="4702425"/>
                  <a:pt x="6075928" y="4759339"/>
                  <a:pt x="6017778" y="4805580"/>
                </a:cubicBezTo>
                <a:cubicBezTo>
                  <a:pt x="5892758" y="4905177"/>
                  <a:pt x="5756107" y="4990547"/>
                  <a:pt x="5651439" y="5154171"/>
                </a:cubicBezTo>
                <a:cubicBezTo>
                  <a:pt x="5782275" y="5111487"/>
                  <a:pt x="5881128" y="5011889"/>
                  <a:pt x="6006149" y="4994104"/>
                </a:cubicBezTo>
                <a:cubicBezTo>
                  <a:pt x="5898572" y="5143500"/>
                  <a:pt x="5761922" y="5243097"/>
                  <a:pt x="5633994" y="5353367"/>
                </a:cubicBezTo>
                <a:cubicBezTo>
                  <a:pt x="5596197" y="5385379"/>
                  <a:pt x="5558400" y="5406721"/>
                  <a:pt x="5552586" y="5474306"/>
                </a:cubicBezTo>
                <a:cubicBezTo>
                  <a:pt x="5535140" y="5605917"/>
                  <a:pt x="5488622" y="5712629"/>
                  <a:pt x="5383953" y="5769542"/>
                </a:cubicBezTo>
                <a:cubicBezTo>
                  <a:pt x="5383953" y="5769542"/>
                  <a:pt x="5389768" y="5790884"/>
                  <a:pt x="5392675" y="5801555"/>
                </a:cubicBezTo>
                <a:cubicBezTo>
                  <a:pt x="5456640" y="5805112"/>
                  <a:pt x="5506066" y="5726858"/>
                  <a:pt x="5584568" y="5755314"/>
                </a:cubicBezTo>
                <a:cubicBezTo>
                  <a:pt x="5506066" y="5862025"/>
                  <a:pt x="5442103" y="5954508"/>
                  <a:pt x="5334526" y="6004307"/>
                </a:cubicBezTo>
                <a:cubicBezTo>
                  <a:pt x="5247303" y="6043434"/>
                  <a:pt x="5139727" y="6068335"/>
                  <a:pt x="5075763" y="6196388"/>
                </a:cubicBezTo>
                <a:cubicBezTo>
                  <a:pt x="5148450" y="6221287"/>
                  <a:pt x="5203691" y="6189274"/>
                  <a:pt x="5258933" y="6167932"/>
                </a:cubicBezTo>
                <a:cubicBezTo>
                  <a:pt x="5343249" y="6132361"/>
                  <a:pt x="5427565" y="6093234"/>
                  <a:pt x="5511881" y="6057663"/>
                </a:cubicBezTo>
                <a:cubicBezTo>
                  <a:pt x="5543864" y="6043434"/>
                  <a:pt x="5578753" y="6036320"/>
                  <a:pt x="5599105" y="6100347"/>
                </a:cubicBezTo>
                <a:cubicBezTo>
                  <a:pt x="5491529" y="6114575"/>
                  <a:pt x="5427565" y="6199945"/>
                  <a:pt x="5360693" y="6281757"/>
                </a:cubicBezTo>
                <a:cubicBezTo>
                  <a:pt x="5322897" y="6327999"/>
                  <a:pt x="5290914" y="6388469"/>
                  <a:pt x="5224043" y="6367127"/>
                </a:cubicBezTo>
                <a:cubicBezTo>
                  <a:pt x="5189154" y="6356456"/>
                  <a:pt x="5165894" y="6388469"/>
                  <a:pt x="5168801" y="6431153"/>
                </a:cubicBezTo>
                <a:cubicBezTo>
                  <a:pt x="5183339" y="6580550"/>
                  <a:pt x="5099022" y="6630349"/>
                  <a:pt x="5011799" y="6658805"/>
                </a:cubicBezTo>
                <a:cubicBezTo>
                  <a:pt x="4883871" y="6701489"/>
                  <a:pt x="4770480" y="6786859"/>
                  <a:pt x="4651275" y="6858000"/>
                </a:cubicBezTo>
                <a:lnTo>
                  <a:pt x="1823619" y="6858000"/>
                </a:lnTo>
                <a:lnTo>
                  <a:pt x="947849" y="6858000"/>
                </a:lnTo>
                <a:lnTo>
                  <a:pt x="732568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36963B-1CF0-1600-C641-051767AF9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801" y="4113867"/>
            <a:ext cx="5981267" cy="95794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We Use Excel Chat?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5BC33A-D7E3-32E1-9ADC-3FE66C660F82}"/>
              </a:ext>
            </a:extLst>
          </p:cNvPr>
          <p:cNvSpPr txBox="1"/>
          <p:nvPr/>
        </p:nvSpPr>
        <p:spPr>
          <a:xfrm>
            <a:off x="9737483" y="318322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iki.twbs.com/doku.php/versago/chart_configura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31470EFC-4B9D-63C9-EEEF-2CB68B672C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5339451"/>
              </p:ext>
            </p:extLst>
          </p:nvPr>
        </p:nvGraphicFramePr>
        <p:xfrm>
          <a:off x="-17796" y="587571"/>
          <a:ext cx="7878084" cy="31418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6028">
                  <a:extLst>
                    <a:ext uri="{9D8B030D-6E8A-4147-A177-3AD203B41FA5}">
                      <a16:colId xmlns:a16="http://schemas.microsoft.com/office/drawing/2014/main" val="2806667273"/>
                    </a:ext>
                  </a:extLst>
                </a:gridCol>
                <a:gridCol w="2626028">
                  <a:extLst>
                    <a:ext uri="{9D8B030D-6E8A-4147-A177-3AD203B41FA5}">
                      <a16:colId xmlns:a16="http://schemas.microsoft.com/office/drawing/2014/main" val="621176676"/>
                    </a:ext>
                  </a:extLst>
                </a:gridCol>
                <a:gridCol w="2626028">
                  <a:extLst>
                    <a:ext uri="{9D8B030D-6E8A-4147-A177-3AD203B41FA5}">
                      <a16:colId xmlns:a16="http://schemas.microsoft.com/office/drawing/2014/main" val="1535698466"/>
                    </a:ext>
                  </a:extLst>
                </a:gridCol>
              </a:tblGrid>
              <a:tr h="490115">
                <a:tc>
                  <a:txBody>
                    <a:bodyPr/>
                    <a:lstStyle/>
                    <a:p>
                      <a:r>
                        <a:rPr lang="en-GB" dirty="0"/>
                        <a:t>Training method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Used by teams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7622179"/>
                  </a:ext>
                </a:extLst>
              </a:tr>
              <a:tr h="576412">
                <a:tc>
                  <a:txBody>
                    <a:bodyPr/>
                    <a:lstStyle/>
                    <a:p>
                      <a:r>
                        <a:rPr lang="en-GB" dirty="0"/>
                        <a:t>Online modules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Self paces digital training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Most teams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0078604"/>
                  </a:ext>
                </a:extLst>
              </a:tr>
              <a:tr h="351333">
                <a:tc>
                  <a:txBody>
                    <a:bodyPr/>
                    <a:lstStyle/>
                    <a:p>
                      <a:r>
                        <a:rPr lang="en-GB" dirty="0"/>
                        <a:t>workshop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 person online session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Some teams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3663208"/>
                  </a:ext>
                </a:extLst>
              </a:tr>
              <a:tr h="614832">
                <a:tc>
                  <a:txBody>
                    <a:bodyPr/>
                    <a:lstStyle/>
                    <a:p>
                      <a:r>
                        <a:rPr lang="en-GB" dirty="0"/>
                        <a:t>One to one support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Manager or monitor support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Limited teams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7055260"/>
                  </a:ext>
                </a:extLst>
              </a:tr>
              <a:tr h="351333">
                <a:tc>
                  <a:txBody>
                    <a:bodyPr/>
                    <a:lstStyle/>
                    <a:p>
                      <a:r>
                        <a:rPr lang="en-GB" dirty="0"/>
                        <a:t>External courses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Training providing external provider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Few teams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2311261"/>
                  </a:ext>
                </a:extLst>
              </a:tr>
              <a:tr h="35133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097581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48E5282F-1680-641B-4260-6FDA31EA51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108142"/>
              </p:ext>
            </p:extLst>
          </p:nvPr>
        </p:nvGraphicFramePr>
        <p:xfrm>
          <a:off x="280800" y="5106333"/>
          <a:ext cx="5242921" cy="1303798"/>
        </p:xfrm>
        <a:graphic>
          <a:graphicData uri="http://schemas.openxmlformats.org/drawingml/2006/table">
            <a:tbl>
              <a:tblPr/>
              <a:tblGrid>
                <a:gridCol w="5242921">
                  <a:extLst>
                    <a:ext uri="{9D8B030D-6E8A-4147-A177-3AD203B41FA5}">
                      <a16:colId xmlns:a16="http://schemas.microsoft.com/office/drawing/2014/main" val="2646182754"/>
                    </a:ext>
                  </a:extLst>
                </a:gridCol>
              </a:tblGrid>
              <a:tr h="1303798">
                <a:tc>
                  <a:txBody>
                    <a:bodyPr/>
                    <a:lstStyle/>
                    <a:p>
                      <a:r>
                        <a:rPr lang="en-GB" dirty="0"/>
                        <a:t>We use this chart in class to understand in the future about and to understand to organise the work and see the result and understand the growth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521374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9289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CA21C-AE4B-6131-7D40-0663FC52F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455821" cy="1616203"/>
          </a:xfrm>
        </p:spPr>
        <p:txBody>
          <a:bodyPr anchor="b">
            <a:normAutofit fontScale="90000"/>
          </a:bodyPr>
          <a:lstStyle/>
          <a:p>
            <a:r>
              <a:rPr lang="en-GB" sz="3200" dirty="0">
                <a:solidFill>
                  <a:schemeClr val="accent5"/>
                </a:solidFill>
              </a:rPr>
              <a:t>The Tools That Make Me Feel Comfortable</a:t>
            </a:r>
            <a:r>
              <a:rPr lang="en-GB" sz="3200" dirty="0"/>
              <a:t>.</a:t>
            </a:r>
            <a:br>
              <a:rPr lang="en-GB" sz="3200" dirty="0"/>
            </a:br>
            <a:br>
              <a:rPr lang="en-GB" sz="3200" dirty="0"/>
            </a:br>
            <a:endParaRPr lang="en-GB" sz="3200" dirty="0"/>
          </a:p>
        </p:txBody>
      </p:sp>
      <p:sp>
        <p:nvSpPr>
          <p:cNvPr id="32" name="Content Placeholder 8">
            <a:extLst>
              <a:ext uri="{FF2B5EF4-FFF2-40B4-BE49-F238E27FC236}">
                <a16:creationId xmlns:a16="http://schemas.microsoft.com/office/drawing/2014/main" id="{1D22E4CD-D187-FE8E-D0E4-1E550BC57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1687906"/>
            <a:ext cx="3455821" cy="372904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2000" dirty="0"/>
              <a:t>I use Microsoft PowerPoint because it help me organize my work. It is a very useful tool that allows me to create presentation with images and make my work look more professional. It also help me with spelling  .At first, I didn't know how to use </a:t>
            </a:r>
            <a:r>
              <a:rPr lang="en-US" sz="2000" dirty="0" err="1"/>
              <a:t>PowePoint,but</a:t>
            </a:r>
            <a:r>
              <a:rPr lang="en-US" sz="2000" dirty="0"/>
              <a:t> now I'm a very confident using it for my work.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7586910-3AC3-2E04-AA8C-93CB8168E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87672" y="1180249"/>
            <a:ext cx="6389346" cy="4506812"/>
          </a:xfrm>
          <a:prstGeom prst="rect">
            <a:avLst/>
          </a:prstGeom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857002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6A2DA5-7DFD-72D2-3EA7-D796F91C5A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1823" y="1641752"/>
            <a:ext cx="4391025" cy="132343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My Progress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9F796F7-4EAB-7C4A-703D-38804BA487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5934" b="-2"/>
          <a:stretch>
            <a:fillRect/>
          </a:stretch>
        </p:blipFill>
        <p:spPr>
          <a:xfrm>
            <a:off x="835024" y="1953360"/>
            <a:ext cx="5260976" cy="3531455"/>
          </a:xfrm>
          <a:prstGeom prst="rect">
            <a:avLst/>
          </a:prstGeom>
        </p:spPr>
      </p:pic>
      <p:sp>
        <p:nvSpPr>
          <p:cNvPr id="41" name="Content Placeholder 40">
            <a:extLst>
              <a:ext uri="{FF2B5EF4-FFF2-40B4-BE49-F238E27FC236}">
                <a16:creationId xmlns:a16="http://schemas.microsoft.com/office/drawing/2014/main" id="{B2A4FEDA-A2A0-2B9F-0784-3C68F8F872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1825" y="2269067"/>
            <a:ext cx="4137732" cy="3331633"/>
          </a:xfrm>
        </p:spPr>
        <p:txBody>
          <a:bodyPr>
            <a:normAutofit fontScale="92500"/>
          </a:bodyPr>
          <a:lstStyle/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Digitals skills.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Using laptop, phone learning online, communicate.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Reading end find information online.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Help me in my progress .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I can read ,search, and find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 information online.</a:t>
            </a:r>
          </a:p>
        </p:txBody>
      </p:sp>
    </p:spTree>
    <p:extLst>
      <p:ext uri="{BB962C8B-B14F-4D97-AF65-F5344CB8AC3E}">
        <p14:creationId xmlns:p14="http://schemas.microsoft.com/office/powerpoint/2010/main" val="12815448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7EA78ED68B5C40BF2C1A213AA97DF9" ma:contentTypeVersion="5" ma:contentTypeDescription="Create a new document." ma:contentTypeScope="" ma:versionID="21849a01357c1c39c0c6ef6a8293a7ed">
  <xsd:schema xmlns:xsd="http://www.w3.org/2001/XMLSchema" xmlns:xs="http://www.w3.org/2001/XMLSchema" xmlns:p="http://schemas.microsoft.com/office/2006/metadata/properties" xmlns:ns3="b645a2db-68a0-4966-a6ea-94c306327b66" targetNamespace="http://schemas.microsoft.com/office/2006/metadata/properties" ma:root="true" ma:fieldsID="895d346b62621029266814cf645cbc9d" ns3:_="">
    <xsd:import namespace="b645a2db-68a0-4966-a6ea-94c306327b6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45a2db-68a0-4966-a6ea-94c306327b6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645a2db-68a0-4966-a6ea-94c306327b66" xsi:nil="true"/>
  </documentManagement>
</p:properties>
</file>

<file path=customXml/itemProps1.xml><?xml version="1.0" encoding="utf-8"?>
<ds:datastoreItem xmlns:ds="http://schemas.openxmlformats.org/officeDocument/2006/customXml" ds:itemID="{2D136489-4D66-4596-A168-FDB347CCCD8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5E55323-E4E6-4FF9-A8DD-5A29A6AED7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45a2db-68a0-4966-a6ea-94c306327b6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6367007-930C-4663-802B-A1D88C0D9C8F}">
  <ds:schemaRefs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www.w3.org/XML/1998/namespace"/>
    <ds:schemaRef ds:uri="b645a2db-68a0-4966-a6ea-94c306327b66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1569</TotalTime>
  <Words>520</Words>
  <Application>Microsoft Office PowerPoint</Application>
  <PresentationFormat>Widescreen</PresentationFormat>
  <Paragraphs>73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  </vt:lpstr>
      <vt:lpstr>   </vt:lpstr>
      <vt:lpstr>           </vt:lpstr>
      <vt:lpstr>USE THE WORD</vt:lpstr>
      <vt:lpstr>What is a portfolio.</vt:lpstr>
      <vt:lpstr>PowerPoint </vt:lpstr>
      <vt:lpstr>Class activitis</vt:lpstr>
      <vt:lpstr>How We Use Excel Chat?</vt:lpstr>
      <vt:lpstr>The Tools That Make Me Feel Comfortable.  </vt:lpstr>
      <vt:lpstr>My Progress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Alexandra-Ionela Suciu (2536352)</dc:creator>
  <cp:lastModifiedBy>Alexandra-Ionela Suciu (2536352)</cp:lastModifiedBy>
  <cp:revision>1</cp:revision>
  <dcterms:created xsi:type="dcterms:W3CDTF">2026-07-15T12:52:35Z</dcterms:created>
  <dcterms:modified xsi:type="dcterms:W3CDTF">2026-07-19T17:40:49Z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0x010100187EA78ED68B5C40BF2C1A213AA97DF9</vt:lpwstr>
  </property>
</Properties>
</file>