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4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D91A52-4A2A-49A4-8B9B-3FCE60B2AADF}" v="157" dt="2023-10-27T22:33:07.9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 grigore" userId="85412a263356ec05" providerId="LiveId" clId="{57D91A52-4A2A-49A4-8B9B-3FCE60B2AADF}"/>
    <pc:docChg chg="undo custSel addSld delSld modSld sldOrd">
      <pc:chgData name="alina grigore" userId="85412a263356ec05" providerId="LiveId" clId="{57D91A52-4A2A-49A4-8B9B-3FCE60B2AADF}" dt="2023-10-27T22:33:07.888" v="866"/>
      <pc:docMkLst>
        <pc:docMk/>
      </pc:docMkLst>
      <pc:sldChg chg="addSp delSp modSp mod modTransition delAnim modAnim">
        <pc:chgData name="alina grigore" userId="85412a263356ec05" providerId="LiveId" clId="{57D91A52-4A2A-49A4-8B9B-3FCE60B2AADF}" dt="2023-10-27T22:17:57.628" v="856"/>
        <pc:sldMkLst>
          <pc:docMk/>
          <pc:sldMk cId="3984508605" sldId="256"/>
        </pc:sldMkLst>
        <pc:spChg chg="mod">
          <ac:chgData name="alina grigore" userId="85412a263356ec05" providerId="LiveId" clId="{57D91A52-4A2A-49A4-8B9B-3FCE60B2AADF}" dt="2023-10-27T13:14:37.989" v="561" actId="114"/>
          <ac:spMkLst>
            <pc:docMk/>
            <pc:sldMk cId="3984508605" sldId="256"/>
            <ac:spMk id="2" creationId="{A9C69BDF-7E30-56DC-A40A-8E7051477F6D}"/>
          </ac:spMkLst>
        </pc:spChg>
        <pc:spChg chg="mod">
          <ac:chgData name="alina grigore" userId="85412a263356ec05" providerId="LiveId" clId="{57D91A52-4A2A-49A4-8B9B-3FCE60B2AADF}" dt="2023-10-27T13:17:26.014" v="613" actId="27636"/>
          <ac:spMkLst>
            <pc:docMk/>
            <pc:sldMk cId="3984508605" sldId="256"/>
            <ac:spMk id="3" creationId="{1BB38B68-9C8C-9090-8A55-C31E8D657D81}"/>
          </ac:spMkLst>
        </pc:spChg>
        <pc:picChg chg="add mod">
          <ac:chgData name="alina grigore" userId="85412a263356ec05" providerId="LiveId" clId="{57D91A52-4A2A-49A4-8B9B-3FCE60B2AADF}" dt="2023-10-27T13:19:38.049" v="632" actId="1076"/>
          <ac:picMkLst>
            <pc:docMk/>
            <pc:sldMk cId="3984508605" sldId="256"/>
            <ac:picMk id="5" creationId="{93F94FEE-8E78-F706-2018-D343163C56E2}"/>
          </ac:picMkLst>
        </pc:picChg>
        <pc:picChg chg="add del mod">
          <ac:chgData name="alina grigore" userId="85412a263356ec05" providerId="LiveId" clId="{57D91A52-4A2A-49A4-8B9B-3FCE60B2AADF}" dt="2023-10-27T21:38:01.819" v="788" actId="478"/>
          <ac:picMkLst>
            <pc:docMk/>
            <pc:sldMk cId="3984508605" sldId="256"/>
            <ac:picMk id="7" creationId="{584E449C-8462-F3F0-5AFC-C49A31DC16D2}"/>
          </ac:picMkLst>
        </pc:picChg>
        <pc:picChg chg="add del mod">
          <ac:chgData name="alina grigore" userId="85412a263356ec05" providerId="LiveId" clId="{57D91A52-4A2A-49A4-8B9B-3FCE60B2AADF}" dt="2023-10-27T21:38:55.552" v="791"/>
          <ac:picMkLst>
            <pc:docMk/>
            <pc:sldMk cId="3984508605" sldId="256"/>
            <ac:picMk id="11" creationId="{D20708AF-6B11-53B1-6029-D7DF2BCA13DF}"/>
          </ac:picMkLst>
        </pc:picChg>
        <pc:picChg chg="add del mod">
          <ac:chgData name="alina grigore" userId="85412a263356ec05" providerId="LiveId" clId="{57D91A52-4A2A-49A4-8B9B-3FCE60B2AADF}" dt="2023-10-27T21:53:46.426" v="824"/>
          <ac:picMkLst>
            <pc:docMk/>
            <pc:sldMk cId="3984508605" sldId="256"/>
            <ac:picMk id="12" creationId="{069AD99E-9CDA-342E-BB70-F1D792104BFD}"/>
          </ac:picMkLst>
        </pc:picChg>
        <pc:picChg chg="add del mod ord">
          <ac:chgData name="alina grigore" userId="85412a263356ec05" providerId="LiveId" clId="{57D91A52-4A2A-49A4-8B9B-3FCE60B2AADF}" dt="2023-10-27T21:53:51.017" v="825"/>
          <ac:picMkLst>
            <pc:docMk/>
            <pc:sldMk cId="3984508605" sldId="256"/>
            <ac:picMk id="15" creationId="{73DFFC1C-0DFD-84A7-60BB-C5E9B457D584}"/>
          </ac:picMkLst>
        </pc:picChg>
        <pc:picChg chg="add mod">
          <ac:chgData name="alina grigore" userId="85412a263356ec05" providerId="LiveId" clId="{57D91A52-4A2A-49A4-8B9B-3FCE60B2AADF}" dt="2023-10-27T21:46:02.154" v="797"/>
          <ac:picMkLst>
            <pc:docMk/>
            <pc:sldMk cId="3984508605" sldId="256"/>
            <ac:picMk id="16" creationId="{A1522685-C1F8-8952-75AC-A8A2B0CFBCF3}"/>
          </ac:picMkLst>
        </pc:picChg>
        <pc:picChg chg="add del mod ord">
          <ac:chgData name="alina grigore" userId="85412a263356ec05" providerId="LiveId" clId="{57D91A52-4A2A-49A4-8B9B-3FCE60B2AADF}" dt="2023-10-27T21:53:51.017" v="825"/>
          <ac:picMkLst>
            <pc:docMk/>
            <pc:sldMk cId="3984508605" sldId="256"/>
            <ac:picMk id="19" creationId="{526E62B1-F761-955A-4320-6FC01B5A8856}"/>
          </ac:picMkLst>
        </pc:picChg>
        <pc:picChg chg="add del mod">
          <ac:chgData name="alina grigore" userId="85412a263356ec05" providerId="LiveId" clId="{57D91A52-4A2A-49A4-8B9B-3FCE60B2AADF}" dt="2023-10-27T21:56:07.226" v="828"/>
          <ac:picMkLst>
            <pc:docMk/>
            <pc:sldMk cId="3984508605" sldId="256"/>
            <ac:picMk id="20" creationId="{59AD2C1F-1216-AF73-AF70-F1ABB0D21A5E}"/>
          </ac:picMkLst>
        </pc:picChg>
        <pc:picChg chg="add del mod">
          <ac:chgData name="alina grigore" userId="85412a263356ec05" providerId="LiveId" clId="{57D91A52-4A2A-49A4-8B9B-3FCE60B2AADF}" dt="2023-10-27T21:56:07.226" v="828"/>
          <ac:picMkLst>
            <pc:docMk/>
            <pc:sldMk cId="3984508605" sldId="256"/>
            <ac:picMk id="21" creationId="{7AA4AAC5-8529-F182-EA5D-6FCBCBE513C9}"/>
          </ac:picMkLst>
        </pc:picChg>
        <pc:picChg chg="add del mod ord">
          <ac:chgData name="alina grigore" userId="85412a263356ec05" providerId="LiveId" clId="{57D91A52-4A2A-49A4-8B9B-3FCE60B2AADF}" dt="2023-10-27T21:57:50.031" v="829"/>
          <ac:picMkLst>
            <pc:docMk/>
            <pc:sldMk cId="3984508605" sldId="256"/>
            <ac:picMk id="26" creationId="{09A001C7-6325-D455-A542-BE12ABC25154}"/>
          </ac:picMkLst>
        </pc:picChg>
        <pc:picChg chg="add del mod ord">
          <ac:chgData name="alina grigore" userId="85412a263356ec05" providerId="LiveId" clId="{57D91A52-4A2A-49A4-8B9B-3FCE60B2AADF}" dt="2023-10-27T21:57:50.031" v="829"/>
          <ac:picMkLst>
            <pc:docMk/>
            <pc:sldMk cId="3984508605" sldId="256"/>
            <ac:picMk id="27" creationId="{27FDA1E1-503A-2CC7-46E4-4F644D8B7A2B}"/>
          </ac:picMkLst>
        </pc:picChg>
        <pc:picChg chg="add del mod">
          <ac:chgData name="alina grigore" userId="85412a263356ec05" providerId="LiveId" clId="{57D91A52-4A2A-49A4-8B9B-3FCE60B2AADF}" dt="2023-10-27T21:59:38.239" v="833"/>
          <ac:picMkLst>
            <pc:docMk/>
            <pc:sldMk cId="3984508605" sldId="256"/>
            <ac:picMk id="28" creationId="{0C8FBCB9-E094-9BB9-2041-5BE61ED7FDA5}"/>
          </ac:picMkLst>
        </pc:picChg>
        <pc:picChg chg="add del mod">
          <ac:chgData name="alina grigore" userId="85412a263356ec05" providerId="LiveId" clId="{57D91A52-4A2A-49A4-8B9B-3FCE60B2AADF}" dt="2023-10-27T21:59:38.239" v="833"/>
          <ac:picMkLst>
            <pc:docMk/>
            <pc:sldMk cId="3984508605" sldId="256"/>
            <ac:picMk id="29" creationId="{B6613782-B16E-3C2B-827D-C9DE3A3E060D}"/>
          </ac:picMkLst>
        </pc:picChg>
        <pc:picChg chg="add del mod ord">
          <ac:chgData name="alina grigore" userId="85412a263356ec05" providerId="LiveId" clId="{57D91A52-4A2A-49A4-8B9B-3FCE60B2AADF}" dt="2023-10-27T22:00:48.975" v="834"/>
          <ac:picMkLst>
            <pc:docMk/>
            <pc:sldMk cId="3984508605" sldId="256"/>
            <ac:picMk id="30" creationId="{9263E15C-68FD-5173-38A8-32571F3F53C2}"/>
          </ac:picMkLst>
        </pc:picChg>
        <pc:picChg chg="add del mod ord">
          <ac:chgData name="alina grigore" userId="85412a263356ec05" providerId="LiveId" clId="{57D91A52-4A2A-49A4-8B9B-3FCE60B2AADF}" dt="2023-10-27T22:00:48.975" v="834"/>
          <ac:picMkLst>
            <pc:docMk/>
            <pc:sldMk cId="3984508605" sldId="256"/>
            <ac:picMk id="31" creationId="{6E874AF4-D0B6-C4F1-F75B-1C3E53CF2A4B}"/>
          </ac:picMkLst>
        </pc:picChg>
        <pc:picChg chg="add del mod">
          <ac:chgData name="alina grigore" userId="85412a263356ec05" providerId="LiveId" clId="{57D91A52-4A2A-49A4-8B9B-3FCE60B2AADF}" dt="2023-10-27T22:01:00.108" v="837"/>
          <ac:picMkLst>
            <pc:docMk/>
            <pc:sldMk cId="3984508605" sldId="256"/>
            <ac:picMk id="32" creationId="{ADE49ECB-26E2-3F5C-0BEE-DDC3694FA241}"/>
          </ac:picMkLst>
        </pc:picChg>
        <pc:picChg chg="add del mod">
          <ac:chgData name="alina grigore" userId="85412a263356ec05" providerId="LiveId" clId="{57D91A52-4A2A-49A4-8B9B-3FCE60B2AADF}" dt="2023-10-27T22:01:00.108" v="837"/>
          <ac:picMkLst>
            <pc:docMk/>
            <pc:sldMk cId="3984508605" sldId="256"/>
            <ac:picMk id="33" creationId="{8BC2036C-6056-AF77-EE84-568BE1E4BFD9}"/>
          </ac:picMkLst>
        </pc:picChg>
        <pc:picChg chg="add del mod ord">
          <ac:chgData name="alina grigore" userId="85412a263356ec05" providerId="LiveId" clId="{57D91A52-4A2A-49A4-8B9B-3FCE60B2AADF}" dt="2023-10-27T22:06:45.169" v="838"/>
          <ac:picMkLst>
            <pc:docMk/>
            <pc:sldMk cId="3984508605" sldId="256"/>
            <ac:picMk id="38" creationId="{3DA35D7F-36F9-466E-462B-4453066D8FCE}"/>
          </ac:picMkLst>
        </pc:picChg>
        <pc:picChg chg="add del mod ord">
          <ac:chgData name="alina grigore" userId="85412a263356ec05" providerId="LiveId" clId="{57D91A52-4A2A-49A4-8B9B-3FCE60B2AADF}" dt="2023-10-27T22:06:45.169" v="838"/>
          <ac:picMkLst>
            <pc:docMk/>
            <pc:sldMk cId="3984508605" sldId="256"/>
            <ac:picMk id="39" creationId="{872891FD-808A-7200-14E5-E525F1B89C4C}"/>
          </ac:picMkLst>
        </pc:picChg>
        <pc:picChg chg="add del mod">
          <ac:chgData name="alina grigore" userId="85412a263356ec05" providerId="LiveId" clId="{57D91A52-4A2A-49A4-8B9B-3FCE60B2AADF}" dt="2023-10-27T22:13:51.032" v="847"/>
          <ac:picMkLst>
            <pc:docMk/>
            <pc:sldMk cId="3984508605" sldId="256"/>
            <ac:picMk id="40" creationId="{6359AB41-5B56-DD28-263A-26DC80B4C227}"/>
          </ac:picMkLst>
        </pc:picChg>
        <pc:picChg chg="add del mod">
          <ac:chgData name="alina grigore" userId="85412a263356ec05" providerId="LiveId" clId="{57D91A52-4A2A-49A4-8B9B-3FCE60B2AADF}" dt="2023-10-27T22:13:51.032" v="847"/>
          <ac:picMkLst>
            <pc:docMk/>
            <pc:sldMk cId="3984508605" sldId="256"/>
            <ac:picMk id="41" creationId="{D1DD5206-2CD3-FC8E-D6CA-5AABED22371F}"/>
          </ac:picMkLst>
        </pc:picChg>
        <pc:picChg chg="add del mod ord">
          <ac:chgData name="alina grigore" userId="85412a263356ec05" providerId="LiveId" clId="{57D91A52-4A2A-49A4-8B9B-3FCE60B2AADF}" dt="2023-10-27T22:13:59.618" v="848"/>
          <ac:picMkLst>
            <pc:docMk/>
            <pc:sldMk cId="3984508605" sldId="256"/>
            <ac:picMk id="46" creationId="{B015F236-F3BB-14E7-AA0E-12F44F77E96F}"/>
          </ac:picMkLst>
        </pc:picChg>
        <pc:picChg chg="add del mod ord">
          <ac:chgData name="alina grigore" userId="85412a263356ec05" providerId="LiveId" clId="{57D91A52-4A2A-49A4-8B9B-3FCE60B2AADF}" dt="2023-10-27T22:13:59.618" v="848"/>
          <ac:picMkLst>
            <pc:docMk/>
            <pc:sldMk cId="3984508605" sldId="256"/>
            <ac:picMk id="47" creationId="{C6290EF3-F50D-835F-96B0-89531B40B14D}"/>
          </ac:picMkLst>
        </pc:picChg>
        <pc:picChg chg="add del mod">
          <ac:chgData name="alina grigore" userId="85412a263356ec05" providerId="LiveId" clId="{57D91A52-4A2A-49A4-8B9B-3FCE60B2AADF}" dt="2023-10-27T22:14:20.585" v="851"/>
          <ac:picMkLst>
            <pc:docMk/>
            <pc:sldMk cId="3984508605" sldId="256"/>
            <ac:picMk id="48" creationId="{20C5EE3C-065D-7F43-16E8-3EFE3AD1BBCE}"/>
          </ac:picMkLst>
        </pc:picChg>
        <pc:picChg chg="add del mod">
          <ac:chgData name="alina grigore" userId="85412a263356ec05" providerId="LiveId" clId="{57D91A52-4A2A-49A4-8B9B-3FCE60B2AADF}" dt="2023-10-27T22:14:20.585" v="851"/>
          <ac:picMkLst>
            <pc:docMk/>
            <pc:sldMk cId="3984508605" sldId="256"/>
            <ac:picMk id="49" creationId="{764003B1-B651-9DB1-72E1-B0FD4D14AF3A}"/>
          </ac:picMkLst>
        </pc:picChg>
        <pc:picChg chg="add del mod ord">
          <ac:chgData name="alina grigore" userId="85412a263356ec05" providerId="LiveId" clId="{57D91A52-4A2A-49A4-8B9B-3FCE60B2AADF}" dt="2023-10-27T22:14:42.180" v="852"/>
          <ac:picMkLst>
            <pc:docMk/>
            <pc:sldMk cId="3984508605" sldId="256"/>
            <ac:picMk id="54" creationId="{42B46A3B-9EFB-4D47-6A7D-442933C7447A}"/>
          </ac:picMkLst>
        </pc:picChg>
        <pc:picChg chg="add del mod ord">
          <ac:chgData name="alina grigore" userId="85412a263356ec05" providerId="LiveId" clId="{57D91A52-4A2A-49A4-8B9B-3FCE60B2AADF}" dt="2023-10-27T22:14:42.180" v="852"/>
          <ac:picMkLst>
            <pc:docMk/>
            <pc:sldMk cId="3984508605" sldId="256"/>
            <ac:picMk id="55" creationId="{413D80CB-3C36-8373-6F86-7D8F33BDE22F}"/>
          </ac:picMkLst>
        </pc:picChg>
        <pc:picChg chg="add del mod">
          <ac:chgData name="alina grigore" userId="85412a263356ec05" providerId="LiveId" clId="{57D91A52-4A2A-49A4-8B9B-3FCE60B2AADF}" dt="2023-10-27T22:14:53.747" v="855"/>
          <ac:picMkLst>
            <pc:docMk/>
            <pc:sldMk cId="3984508605" sldId="256"/>
            <ac:picMk id="56" creationId="{0A1C6956-DCA5-1759-1CBA-04997AB06E5E}"/>
          </ac:picMkLst>
        </pc:picChg>
        <pc:picChg chg="add del mod">
          <ac:chgData name="alina grigore" userId="85412a263356ec05" providerId="LiveId" clId="{57D91A52-4A2A-49A4-8B9B-3FCE60B2AADF}" dt="2023-10-27T22:14:53.747" v="855"/>
          <ac:picMkLst>
            <pc:docMk/>
            <pc:sldMk cId="3984508605" sldId="256"/>
            <ac:picMk id="57" creationId="{8F43DB54-3DAF-F175-3C27-49334F29F95D}"/>
          </ac:picMkLst>
        </pc:picChg>
        <pc:picChg chg="add del mod ord">
          <ac:chgData name="alina grigore" userId="85412a263356ec05" providerId="LiveId" clId="{57D91A52-4A2A-49A4-8B9B-3FCE60B2AADF}" dt="2023-10-27T22:17:57.628" v="856"/>
          <ac:picMkLst>
            <pc:docMk/>
            <pc:sldMk cId="3984508605" sldId="256"/>
            <ac:picMk id="62" creationId="{6EC19747-4B95-4FE0-63CE-9C70B5FED2E1}"/>
          </ac:picMkLst>
        </pc:picChg>
        <pc:picChg chg="add del mod ord">
          <ac:chgData name="alina grigore" userId="85412a263356ec05" providerId="LiveId" clId="{57D91A52-4A2A-49A4-8B9B-3FCE60B2AADF}" dt="2023-10-27T22:17:57.628" v="856"/>
          <ac:picMkLst>
            <pc:docMk/>
            <pc:sldMk cId="3984508605" sldId="256"/>
            <ac:picMk id="63" creationId="{8A0567FE-92A4-D308-2697-8630CF581E96}"/>
          </ac:picMkLst>
        </pc:picChg>
        <pc:picChg chg="add mod">
          <ac:chgData name="alina grigore" userId="85412a263356ec05" providerId="LiveId" clId="{57D91A52-4A2A-49A4-8B9B-3FCE60B2AADF}" dt="2023-10-27T22:17:57.628" v="856"/>
          <ac:picMkLst>
            <pc:docMk/>
            <pc:sldMk cId="3984508605" sldId="256"/>
            <ac:picMk id="64" creationId="{ABD85BEF-CBF5-76C4-22C9-B2AEA806AFBA}"/>
          </ac:picMkLst>
        </pc:picChg>
        <pc:picChg chg="add mod">
          <ac:chgData name="alina grigore" userId="85412a263356ec05" providerId="LiveId" clId="{57D91A52-4A2A-49A4-8B9B-3FCE60B2AADF}" dt="2023-10-27T22:17:57.628" v="856"/>
          <ac:picMkLst>
            <pc:docMk/>
            <pc:sldMk cId="3984508605" sldId="256"/>
            <ac:picMk id="65" creationId="{02E78DA0-196F-38AC-2DF8-A315B85C0544}"/>
          </ac:picMkLst>
        </pc:picChg>
      </pc:sldChg>
      <pc:sldChg chg="addSp delSp modSp new mod modTransition modMedia setBg addAnim delAnim modAnim delDesignElem">
        <pc:chgData name="alina grigore" userId="85412a263356ec05" providerId="LiveId" clId="{57D91A52-4A2A-49A4-8B9B-3FCE60B2AADF}" dt="2023-10-27T22:17:57.628" v="856"/>
        <pc:sldMkLst>
          <pc:docMk/>
          <pc:sldMk cId="714639166" sldId="257"/>
        </pc:sldMkLst>
        <pc:spChg chg="mod">
          <ac:chgData name="alina grigore" userId="85412a263356ec05" providerId="LiveId" clId="{57D91A52-4A2A-49A4-8B9B-3FCE60B2AADF}" dt="2023-10-27T13:20:04.571" v="633" actId="1076"/>
          <ac:spMkLst>
            <pc:docMk/>
            <pc:sldMk cId="714639166" sldId="257"/>
            <ac:spMk id="2" creationId="{47BEB6A5-3364-80A6-17EA-4095C1E38772}"/>
          </ac:spMkLst>
        </pc:spChg>
        <pc:spChg chg="mod ord">
          <ac:chgData name="alina grigore" userId="85412a263356ec05" providerId="LiveId" clId="{57D91A52-4A2A-49A4-8B9B-3FCE60B2AADF}" dt="2023-10-27T12:07:58.430" v="312" actId="20577"/>
          <ac:spMkLst>
            <pc:docMk/>
            <pc:sldMk cId="714639166" sldId="257"/>
            <ac:spMk id="3" creationId="{030CA75E-08C6-0154-D640-9DA2E6DB9181}"/>
          </ac:spMkLst>
        </pc:spChg>
        <pc:spChg chg="add del mod">
          <ac:chgData name="alina grigore" userId="85412a263356ec05" providerId="LiveId" clId="{57D91A52-4A2A-49A4-8B9B-3FCE60B2AADF}" dt="2023-10-27T10:39:06.759" v="48" actId="478"/>
          <ac:spMkLst>
            <pc:docMk/>
            <pc:sldMk cId="714639166" sldId="257"/>
            <ac:spMk id="7" creationId="{8D03420B-BC28-9764-0DAB-F34D0BA5CA02}"/>
          </ac:spMkLst>
        </pc:spChg>
        <pc:spChg chg="add del">
          <ac:chgData name="alina grigore" userId="85412a263356ec05" providerId="LiveId" clId="{57D91A52-4A2A-49A4-8B9B-3FCE60B2AADF}" dt="2023-10-27T10:19:31.741" v="2" actId="26606"/>
          <ac:spMkLst>
            <pc:docMk/>
            <pc:sldMk cId="714639166" sldId="257"/>
            <ac:spMk id="9" creationId="{C1DD1A8A-57D5-4A81-AD04-532B043C5611}"/>
          </ac:spMkLst>
        </pc:spChg>
        <pc:spChg chg="add del">
          <ac:chgData name="alina grigore" userId="85412a263356ec05" providerId="LiveId" clId="{57D91A52-4A2A-49A4-8B9B-3FCE60B2AADF}" dt="2023-10-27T10:19:31.741" v="2" actId="26606"/>
          <ac:spMkLst>
            <pc:docMk/>
            <pc:sldMk cId="714639166" sldId="257"/>
            <ac:spMk id="11" creationId="{007891EC-4501-44ED-A8C8-B11B6DB767AB}"/>
          </ac:spMkLst>
        </pc:spChg>
        <pc:spChg chg="add del">
          <ac:chgData name="alina grigore" userId="85412a263356ec05" providerId="LiveId" clId="{57D91A52-4A2A-49A4-8B9B-3FCE60B2AADF}" dt="2023-10-27T10:19:44.874" v="4" actId="26606"/>
          <ac:spMkLst>
            <pc:docMk/>
            <pc:sldMk cId="714639166" sldId="257"/>
            <ac:spMk id="14" creationId="{8870DEF6-46A2-D4F8-8BE6-91165D93ECC4}"/>
          </ac:spMkLst>
        </pc:spChg>
        <pc:spChg chg="add del">
          <ac:chgData name="alina grigore" userId="85412a263356ec05" providerId="LiveId" clId="{57D91A52-4A2A-49A4-8B9B-3FCE60B2AADF}" dt="2023-10-27T10:35:32.601" v="41" actId="26606"/>
          <ac:spMkLst>
            <pc:docMk/>
            <pc:sldMk cId="714639166" sldId="257"/>
            <ac:spMk id="17" creationId="{C1DD1A8A-57D5-4A81-AD04-532B043C5611}"/>
          </ac:spMkLst>
        </pc:spChg>
        <pc:spChg chg="add del">
          <ac:chgData name="alina grigore" userId="85412a263356ec05" providerId="LiveId" clId="{57D91A52-4A2A-49A4-8B9B-3FCE60B2AADF}" dt="2023-10-27T10:35:32.601" v="41" actId="26606"/>
          <ac:spMkLst>
            <pc:docMk/>
            <pc:sldMk cId="714639166" sldId="257"/>
            <ac:spMk id="19" creationId="{007891EC-4501-44ED-A8C8-B11B6DB767AB}"/>
          </ac:spMkLst>
        </pc:spChg>
        <pc:spChg chg="add del mod">
          <ac:chgData name="alina grigore" userId="85412a263356ec05" providerId="LiveId" clId="{57D91A52-4A2A-49A4-8B9B-3FCE60B2AADF}" dt="2023-10-27T10:45:23.742" v="61" actId="478"/>
          <ac:spMkLst>
            <pc:docMk/>
            <pc:sldMk cId="714639166" sldId="257"/>
            <ac:spMk id="20" creationId="{4C3E1FEE-7422-2A2E-F8A8-3A12163263EF}"/>
          </ac:spMkLst>
        </pc:spChg>
        <pc:spChg chg="add del">
          <ac:chgData name="alina grigore" userId="85412a263356ec05" providerId="LiveId" clId="{57D91A52-4A2A-49A4-8B9B-3FCE60B2AADF}" dt="2023-10-27T10:39:29.006" v="49" actId="26606"/>
          <ac:spMkLst>
            <pc:docMk/>
            <pc:sldMk cId="714639166" sldId="257"/>
            <ac:spMk id="24" creationId="{A8CCCB6D-5162-4AAE-A5E3-3AC55410DBCE}"/>
          </ac:spMkLst>
        </pc:spChg>
        <pc:spChg chg="add del">
          <ac:chgData name="alina grigore" userId="85412a263356ec05" providerId="LiveId" clId="{57D91A52-4A2A-49A4-8B9B-3FCE60B2AADF}" dt="2023-10-27T10:39:29.006" v="49" actId="26606"/>
          <ac:spMkLst>
            <pc:docMk/>
            <pc:sldMk cId="714639166" sldId="257"/>
            <ac:spMk id="26" creationId="{0BCD8C04-CC7B-40EF-82EB-E9821F79BB86}"/>
          </ac:spMkLst>
        </pc:spChg>
        <pc:spChg chg="add del mod">
          <ac:chgData name="alina grigore" userId="85412a263356ec05" providerId="LiveId" clId="{57D91A52-4A2A-49A4-8B9B-3FCE60B2AADF}" dt="2023-10-27T11:08:42.166" v="120" actId="478"/>
          <ac:spMkLst>
            <pc:docMk/>
            <pc:sldMk cId="714639166" sldId="257"/>
            <ac:spMk id="29" creationId="{EE5BFE5F-8A4E-7667-4C1D-BA13700D70F0}"/>
          </ac:spMkLst>
        </pc:spChg>
        <pc:spChg chg="add del">
          <ac:chgData name="alina grigore" userId="85412a263356ec05" providerId="LiveId" clId="{57D91A52-4A2A-49A4-8B9B-3FCE60B2AADF}" dt="2023-10-27T10:41:12.613" v="57" actId="26606"/>
          <ac:spMkLst>
            <pc:docMk/>
            <pc:sldMk cId="714639166" sldId="257"/>
            <ac:spMk id="31" creationId="{F93E0B60-0204-4F9C-8CD5-C9BD373E1A58}"/>
          </ac:spMkLst>
        </pc:spChg>
        <pc:spChg chg="add del">
          <ac:chgData name="alina grigore" userId="85412a263356ec05" providerId="LiveId" clId="{57D91A52-4A2A-49A4-8B9B-3FCE60B2AADF}" dt="2023-10-27T10:46:04.076" v="66" actId="26606"/>
          <ac:spMkLst>
            <pc:docMk/>
            <pc:sldMk cId="714639166" sldId="257"/>
            <ac:spMk id="58" creationId="{E91DC736-0EF8-4F87-9146-EBF1D2EE4D3D}"/>
          </ac:spMkLst>
        </pc:spChg>
        <pc:spChg chg="add del">
          <ac:chgData name="alina grigore" userId="85412a263356ec05" providerId="LiveId" clId="{57D91A52-4A2A-49A4-8B9B-3FCE60B2AADF}" dt="2023-10-27T10:46:04.076" v="66" actId="26606"/>
          <ac:spMkLst>
            <pc:docMk/>
            <pc:sldMk cId="714639166" sldId="257"/>
            <ac:spMk id="60" creationId="{097CD68E-23E3-4007-8847-CD0944C4F7BE}"/>
          </ac:spMkLst>
        </pc:spChg>
        <pc:spChg chg="add del">
          <ac:chgData name="alina grigore" userId="85412a263356ec05" providerId="LiveId" clId="{57D91A52-4A2A-49A4-8B9B-3FCE60B2AADF}" dt="2023-10-27T10:46:04.076" v="66" actId="26606"/>
          <ac:spMkLst>
            <pc:docMk/>
            <pc:sldMk cId="714639166" sldId="257"/>
            <ac:spMk id="62" creationId="{AF2F604E-43BE-4DC3-B983-E071523364F8}"/>
          </ac:spMkLst>
        </pc:spChg>
        <pc:spChg chg="add del">
          <ac:chgData name="alina grigore" userId="85412a263356ec05" providerId="LiveId" clId="{57D91A52-4A2A-49A4-8B9B-3FCE60B2AADF}" dt="2023-10-27T10:46:04.076" v="66" actId="26606"/>
          <ac:spMkLst>
            <pc:docMk/>
            <pc:sldMk cId="714639166" sldId="257"/>
            <ac:spMk id="64" creationId="{08C9B587-E65E-4B52-B37C-ABEBB6E87928}"/>
          </ac:spMkLst>
        </pc:spChg>
        <pc:spChg chg="add del">
          <ac:chgData name="alina grigore" userId="85412a263356ec05" providerId="LiveId" clId="{57D91A52-4A2A-49A4-8B9B-3FCE60B2AADF}" dt="2023-10-27T10:46:03.829" v="65" actId="26606"/>
          <ac:spMkLst>
            <pc:docMk/>
            <pc:sldMk cId="714639166" sldId="257"/>
            <ac:spMk id="70" creationId="{EB0222B5-B739-82A9-5CCC-C5585AE12A69}"/>
          </ac:spMkLst>
        </pc:spChg>
        <pc:spChg chg="add del">
          <ac:chgData name="alina grigore" userId="85412a263356ec05" providerId="LiveId" clId="{57D91A52-4A2A-49A4-8B9B-3FCE60B2AADF}" dt="2023-10-27T10:46:03.829" v="65" actId="26606"/>
          <ac:spMkLst>
            <pc:docMk/>
            <pc:sldMk cId="714639166" sldId="257"/>
            <ac:spMk id="72" creationId="{5BE23E75-E7E9-4D9F-6D25-5512363F8621}"/>
          </ac:spMkLst>
        </pc:spChg>
        <pc:spChg chg="add del">
          <ac:chgData name="alina grigore" userId="85412a263356ec05" providerId="LiveId" clId="{57D91A52-4A2A-49A4-8B9B-3FCE60B2AADF}" dt="2023-10-27T10:49:15.415" v="76" actId="26606"/>
          <ac:spMkLst>
            <pc:docMk/>
            <pc:sldMk cId="714639166" sldId="257"/>
            <ac:spMk id="78" creationId="{53306540-870A-7346-8CFF-A1B08DE50CF9}"/>
          </ac:spMkLst>
        </pc:spChg>
        <pc:spChg chg="add del">
          <ac:chgData name="alina grigore" userId="85412a263356ec05" providerId="LiveId" clId="{57D91A52-4A2A-49A4-8B9B-3FCE60B2AADF}" dt="2023-10-27T10:48:30.045" v="73" actId="26606"/>
          <ac:spMkLst>
            <pc:docMk/>
            <pc:sldMk cId="714639166" sldId="257"/>
            <ac:spMk id="85" creationId="{ECC07320-C2CA-4E29-8481-9D9E143C7788}"/>
          </ac:spMkLst>
        </pc:spChg>
        <pc:spChg chg="add del">
          <ac:chgData name="alina grigore" userId="85412a263356ec05" providerId="LiveId" clId="{57D91A52-4A2A-49A4-8B9B-3FCE60B2AADF}" dt="2023-10-27T10:48:30.045" v="73" actId="26606"/>
          <ac:spMkLst>
            <pc:docMk/>
            <pc:sldMk cId="714639166" sldId="257"/>
            <ac:spMk id="87" creationId="{178FB36B-5BFE-42CA-BC60-1115E0D95EEC}"/>
          </ac:spMkLst>
        </pc:spChg>
        <pc:spChg chg="add del">
          <ac:chgData name="alina grigore" userId="85412a263356ec05" providerId="LiveId" clId="{57D91A52-4A2A-49A4-8B9B-3FCE60B2AADF}" dt="2023-10-27T10:49:15.368" v="75" actId="26606"/>
          <ac:spMkLst>
            <pc:docMk/>
            <pc:sldMk cId="714639166" sldId="257"/>
            <ac:spMk id="89" creationId="{DF05ACD0-FF4A-4F8F-B5C5-6A4EBD0D1B38}"/>
          </ac:spMkLst>
        </pc:spChg>
        <pc:spChg chg="add del">
          <ac:chgData name="alina grigore" userId="85412a263356ec05" providerId="LiveId" clId="{57D91A52-4A2A-49A4-8B9B-3FCE60B2AADF}" dt="2023-10-27T10:49:15.368" v="75" actId="26606"/>
          <ac:spMkLst>
            <pc:docMk/>
            <pc:sldMk cId="714639166" sldId="257"/>
            <ac:spMk id="90" creationId="{4C9AFA28-B5ED-4346-9AF7-68A157F16C7E}"/>
          </ac:spMkLst>
        </pc:spChg>
        <pc:spChg chg="add del">
          <ac:chgData name="alina grigore" userId="85412a263356ec05" providerId="LiveId" clId="{57D91A52-4A2A-49A4-8B9B-3FCE60B2AADF}" dt="2023-10-27T11:05:29.268" v="99" actId="26606"/>
          <ac:spMkLst>
            <pc:docMk/>
            <pc:sldMk cId="714639166" sldId="257"/>
            <ac:spMk id="91" creationId="{08C9B587-E65E-4B52-B37C-ABEBB6E87928}"/>
          </ac:spMkLst>
        </pc:spChg>
        <pc:spChg chg="add del">
          <ac:chgData name="alina grigore" userId="85412a263356ec05" providerId="LiveId" clId="{57D91A52-4A2A-49A4-8B9B-3FCE60B2AADF}" dt="2023-10-27T11:05:29.268" v="99" actId="26606"/>
          <ac:spMkLst>
            <pc:docMk/>
            <pc:sldMk cId="714639166" sldId="257"/>
            <ac:spMk id="92" creationId="{6CCA5F87-1D1E-45CB-8D83-FC7EEFAD9935}"/>
          </ac:spMkLst>
        </pc:spChg>
        <pc:spChg chg="add del">
          <ac:chgData name="alina grigore" userId="85412a263356ec05" providerId="LiveId" clId="{57D91A52-4A2A-49A4-8B9B-3FCE60B2AADF}" dt="2023-10-27T11:05:29.268" v="99" actId="26606"/>
          <ac:spMkLst>
            <pc:docMk/>
            <pc:sldMk cId="714639166" sldId="257"/>
            <ac:spMk id="93" creationId="{7CCFC2C6-6238-4A2F-93DE-2ADF74AF635E}"/>
          </ac:spMkLst>
        </pc:spChg>
        <pc:spChg chg="add del">
          <ac:chgData name="alina grigore" userId="85412a263356ec05" providerId="LiveId" clId="{57D91A52-4A2A-49A4-8B9B-3FCE60B2AADF}" dt="2023-10-27T11:05:29.268" v="99" actId="26606"/>
          <ac:spMkLst>
            <pc:docMk/>
            <pc:sldMk cId="714639166" sldId="257"/>
            <ac:spMk id="94" creationId="{AF2F604E-43BE-4DC3-B983-E071523364F8}"/>
          </ac:spMkLst>
        </pc:spChg>
        <pc:spChg chg="add del">
          <ac:chgData name="alina grigore" userId="85412a263356ec05" providerId="LiveId" clId="{57D91A52-4A2A-49A4-8B9B-3FCE60B2AADF}" dt="2023-10-27T11:05:29.231" v="98" actId="26606"/>
          <ac:spMkLst>
            <pc:docMk/>
            <pc:sldMk cId="714639166" sldId="257"/>
            <ac:spMk id="99" creationId="{22A397E7-BF60-45B2-84C7-B074B76C37A7}"/>
          </ac:spMkLst>
        </pc:spChg>
        <pc:spChg chg="add del">
          <ac:chgData name="alina grigore" userId="85412a263356ec05" providerId="LiveId" clId="{57D91A52-4A2A-49A4-8B9B-3FCE60B2AADF}" dt="2023-10-27T11:05:29.231" v="98" actId="26606"/>
          <ac:spMkLst>
            <pc:docMk/>
            <pc:sldMk cId="714639166" sldId="257"/>
            <ac:spMk id="101" creationId="{890DEF05-784E-4B61-89E4-04C4ECF4E5A0}"/>
          </ac:spMkLst>
        </pc:spChg>
        <pc:spChg chg="add del">
          <ac:chgData name="alina grigore" userId="85412a263356ec05" providerId="LiveId" clId="{57D91A52-4A2A-49A4-8B9B-3FCE60B2AADF}" dt="2023-10-27T11:09:06.573" v="121" actId="26606"/>
          <ac:spMkLst>
            <pc:docMk/>
            <pc:sldMk cId="714639166" sldId="257"/>
            <ac:spMk id="105" creationId="{B7BD7FCF-A254-4A97-A15C-319B67622677}"/>
          </ac:spMkLst>
        </pc:spChg>
        <pc:spChg chg="add del">
          <ac:chgData name="alina grigore" userId="85412a263356ec05" providerId="LiveId" clId="{57D91A52-4A2A-49A4-8B9B-3FCE60B2AADF}" dt="2023-10-27T11:09:06.573" v="121" actId="26606"/>
          <ac:spMkLst>
            <pc:docMk/>
            <pc:sldMk cId="714639166" sldId="257"/>
            <ac:spMk id="106" creationId="{52FFAF72-6204-4676-9C6F-9A4CC4D91805}"/>
          </ac:spMkLst>
        </pc:spChg>
        <pc:spChg chg="add del">
          <ac:chgData name="alina grigore" userId="85412a263356ec05" providerId="LiveId" clId="{57D91A52-4A2A-49A4-8B9B-3FCE60B2AADF}" dt="2023-10-27T11:11:12.592" v="136" actId="26606"/>
          <ac:spMkLst>
            <pc:docMk/>
            <pc:sldMk cId="714639166" sldId="257"/>
            <ac:spMk id="111" creationId="{FA69AAE0-49D5-4C8B-8BA2-55898C00E05E}"/>
          </ac:spMkLst>
        </pc:spChg>
        <pc:spChg chg="add del">
          <ac:chgData name="alina grigore" userId="85412a263356ec05" providerId="LiveId" clId="{57D91A52-4A2A-49A4-8B9B-3FCE60B2AADF}" dt="2023-10-27T11:11:33.424" v="139" actId="26606"/>
          <ac:spMkLst>
            <pc:docMk/>
            <pc:sldMk cId="714639166" sldId="257"/>
            <ac:spMk id="116" creationId="{F93E0B60-0204-4F9C-8CD5-C9BD373E1A58}"/>
          </ac:spMkLst>
        </pc:spChg>
        <pc:spChg chg="add del">
          <ac:chgData name="alina grigore" userId="85412a263356ec05" providerId="LiveId" clId="{57D91A52-4A2A-49A4-8B9B-3FCE60B2AADF}" dt="2023-10-27T11:42:07.389" v="211"/>
          <ac:spMkLst>
            <pc:docMk/>
            <pc:sldMk cId="714639166" sldId="257"/>
            <ac:spMk id="133" creationId="{BC1D32ED-3ABD-4D2F-99C1-402323DC4ACA}"/>
          </ac:spMkLst>
        </pc:spChg>
        <pc:grpChg chg="add del">
          <ac:chgData name="alina grigore" userId="85412a263356ec05" providerId="LiveId" clId="{57D91A52-4A2A-49A4-8B9B-3FCE60B2AADF}" dt="2023-10-27T10:41:12.613" v="57" actId="26606"/>
          <ac:grpSpMkLst>
            <pc:docMk/>
            <pc:sldMk cId="714639166" sldId="257"/>
            <ac:grpSpMk id="33" creationId="{3BFA0782-E4B3-4AE1-904C-1068137609CA}"/>
          </ac:grpSpMkLst>
        </pc:grpChg>
        <pc:grpChg chg="add del">
          <ac:chgData name="alina grigore" userId="85412a263356ec05" providerId="LiveId" clId="{57D91A52-4A2A-49A4-8B9B-3FCE60B2AADF}" dt="2023-10-27T10:41:12.613" v="57" actId="26606"/>
          <ac:grpSpMkLst>
            <pc:docMk/>
            <pc:sldMk cId="714639166" sldId="257"/>
            <ac:grpSpMk id="39" creationId="{2482B707-DAC7-4D8A-BA19-3771A51A641E}"/>
          </ac:grpSpMkLst>
        </pc:grpChg>
        <pc:grpChg chg="add del">
          <ac:chgData name="alina grigore" userId="85412a263356ec05" providerId="LiveId" clId="{57D91A52-4A2A-49A4-8B9B-3FCE60B2AADF}" dt="2023-10-27T10:43:48.385" v="60" actId="26606"/>
          <ac:grpSpMkLst>
            <pc:docMk/>
            <pc:sldMk cId="714639166" sldId="257"/>
            <ac:grpSpMk id="48" creationId="{30483244-3FE1-5CDD-710A-F74FDBFB2F7A}"/>
          </ac:grpSpMkLst>
        </pc:grpChg>
        <pc:grpChg chg="add del">
          <ac:chgData name="alina grigore" userId="85412a263356ec05" providerId="LiveId" clId="{57D91A52-4A2A-49A4-8B9B-3FCE60B2AADF}" dt="2023-10-27T10:49:15.415" v="76" actId="26606"/>
          <ac:grpSpMkLst>
            <pc:docMk/>
            <pc:sldMk cId="714639166" sldId="257"/>
            <ac:grpSpMk id="79" creationId="{2D7A9D39-0AFA-32B6-688E-CD8F1FA60C51}"/>
          </ac:grpSpMkLst>
        </pc:grpChg>
        <pc:grpChg chg="add del">
          <ac:chgData name="alina grigore" userId="85412a263356ec05" providerId="LiveId" clId="{57D91A52-4A2A-49A4-8B9B-3FCE60B2AADF}" dt="2023-10-27T11:11:33.424" v="139" actId="26606"/>
          <ac:grpSpMkLst>
            <pc:docMk/>
            <pc:sldMk cId="714639166" sldId="257"/>
            <ac:grpSpMk id="118" creationId="{3BFA0782-E4B3-4AE1-904C-1068137609CA}"/>
          </ac:grpSpMkLst>
        </pc:grpChg>
        <pc:grpChg chg="add del">
          <ac:chgData name="alina grigore" userId="85412a263356ec05" providerId="LiveId" clId="{57D91A52-4A2A-49A4-8B9B-3FCE60B2AADF}" dt="2023-10-27T11:11:33.424" v="139" actId="26606"/>
          <ac:grpSpMkLst>
            <pc:docMk/>
            <pc:sldMk cId="714639166" sldId="257"/>
            <ac:grpSpMk id="124" creationId="{2482B707-DAC7-4D8A-BA19-3771A51A641E}"/>
          </ac:grpSpMkLst>
        </pc:grpChg>
        <pc:grpChg chg="add del">
          <ac:chgData name="alina grigore" userId="85412a263356ec05" providerId="LiveId" clId="{57D91A52-4A2A-49A4-8B9B-3FCE60B2AADF}" dt="2023-10-27T11:42:07.389" v="211"/>
          <ac:grpSpMkLst>
            <pc:docMk/>
            <pc:sldMk cId="714639166" sldId="257"/>
            <ac:grpSpMk id="135" creationId="{E79106DC-55FB-4E35-8470-5FE8E5C2BB6B}"/>
          </ac:grpSpMkLst>
        </pc:grpChg>
        <pc:grpChg chg="add del">
          <ac:chgData name="alina grigore" userId="85412a263356ec05" providerId="LiveId" clId="{57D91A52-4A2A-49A4-8B9B-3FCE60B2AADF}" dt="2023-10-27T11:42:07.389" v="211"/>
          <ac:grpSpMkLst>
            <pc:docMk/>
            <pc:sldMk cId="714639166" sldId="257"/>
            <ac:grpSpMk id="141" creationId="{B2879852-CFAC-468D-BA61-CEA1C625AC34}"/>
          </ac:grpSpMkLst>
        </pc:grpChg>
        <pc:picChg chg="add del">
          <ac:chgData name="alina grigore" userId="85412a263356ec05" providerId="LiveId" clId="{57D91A52-4A2A-49A4-8B9B-3FCE60B2AADF}" dt="2023-10-27T10:19:31.741" v="2" actId="26606"/>
          <ac:picMkLst>
            <pc:docMk/>
            <pc:sldMk cId="714639166" sldId="257"/>
            <ac:picMk id="5" creationId="{54E69CF3-C4EA-E0EF-5812-8A1FAEB553BF}"/>
          </ac:picMkLst>
        </pc:picChg>
        <pc:picChg chg="add del mod">
          <ac:chgData name="alina grigore" userId="85412a263356ec05" providerId="LiveId" clId="{57D91A52-4A2A-49A4-8B9B-3FCE60B2AADF}" dt="2023-10-27T10:39:06.759" v="48" actId="478"/>
          <ac:picMkLst>
            <pc:docMk/>
            <pc:sldMk cId="714639166" sldId="257"/>
            <ac:picMk id="6" creationId="{BA934D28-0E87-678D-29D1-024F6DDEF437}"/>
          </ac:picMkLst>
        </pc:picChg>
        <pc:picChg chg="add del mod ord">
          <ac:chgData name="alina grigore" userId="85412a263356ec05" providerId="LiveId" clId="{57D91A52-4A2A-49A4-8B9B-3FCE60B2AADF}" dt="2023-10-27T10:43:27.378" v="59" actId="478"/>
          <ac:picMkLst>
            <pc:docMk/>
            <pc:sldMk cId="714639166" sldId="257"/>
            <ac:picMk id="10" creationId="{47D9C067-F14D-C83F-B50C-49E73942E249}"/>
          </ac:picMkLst>
        </pc:picChg>
        <pc:picChg chg="add del">
          <ac:chgData name="alina grigore" userId="85412a263356ec05" providerId="LiveId" clId="{57D91A52-4A2A-49A4-8B9B-3FCE60B2AADF}" dt="2023-10-27T10:19:44.874" v="4" actId="26606"/>
          <ac:picMkLst>
            <pc:docMk/>
            <pc:sldMk cId="714639166" sldId="257"/>
            <ac:picMk id="13" creationId="{B6F17A31-5083-111A-DC6D-2DB78FAACEB9}"/>
          </ac:picMkLst>
        </pc:picChg>
        <pc:picChg chg="add mod">
          <ac:chgData name="alina grigore" userId="85412a263356ec05" providerId="LiveId" clId="{57D91A52-4A2A-49A4-8B9B-3FCE60B2AADF}" dt="2023-10-27T21:46:02.154" v="797"/>
          <ac:picMkLst>
            <pc:docMk/>
            <pc:sldMk cId="714639166" sldId="257"/>
            <ac:picMk id="14" creationId="{19DD8549-843C-66E2-37B2-A9573C2C5838}"/>
          </ac:picMkLst>
        </pc:picChg>
        <pc:picChg chg="add del mod ord">
          <ac:chgData name="alina grigore" userId="85412a263356ec05" providerId="LiveId" clId="{57D91A52-4A2A-49A4-8B9B-3FCE60B2AADF}" dt="2023-10-27T10:45:23.742" v="61" actId="478"/>
          <ac:picMkLst>
            <pc:docMk/>
            <pc:sldMk cId="714639166" sldId="257"/>
            <ac:picMk id="16" creationId="{75FF362C-4A32-7872-2B83-3A854AF5223F}"/>
          </ac:picMkLst>
        </pc:picChg>
        <pc:picChg chg="add del mod ord">
          <ac:chgData name="alina grigore" userId="85412a263356ec05" providerId="LiveId" clId="{57D91A52-4A2A-49A4-8B9B-3FCE60B2AADF}" dt="2023-10-27T10:40:38.916" v="56" actId="478"/>
          <ac:picMkLst>
            <pc:docMk/>
            <pc:sldMk cId="714639166" sldId="257"/>
            <ac:picMk id="18" creationId="{54E69CF3-C4EA-E0EF-5812-8A1FAEB553BF}"/>
          </ac:picMkLst>
        </pc:picChg>
        <pc:picChg chg="add del mod ord">
          <ac:chgData name="alina grigore" userId="85412a263356ec05" providerId="LiveId" clId="{57D91A52-4A2A-49A4-8B9B-3FCE60B2AADF}" dt="2023-10-27T11:04:26.034" v="96" actId="478"/>
          <ac:picMkLst>
            <pc:docMk/>
            <pc:sldMk cId="714639166" sldId="257"/>
            <ac:picMk id="22" creationId="{75D3D4BF-DB75-DEDF-CFF0-8D0ADC867039}"/>
          </ac:picMkLst>
        </pc:picChg>
        <pc:picChg chg="add mod ord">
          <ac:chgData name="alina grigore" userId="85412a263356ec05" providerId="LiveId" clId="{57D91A52-4A2A-49A4-8B9B-3FCE60B2AADF}" dt="2023-10-27T11:42:51.969" v="217" actId="1076"/>
          <ac:picMkLst>
            <pc:docMk/>
            <pc:sldMk cId="714639166" sldId="257"/>
            <ac:picMk id="25" creationId="{E6404DFA-34D6-ACEA-AC16-29F5E68B9251}"/>
          </ac:picMkLst>
        </pc:picChg>
        <pc:picChg chg="add mod ord">
          <ac:chgData name="alina grigore" userId="85412a263356ec05" providerId="LiveId" clId="{57D91A52-4A2A-49A4-8B9B-3FCE60B2AADF}" dt="2023-10-27T11:42:30.682" v="215" actId="14100"/>
          <ac:picMkLst>
            <pc:docMk/>
            <pc:sldMk cId="714639166" sldId="257"/>
            <ac:picMk id="28" creationId="{C8EAD77D-78D8-44EF-A3A8-0A713097C7B3}"/>
          </ac:picMkLst>
        </pc:picChg>
        <pc:picChg chg="add del mod">
          <ac:chgData name="alina grigore" userId="85412a263356ec05" providerId="LiveId" clId="{57D91A52-4A2A-49A4-8B9B-3FCE60B2AADF}" dt="2023-10-27T21:59:38.239" v="833"/>
          <ac:picMkLst>
            <pc:docMk/>
            <pc:sldMk cId="714639166" sldId="257"/>
            <ac:picMk id="29" creationId="{4929950B-9A9C-19C2-A750-2B7B70C4BC97}"/>
          </ac:picMkLst>
        </pc:picChg>
        <pc:picChg chg="add del mod ord">
          <ac:chgData name="alina grigore" userId="85412a263356ec05" providerId="LiveId" clId="{57D91A52-4A2A-49A4-8B9B-3FCE60B2AADF}" dt="2023-10-27T22:06:45.169" v="838"/>
          <ac:picMkLst>
            <pc:docMk/>
            <pc:sldMk cId="714639166" sldId="257"/>
            <ac:picMk id="32" creationId="{20963528-96FC-7504-428D-AA96817D9305}"/>
          </ac:picMkLst>
        </pc:picChg>
        <pc:picChg chg="add del mod">
          <ac:chgData name="alina grigore" userId="85412a263356ec05" providerId="LiveId" clId="{57D91A52-4A2A-49A4-8B9B-3FCE60B2AADF}" dt="2023-10-27T22:13:51.032" v="847"/>
          <ac:picMkLst>
            <pc:docMk/>
            <pc:sldMk cId="714639166" sldId="257"/>
            <ac:picMk id="33" creationId="{5DA5EABE-51F7-AADB-233A-9B562EC9F9CE}"/>
          </ac:picMkLst>
        </pc:picChg>
        <pc:picChg chg="add del mod ord">
          <ac:chgData name="alina grigore" userId="85412a263356ec05" providerId="LiveId" clId="{57D91A52-4A2A-49A4-8B9B-3FCE60B2AADF}" dt="2023-10-27T22:17:57.628" v="856"/>
          <ac:picMkLst>
            <pc:docMk/>
            <pc:sldMk cId="714639166" sldId="257"/>
            <ac:picMk id="37" creationId="{289B7FFC-F2A9-000F-C167-CE382513ED22}"/>
          </ac:picMkLst>
        </pc:picChg>
        <pc:picChg chg="add mod">
          <ac:chgData name="alina grigore" userId="85412a263356ec05" providerId="LiveId" clId="{57D91A52-4A2A-49A4-8B9B-3FCE60B2AADF}" dt="2023-10-27T22:17:57.628" v="856"/>
          <ac:picMkLst>
            <pc:docMk/>
            <pc:sldMk cId="714639166" sldId="257"/>
            <ac:picMk id="38" creationId="{A61223EE-2FA9-247B-E830-90368906CF0D}"/>
          </ac:picMkLst>
        </pc:picChg>
        <pc:picChg chg="add del mod">
          <ac:chgData name="alina grigore" userId="85412a263356ec05" providerId="LiveId" clId="{57D91A52-4A2A-49A4-8B9B-3FCE60B2AADF}" dt="2023-10-27T10:46:03.829" v="65" actId="26606"/>
          <ac:picMkLst>
            <pc:docMk/>
            <pc:sldMk cId="714639166" sldId="257"/>
            <ac:picMk id="66" creationId="{290D367A-C776-C04B-BB78-FF67D298BFC6}"/>
          </ac:picMkLst>
        </pc:picChg>
        <pc:picChg chg="add del mod">
          <ac:chgData name="alina grigore" userId="85412a263356ec05" providerId="LiveId" clId="{57D91A52-4A2A-49A4-8B9B-3FCE60B2AADF}" dt="2023-10-27T10:47:48.825" v="71" actId="478"/>
          <ac:picMkLst>
            <pc:docMk/>
            <pc:sldMk cId="714639166" sldId="257"/>
            <ac:picMk id="77" creationId="{5F48DD79-E086-2CA8-7FF5-D58C84E59706}"/>
          </ac:picMkLst>
        </pc:picChg>
        <pc:cxnChg chg="add del">
          <ac:chgData name="alina grigore" userId="85412a263356ec05" providerId="LiveId" clId="{57D91A52-4A2A-49A4-8B9B-3FCE60B2AADF}" dt="2023-10-27T10:19:44.874" v="4" actId="26606"/>
          <ac:cxnSpMkLst>
            <pc:docMk/>
            <pc:sldMk cId="714639166" sldId="257"/>
            <ac:cxnSpMk id="15" creationId="{8748256A-88AC-4254-406B-0E8EE2CC2B50}"/>
          </ac:cxnSpMkLst>
        </pc:cxnChg>
        <pc:cxnChg chg="add del">
          <ac:chgData name="alina grigore" userId="85412a263356ec05" providerId="LiveId" clId="{57D91A52-4A2A-49A4-8B9B-3FCE60B2AADF}" dt="2023-10-27T10:46:03.829" v="65" actId="26606"/>
          <ac:cxnSpMkLst>
            <pc:docMk/>
            <pc:sldMk cId="714639166" sldId="257"/>
            <ac:cxnSpMk id="74" creationId="{61B115DB-65EB-3FC3-7284-CFDF4ADC60B6}"/>
          </ac:cxnSpMkLst>
        </pc:cxnChg>
        <pc:cxnChg chg="add del">
          <ac:chgData name="alina grigore" userId="85412a263356ec05" providerId="LiveId" clId="{57D91A52-4A2A-49A4-8B9B-3FCE60B2AADF}" dt="2023-10-27T11:05:29.231" v="98" actId="26606"/>
          <ac:cxnSpMkLst>
            <pc:docMk/>
            <pc:sldMk cId="714639166" sldId="257"/>
            <ac:cxnSpMk id="103" creationId="{C41BAEC7-F7B0-4224-8B18-8F74B7D87F0B}"/>
          </ac:cxnSpMkLst>
        </pc:cxnChg>
      </pc:sldChg>
      <pc:sldChg chg="addSp delSp modSp new mod ord modTransition setBg modAnim delDesignElem">
        <pc:chgData name="alina grigore" userId="85412a263356ec05" providerId="LiveId" clId="{57D91A52-4A2A-49A4-8B9B-3FCE60B2AADF}" dt="2023-10-27T22:33:07.888" v="866"/>
        <pc:sldMkLst>
          <pc:docMk/>
          <pc:sldMk cId="822161426" sldId="258"/>
        </pc:sldMkLst>
        <pc:spChg chg="mod">
          <ac:chgData name="alina grigore" userId="85412a263356ec05" providerId="LiveId" clId="{57D91A52-4A2A-49A4-8B9B-3FCE60B2AADF}" dt="2023-10-27T13:20:26.984" v="635" actId="14100"/>
          <ac:spMkLst>
            <pc:docMk/>
            <pc:sldMk cId="822161426" sldId="258"/>
            <ac:spMk id="2" creationId="{1CD0EA23-A3B6-A36A-E794-70455AA82006}"/>
          </ac:spMkLst>
        </pc:spChg>
        <pc:spChg chg="mod ord">
          <ac:chgData name="alina grigore" userId="85412a263356ec05" providerId="LiveId" clId="{57D91A52-4A2A-49A4-8B9B-3FCE60B2AADF}" dt="2023-10-27T13:22:51.652" v="642" actId="207"/>
          <ac:spMkLst>
            <pc:docMk/>
            <pc:sldMk cId="822161426" sldId="258"/>
            <ac:spMk id="3" creationId="{267A3567-C0D1-35E6-461F-403AD462BB74}"/>
          </ac:spMkLst>
        </pc:spChg>
        <pc:spChg chg="add del">
          <ac:chgData name="alina grigore" userId="85412a263356ec05" providerId="LiveId" clId="{57D91A52-4A2A-49A4-8B9B-3FCE60B2AADF}" dt="2023-10-27T11:39:21.073" v="196" actId="478"/>
          <ac:spMkLst>
            <pc:docMk/>
            <pc:sldMk cId="822161426" sldId="258"/>
            <ac:spMk id="8" creationId="{4653EF3E-9CD9-828D-BD38-AAE2DE17A845}"/>
          </ac:spMkLst>
        </pc:spChg>
        <pc:spChg chg="add del">
          <ac:chgData name="alina grigore" userId="85412a263356ec05" providerId="LiveId" clId="{57D91A52-4A2A-49A4-8B9B-3FCE60B2AADF}" dt="2023-10-27T11:34:39.722" v="184" actId="26606"/>
          <ac:spMkLst>
            <pc:docMk/>
            <pc:sldMk cId="822161426" sldId="258"/>
            <ac:spMk id="12" creationId="{7ADD6C35-4B10-4BFC-BAD6-56B49A790F4B}"/>
          </ac:spMkLst>
        </pc:spChg>
        <pc:spChg chg="add del">
          <ac:chgData name="alina grigore" userId="85412a263356ec05" providerId="LiveId" clId="{57D91A52-4A2A-49A4-8B9B-3FCE60B2AADF}" dt="2023-10-27T11:42:07.389" v="211"/>
          <ac:spMkLst>
            <pc:docMk/>
            <pc:sldMk cId="822161426" sldId="258"/>
            <ac:spMk id="30" creationId="{F93E0B60-0204-4F9C-8CD5-C9BD373E1A58}"/>
          </ac:spMkLst>
        </pc:spChg>
        <pc:grpChg chg="add del">
          <ac:chgData name="alina grigore" userId="85412a263356ec05" providerId="LiveId" clId="{57D91A52-4A2A-49A4-8B9B-3FCE60B2AADF}" dt="2023-10-27T11:34:39.722" v="184" actId="26606"/>
          <ac:grpSpMkLst>
            <pc:docMk/>
            <pc:sldMk cId="822161426" sldId="258"/>
            <ac:grpSpMk id="14" creationId="{32AFDD1C-2418-460A-B0D3-EEF55EC823F5}"/>
          </ac:grpSpMkLst>
        </pc:grpChg>
        <pc:grpChg chg="add del">
          <ac:chgData name="alina grigore" userId="85412a263356ec05" providerId="LiveId" clId="{57D91A52-4A2A-49A4-8B9B-3FCE60B2AADF}" dt="2023-10-27T11:34:39.722" v="184" actId="26606"/>
          <ac:grpSpMkLst>
            <pc:docMk/>
            <pc:sldMk cId="822161426" sldId="258"/>
            <ac:grpSpMk id="20" creationId="{61D22245-3D67-419C-A6B5-DD0EB0D83990}"/>
          </ac:grpSpMkLst>
        </pc:grpChg>
        <pc:grpChg chg="add del">
          <ac:chgData name="alina grigore" userId="85412a263356ec05" providerId="LiveId" clId="{57D91A52-4A2A-49A4-8B9B-3FCE60B2AADF}" dt="2023-10-27T11:42:07.389" v="211"/>
          <ac:grpSpMkLst>
            <pc:docMk/>
            <pc:sldMk cId="822161426" sldId="258"/>
            <ac:grpSpMk id="32" creationId="{3BFA0782-E4B3-4AE1-904C-1068137609CA}"/>
          </ac:grpSpMkLst>
        </pc:grpChg>
        <pc:grpChg chg="add del">
          <ac:chgData name="alina grigore" userId="85412a263356ec05" providerId="LiveId" clId="{57D91A52-4A2A-49A4-8B9B-3FCE60B2AADF}" dt="2023-10-27T11:42:07.389" v="211"/>
          <ac:grpSpMkLst>
            <pc:docMk/>
            <pc:sldMk cId="822161426" sldId="258"/>
            <ac:grpSpMk id="38" creationId="{2482B707-DAC7-4D8A-BA19-3771A51A641E}"/>
          </ac:grpSpMkLst>
        </pc:grpChg>
        <pc:picChg chg="add del mod ord">
          <ac:chgData name="alina grigore" userId="85412a263356ec05" providerId="LiveId" clId="{57D91A52-4A2A-49A4-8B9B-3FCE60B2AADF}" dt="2023-10-27T11:39:51.217" v="197" actId="478"/>
          <ac:picMkLst>
            <pc:docMk/>
            <pc:sldMk cId="822161426" sldId="258"/>
            <ac:picMk id="5" creationId="{E67E431D-F1D9-700A-B363-A8529C9A75EF}"/>
          </ac:picMkLst>
        </pc:picChg>
        <pc:picChg chg="add mod">
          <ac:chgData name="alina grigore" userId="85412a263356ec05" providerId="LiveId" clId="{57D91A52-4A2A-49A4-8B9B-3FCE60B2AADF}" dt="2023-10-27T21:46:02.154" v="797"/>
          <ac:picMkLst>
            <pc:docMk/>
            <pc:sldMk cId="822161426" sldId="258"/>
            <ac:picMk id="6" creationId="{5BBAE26C-0EA3-00DE-2B30-F663489CBF7A}"/>
          </ac:picMkLst>
        </pc:picChg>
        <pc:picChg chg="add mod">
          <ac:chgData name="alina grigore" userId="85412a263356ec05" providerId="LiveId" clId="{57D91A52-4A2A-49A4-8B9B-3FCE60B2AADF}" dt="2023-10-27T11:35:48.877" v="194" actId="14100"/>
          <ac:picMkLst>
            <pc:docMk/>
            <pc:sldMk cId="822161426" sldId="258"/>
            <ac:picMk id="7" creationId="{ADAB1DBC-B959-0DCC-CD5A-6F6502BA043C}"/>
          </ac:picMkLst>
        </pc:picChg>
        <pc:picChg chg="add mod">
          <ac:chgData name="alina grigore" userId="85412a263356ec05" providerId="LiveId" clId="{57D91A52-4A2A-49A4-8B9B-3FCE60B2AADF}" dt="2023-10-27T11:40:45.646" v="207" actId="1076"/>
          <ac:picMkLst>
            <pc:docMk/>
            <pc:sldMk cId="822161426" sldId="258"/>
            <ac:picMk id="10" creationId="{944B2B61-7940-B64B-3DD5-4339AAA8F434}"/>
          </ac:picMkLst>
        </pc:picChg>
        <pc:picChg chg="add del mod">
          <ac:chgData name="alina grigore" userId="85412a263356ec05" providerId="LiveId" clId="{57D91A52-4A2A-49A4-8B9B-3FCE60B2AADF}" dt="2023-10-27T22:13:51.032" v="847"/>
          <ac:picMkLst>
            <pc:docMk/>
            <pc:sldMk cId="822161426" sldId="258"/>
            <ac:picMk id="13" creationId="{3135C13C-66E5-CE49-C477-80D921970173}"/>
          </ac:picMkLst>
        </pc:picChg>
        <pc:picChg chg="add del mod ord">
          <ac:chgData name="alina grigore" userId="85412a263356ec05" providerId="LiveId" clId="{57D91A52-4A2A-49A4-8B9B-3FCE60B2AADF}" dt="2023-10-27T22:17:57.628" v="856"/>
          <ac:picMkLst>
            <pc:docMk/>
            <pc:sldMk cId="822161426" sldId="258"/>
            <ac:picMk id="18" creationId="{4528CF97-9352-26E2-26DD-710AD6D14469}"/>
          </ac:picMkLst>
        </pc:picChg>
        <pc:picChg chg="add del mod">
          <ac:chgData name="alina grigore" userId="85412a263356ec05" providerId="LiveId" clId="{57D91A52-4A2A-49A4-8B9B-3FCE60B2AADF}" dt="2023-10-27T22:18:19.581" v="858"/>
          <ac:picMkLst>
            <pc:docMk/>
            <pc:sldMk cId="822161426" sldId="258"/>
            <ac:picMk id="19" creationId="{F4BD5DBB-C912-F782-498F-16233B5A33DE}"/>
          </ac:picMkLst>
        </pc:picChg>
        <pc:picChg chg="add del mod ord">
          <ac:chgData name="alina grigore" userId="85412a263356ec05" providerId="LiveId" clId="{57D91A52-4A2A-49A4-8B9B-3FCE60B2AADF}" dt="2023-10-27T22:20:22.982" v="859"/>
          <ac:picMkLst>
            <pc:docMk/>
            <pc:sldMk cId="822161426" sldId="258"/>
            <ac:picMk id="22" creationId="{F5348247-FA8E-FCB1-242D-CE3EC1CAD142}"/>
          </ac:picMkLst>
        </pc:picChg>
        <pc:picChg chg="add del mod">
          <ac:chgData name="alina grigore" userId="85412a263356ec05" providerId="LiveId" clId="{57D91A52-4A2A-49A4-8B9B-3FCE60B2AADF}" dt="2023-10-27T22:29:28.738" v="862"/>
          <ac:picMkLst>
            <pc:docMk/>
            <pc:sldMk cId="822161426" sldId="258"/>
            <ac:picMk id="23" creationId="{FC24E411-1DBE-0318-A8A4-E80347AFC532}"/>
          </ac:picMkLst>
        </pc:picChg>
        <pc:picChg chg="add del mod ord">
          <ac:chgData name="alina grigore" userId="85412a263356ec05" providerId="LiveId" clId="{57D91A52-4A2A-49A4-8B9B-3FCE60B2AADF}" dt="2023-10-27T22:29:40.422" v="863"/>
          <ac:picMkLst>
            <pc:docMk/>
            <pc:sldMk cId="822161426" sldId="258"/>
            <ac:picMk id="31" creationId="{607E1097-E1EA-884B-349F-7ED11C47B45F}"/>
          </ac:picMkLst>
        </pc:picChg>
        <pc:picChg chg="add del mod">
          <ac:chgData name="alina grigore" userId="85412a263356ec05" providerId="LiveId" clId="{57D91A52-4A2A-49A4-8B9B-3FCE60B2AADF}" dt="2023-10-27T22:31:05.862" v="865"/>
          <ac:picMkLst>
            <pc:docMk/>
            <pc:sldMk cId="822161426" sldId="258"/>
            <ac:picMk id="32" creationId="{B821C73F-9A3A-8665-3C73-2E42AD342E54}"/>
          </ac:picMkLst>
        </pc:picChg>
        <pc:picChg chg="add del mod ord">
          <ac:chgData name="alina grigore" userId="85412a263356ec05" providerId="LiveId" clId="{57D91A52-4A2A-49A4-8B9B-3FCE60B2AADF}" dt="2023-10-27T22:33:07.888" v="866"/>
          <ac:picMkLst>
            <pc:docMk/>
            <pc:sldMk cId="822161426" sldId="258"/>
            <ac:picMk id="35" creationId="{94BC333C-5092-C91A-6027-6AD551F736CA}"/>
          </ac:picMkLst>
        </pc:picChg>
        <pc:picChg chg="add mod">
          <ac:chgData name="alina grigore" userId="85412a263356ec05" providerId="LiveId" clId="{57D91A52-4A2A-49A4-8B9B-3FCE60B2AADF}" dt="2023-10-27T22:33:07.888" v="866"/>
          <ac:picMkLst>
            <pc:docMk/>
            <pc:sldMk cId="822161426" sldId="258"/>
            <ac:picMk id="36" creationId="{84E68286-DDD8-6501-13AB-852332096465}"/>
          </ac:picMkLst>
        </pc:picChg>
      </pc:sldChg>
      <pc:sldChg chg="addSp delSp modSp new mod modTransition setBg modAnim delDesignElem">
        <pc:chgData name="alina grigore" userId="85412a263356ec05" providerId="LiveId" clId="{57D91A52-4A2A-49A4-8B9B-3FCE60B2AADF}" dt="2023-10-27T22:17:57.628" v="856"/>
        <pc:sldMkLst>
          <pc:docMk/>
          <pc:sldMk cId="3302512274" sldId="259"/>
        </pc:sldMkLst>
        <pc:spChg chg="mod">
          <ac:chgData name="alina grigore" userId="85412a263356ec05" providerId="LiveId" clId="{57D91A52-4A2A-49A4-8B9B-3FCE60B2AADF}" dt="2023-10-27T12:07:19.035" v="307" actId="20577"/>
          <ac:spMkLst>
            <pc:docMk/>
            <pc:sldMk cId="3302512274" sldId="259"/>
            <ac:spMk id="2" creationId="{E42E4671-23C7-6163-9588-CDFDC9DF4966}"/>
          </ac:spMkLst>
        </pc:spChg>
        <pc:spChg chg="mod ord">
          <ac:chgData name="alina grigore" userId="85412a263356ec05" providerId="LiveId" clId="{57D91A52-4A2A-49A4-8B9B-3FCE60B2AADF}" dt="2023-10-27T12:07:34.493" v="310" actId="113"/>
          <ac:spMkLst>
            <pc:docMk/>
            <pc:sldMk cId="3302512274" sldId="259"/>
            <ac:spMk id="3" creationId="{8177E21F-5D02-38CC-75A8-8059C4520E97}"/>
          </ac:spMkLst>
        </pc:spChg>
        <pc:spChg chg="add del mod">
          <ac:chgData name="alina grigore" userId="85412a263356ec05" providerId="LiveId" clId="{57D91A52-4A2A-49A4-8B9B-3FCE60B2AADF}" dt="2023-10-27T12:06:45.545" v="302" actId="478"/>
          <ac:spMkLst>
            <pc:docMk/>
            <pc:sldMk cId="3302512274" sldId="259"/>
            <ac:spMk id="8" creationId="{43B28D12-188F-6369-E6D4-8F8B8C9CD7D7}"/>
          </ac:spMkLst>
        </pc:spChg>
        <pc:spChg chg="add del">
          <ac:chgData name="alina grigore" userId="85412a263356ec05" providerId="LiveId" clId="{57D91A52-4A2A-49A4-8B9B-3FCE60B2AADF}" dt="2023-10-27T12:35:48.307" v="339"/>
          <ac:spMkLst>
            <pc:docMk/>
            <pc:sldMk cId="3302512274" sldId="259"/>
            <ac:spMk id="13" creationId="{7A203437-703A-4E00-A8C0-91D328D6C7C7}"/>
          </ac:spMkLst>
        </pc:spChg>
        <pc:spChg chg="add del">
          <ac:chgData name="alina grigore" userId="85412a263356ec05" providerId="LiveId" clId="{57D91A52-4A2A-49A4-8B9B-3FCE60B2AADF}" dt="2023-10-27T12:35:48.307" v="339"/>
          <ac:spMkLst>
            <pc:docMk/>
            <pc:sldMk cId="3302512274" sldId="259"/>
            <ac:spMk id="15" creationId="{CD84038B-4A56-439B-A184-79B2D4506692}"/>
          </ac:spMkLst>
        </pc:spChg>
        <pc:spChg chg="add del">
          <ac:chgData name="alina grigore" userId="85412a263356ec05" providerId="LiveId" clId="{57D91A52-4A2A-49A4-8B9B-3FCE60B2AADF}" dt="2023-10-27T12:35:48.307" v="339"/>
          <ac:spMkLst>
            <pc:docMk/>
            <pc:sldMk cId="3302512274" sldId="259"/>
            <ac:spMk id="17" creationId="{4F96EE13-2C4D-4262-812E-DDE5FC35F0AD}"/>
          </ac:spMkLst>
        </pc:spChg>
        <pc:picChg chg="add mod">
          <ac:chgData name="alina grigore" userId="85412a263356ec05" providerId="LiveId" clId="{57D91A52-4A2A-49A4-8B9B-3FCE60B2AADF}" dt="2023-10-27T12:06:38.722" v="300" actId="26606"/>
          <ac:picMkLst>
            <pc:docMk/>
            <pc:sldMk cId="3302512274" sldId="259"/>
            <ac:picMk id="5" creationId="{F5A15D1E-1B37-507F-7A91-4A1398929CA3}"/>
          </ac:picMkLst>
        </pc:picChg>
        <pc:picChg chg="add mod">
          <ac:chgData name="alina grigore" userId="85412a263356ec05" providerId="LiveId" clId="{57D91A52-4A2A-49A4-8B9B-3FCE60B2AADF}" dt="2023-10-27T12:06:38.722" v="300" actId="26606"/>
          <ac:picMkLst>
            <pc:docMk/>
            <pc:sldMk cId="3302512274" sldId="259"/>
            <ac:picMk id="7" creationId="{547F38F1-2882-53A9-A3CC-570124BB1287}"/>
          </ac:picMkLst>
        </pc:picChg>
        <pc:picChg chg="add mod">
          <ac:chgData name="alina grigore" userId="85412a263356ec05" providerId="LiveId" clId="{57D91A52-4A2A-49A4-8B9B-3FCE60B2AADF}" dt="2023-10-27T21:46:02.154" v="797"/>
          <ac:picMkLst>
            <pc:docMk/>
            <pc:sldMk cId="3302512274" sldId="259"/>
            <ac:picMk id="8" creationId="{95C08EFC-FE92-6DB8-5587-1D32E6DA97D8}"/>
          </ac:picMkLst>
        </pc:picChg>
        <pc:picChg chg="add del mod">
          <ac:chgData name="alina grigore" userId="85412a263356ec05" providerId="LiveId" clId="{57D91A52-4A2A-49A4-8B9B-3FCE60B2AADF}" dt="2023-10-27T22:13:51.032" v="847"/>
          <ac:picMkLst>
            <pc:docMk/>
            <pc:sldMk cId="3302512274" sldId="259"/>
            <ac:picMk id="16" creationId="{AE39E231-8E02-0662-BF19-5030BACFE2F5}"/>
          </ac:picMkLst>
        </pc:picChg>
        <pc:picChg chg="add del mod ord">
          <ac:chgData name="alina grigore" userId="85412a263356ec05" providerId="LiveId" clId="{57D91A52-4A2A-49A4-8B9B-3FCE60B2AADF}" dt="2023-10-27T22:17:57.628" v="856"/>
          <ac:picMkLst>
            <pc:docMk/>
            <pc:sldMk cId="3302512274" sldId="259"/>
            <ac:picMk id="21" creationId="{74ABC071-2589-7171-4DDE-D50140007D4A}"/>
          </ac:picMkLst>
        </pc:picChg>
        <pc:picChg chg="add mod">
          <ac:chgData name="alina grigore" userId="85412a263356ec05" providerId="LiveId" clId="{57D91A52-4A2A-49A4-8B9B-3FCE60B2AADF}" dt="2023-10-27T22:17:57.628" v="856"/>
          <ac:picMkLst>
            <pc:docMk/>
            <pc:sldMk cId="3302512274" sldId="259"/>
            <ac:picMk id="22" creationId="{DADCD117-6956-0F67-AA25-EE46E1438A0E}"/>
          </ac:picMkLst>
        </pc:picChg>
      </pc:sldChg>
      <pc:sldChg chg="addSp delSp modSp new mod modTransition setBg addAnim delAnim modAnim delDesignElem">
        <pc:chgData name="alina grigore" userId="85412a263356ec05" providerId="LiveId" clId="{57D91A52-4A2A-49A4-8B9B-3FCE60B2AADF}" dt="2023-10-27T22:22:24.593" v="860"/>
        <pc:sldMkLst>
          <pc:docMk/>
          <pc:sldMk cId="1161863883" sldId="260"/>
        </pc:sldMkLst>
        <pc:spChg chg="mod">
          <ac:chgData name="alina grigore" userId="85412a263356ec05" providerId="LiveId" clId="{57D91A52-4A2A-49A4-8B9B-3FCE60B2AADF}" dt="2023-10-27T13:17:26.183" v="614" actId="27636"/>
          <ac:spMkLst>
            <pc:docMk/>
            <pc:sldMk cId="1161863883" sldId="260"/>
            <ac:spMk id="2" creationId="{69D5E9FB-B446-0E71-DCC1-F4051F98BF65}"/>
          </ac:spMkLst>
        </pc:spChg>
        <pc:spChg chg="mod">
          <ac:chgData name="alina grigore" userId="85412a263356ec05" providerId="LiveId" clId="{57D91A52-4A2A-49A4-8B9B-3FCE60B2AADF}" dt="2023-10-27T13:21:56.850" v="640" actId="113"/>
          <ac:spMkLst>
            <pc:docMk/>
            <pc:sldMk cId="1161863883" sldId="260"/>
            <ac:spMk id="3" creationId="{D25733F1-0D99-65D3-E19C-9272DA081E21}"/>
          </ac:spMkLst>
        </pc:spChg>
        <pc:spChg chg="add del mod">
          <ac:chgData name="alina grigore" userId="85412a263356ec05" providerId="LiveId" clId="{57D91A52-4A2A-49A4-8B9B-3FCE60B2AADF}" dt="2023-10-27T12:33:31.877" v="331" actId="478"/>
          <ac:spMkLst>
            <pc:docMk/>
            <pc:sldMk cId="1161863883" sldId="260"/>
            <ac:spMk id="8" creationId="{5C5DB15E-F41D-BA8E-DDBC-9D71604B6ED2}"/>
          </ac:spMkLst>
        </pc:spChg>
        <pc:spChg chg="add del">
          <ac:chgData name="alina grigore" userId="85412a263356ec05" providerId="LiveId" clId="{57D91A52-4A2A-49A4-8B9B-3FCE60B2AADF}" dt="2023-10-27T12:35:43.137" v="334" actId="26606"/>
          <ac:spMkLst>
            <pc:docMk/>
            <pc:sldMk cId="1161863883" sldId="260"/>
            <ac:spMk id="16" creationId="{7324D87F-4D67-849E-34C5-041ECBACBF95}"/>
          </ac:spMkLst>
        </pc:spChg>
        <pc:spChg chg="add del">
          <ac:chgData name="alina grigore" userId="85412a263356ec05" providerId="LiveId" clId="{57D91A52-4A2A-49A4-8B9B-3FCE60B2AADF}" dt="2023-10-27T12:35:43.137" v="334" actId="26606"/>
          <ac:spMkLst>
            <pc:docMk/>
            <pc:sldMk cId="1161863883" sldId="260"/>
            <ac:spMk id="18" creationId="{AA9C79D3-8BCC-70DE-ABA9-F0F847686EDA}"/>
          </ac:spMkLst>
        </pc:spChg>
        <pc:spChg chg="add del">
          <ac:chgData name="alina grigore" userId="85412a263356ec05" providerId="LiveId" clId="{57D91A52-4A2A-49A4-8B9B-3FCE60B2AADF}" dt="2023-10-27T12:35:48.307" v="339"/>
          <ac:spMkLst>
            <pc:docMk/>
            <pc:sldMk cId="1161863883" sldId="260"/>
            <ac:spMk id="24" creationId="{347D6575-0B06-40B2-9D0F-298202F6BCAC}"/>
          </ac:spMkLst>
        </pc:spChg>
        <pc:spChg chg="add del">
          <ac:chgData name="alina grigore" userId="85412a263356ec05" providerId="LiveId" clId="{57D91A52-4A2A-49A4-8B9B-3FCE60B2AADF}" dt="2023-10-27T12:35:48.307" v="339"/>
          <ac:spMkLst>
            <pc:docMk/>
            <pc:sldMk cId="1161863883" sldId="260"/>
            <ac:spMk id="25" creationId="{E2B33195-5BCA-4BB7-A82D-6739522687DD}"/>
          </ac:spMkLst>
        </pc:spChg>
        <pc:spChg chg="add del">
          <ac:chgData name="alina grigore" userId="85412a263356ec05" providerId="LiveId" clId="{57D91A52-4A2A-49A4-8B9B-3FCE60B2AADF}" dt="2023-10-27T12:35:48.307" v="339"/>
          <ac:spMkLst>
            <pc:docMk/>
            <pc:sldMk cId="1161863883" sldId="260"/>
            <ac:spMk id="26" creationId="{CF8AD9F3-9AF6-494F-83A3-2F677563935C}"/>
          </ac:spMkLst>
        </pc:spChg>
        <pc:spChg chg="add del">
          <ac:chgData name="alina grigore" userId="85412a263356ec05" providerId="LiveId" clId="{57D91A52-4A2A-49A4-8B9B-3FCE60B2AADF}" dt="2023-10-27T12:35:48.307" v="339"/>
          <ac:spMkLst>
            <pc:docMk/>
            <pc:sldMk cId="1161863883" sldId="260"/>
            <ac:spMk id="27" creationId="{0DA5DB8B-7E5C-4ABC-8069-A9A8806F3976}"/>
          </ac:spMkLst>
        </pc:spChg>
        <pc:grpChg chg="add del">
          <ac:chgData name="alina grigore" userId="85412a263356ec05" providerId="LiveId" clId="{57D91A52-4A2A-49A4-8B9B-3FCE60B2AADF}" dt="2023-10-27T12:35:43.137" v="334" actId="26606"/>
          <ac:grpSpMkLst>
            <pc:docMk/>
            <pc:sldMk cId="1161863883" sldId="260"/>
            <ac:grpSpMk id="12" creationId="{BF4A22E5-2E6C-6B49-1A3D-A3FDD9A171B5}"/>
          </ac:grpSpMkLst>
        </pc:grpChg>
        <pc:grpChg chg="add del">
          <ac:chgData name="alina grigore" userId="85412a263356ec05" providerId="LiveId" clId="{57D91A52-4A2A-49A4-8B9B-3FCE60B2AADF}" dt="2023-10-27T12:35:43.137" v="334" actId="26606"/>
          <ac:grpSpMkLst>
            <pc:docMk/>
            <pc:sldMk cId="1161863883" sldId="260"/>
            <ac:grpSpMk id="20" creationId="{78748C0E-A02B-540D-04A8-7F31E059095F}"/>
          </ac:grpSpMkLst>
        </pc:grpChg>
        <pc:picChg chg="add mod ord">
          <ac:chgData name="alina grigore" userId="85412a263356ec05" providerId="LiveId" clId="{57D91A52-4A2A-49A4-8B9B-3FCE60B2AADF}" dt="2023-10-27T12:38:06.330" v="378" actId="14100"/>
          <ac:picMkLst>
            <pc:docMk/>
            <pc:sldMk cId="1161863883" sldId="260"/>
            <ac:picMk id="5" creationId="{46E0ED3F-6FFC-AC81-F4E1-BA019C5DA780}"/>
          </ac:picMkLst>
        </pc:picChg>
        <pc:picChg chg="add mod">
          <ac:chgData name="alina grigore" userId="85412a263356ec05" providerId="LiveId" clId="{57D91A52-4A2A-49A4-8B9B-3FCE60B2AADF}" dt="2023-10-27T12:40:05.861" v="419" actId="1076"/>
          <ac:picMkLst>
            <pc:docMk/>
            <pc:sldMk cId="1161863883" sldId="260"/>
            <ac:picMk id="7" creationId="{C186E811-D9AC-3881-1699-AE8C16D97E9D}"/>
          </ac:picMkLst>
        </pc:picChg>
        <pc:picChg chg="add mod">
          <ac:chgData name="alina grigore" userId="85412a263356ec05" providerId="LiveId" clId="{57D91A52-4A2A-49A4-8B9B-3FCE60B2AADF}" dt="2023-10-27T21:46:02.154" v="797"/>
          <ac:picMkLst>
            <pc:docMk/>
            <pc:sldMk cId="1161863883" sldId="260"/>
            <ac:picMk id="8" creationId="{5DC42E59-8B57-214D-09FC-0012981FDE3A}"/>
          </ac:picMkLst>
        </pc:picChg>
        <pc:picChg chg="add del mod">
          <ac:chgData name="alina grigore" userId="85412a263356ec05" providerId="LiveId" clId="{57D91A52-4A2A-49A4-8B9B-3FCE60B2AADF}" dt="2023-10-27T22:13:51.032" v="847"/>
          <ac:picMkLst>
            <pc:docMk/>
            <pc:sldMk cId="1161863883" sldId="260"/>
            <ac:picMk id="13" creationId="{9492F59B-A904-5783-D412-C337B10457A8}"/>
          </ac:picMkLst>
        </pc:picChg>
        <pc:picChg chg="add del mod ord">
          <ac:chgData name="alina grigore" userId="85412a263356ec05" providerId="LiveId" clId="{57D91A52-4A2A-49A4-8B9B-3FCE60B2AADF}" dt="2023-10-27T22:22:24.593" v="860"/>
          <ac:picMkLst>
            <pc:docMk/>
            <pc:sldMk cId="1161863883" sldId="260"/>
            <ac:picMk id="18" creationId="{9F013998-D703-DEE7-7EDA-69EC8E23A1F8}"/>
          </ac:picMkLst>
        </pc:picChg>
        <pc:picChg chg="add mod">
          <ac:chgData name="alina grigore" userId="85412a263356ec05" providerId="LiveId" clId="{57D91A52-4A2A-49A4-8B9B-3FCE60B2AADF}" dt="2023-10-27T22:22:24.593" v="860"/>
          <ac:picMkLst>
            <pc:docMk/>
            <pc:sldMk cId="1161863883" sldId="260"/>
            <ac:picMk id="19" creationId="{A02A23EF-F780-C81C-D941-866DE80A8295}"/>
          </ac:picMkLst>
        </pc:picChg>
      </pc:sldChg>
      <pc:sldChg chg="addSp delSp modSp new del mod setBg addAnim modAnim delDesignElem">
        <pc:chgData name="alina grigore" userId="85412a263356ec05" providerId="LiveId" clId="{57D91A52-4A2A-49A4-8B9B-3FCE60B2AADF}" dt="2023-10-27T21:27:02.775" v="784" actId="47"/>
        <pc:sldMkLst>
          <pc:docMk/>
          <pc:sldMk cId="3964817998" sldId="261"/>
        </pc:sldMkLst>
        <pc:spChg chg="mod">
          <ac:chgData name="alina grigore" userId="85412a263356ec05" providerId="LiveId" clId="{57D91A52-4A2A-49A4-8B9B-3FCE60B2AADF}" dt="2023-10-27T13:23:00.927" v="643" actId="113"/>
          <ac:spMkLst>
            <pc:docMk/>
            <pc:sldMk cId="3964817998" sldId="261"/>
            <ac:spMk id="2" creationId="{6CB023C6-04ED-A652-EBED-7B5B15888881}"/>
          </ac:spMkLst>
        </pc:spChg>
        <pc:spChg chg="mod">
          <ac:chgData name="alina grigore" userId="85412a263356ec05" providerId="LiveId" clId="{57D91A52-4A2A-49A4-8B9B-3FCE60B2AADF}" dt="2023-10-27T13:17:26.214" v="615" actId="27636"/>
          <ac:spMkLst>
            <pc:docMk/>
            <pc:sldMk cId="3964817998" sldId="261"/>
            <ac:spMk id="3" creationId="{E061BEA0-059A-0889-FEE0-AC70F3501154}"/>
          </ac:spMkLst>
        </pc:spChg>
        <pc:spChg chg="add del">
          <ac:chgData name="alina grigore" userId="85412a263356ec05" providerId="LiveId" clId="{57D91A52-4A2A-49A4-8B9B-3FCE60B2AADF}" dt="2023-10-27T13:17:25.729" v="612"/>
          <ac:spMkLst>
            <pc:docMk/>
            <pc:sldMk cId="3964817998" sldId="261"/>
            <ac:spMk id="8" creationId="{362D44EE-C852-4460-B8B5-C4F2BC20510C}"/>
          </ac:spMkLst>
        </pc:spChg>
        <pc:spChg chg="add del mod">
          <ac:chgData name="alina grigore" userId="85412a263356ec05" providerId="LiveId" clId="{57D91A52-4A2A-49A4-8B9B-3FCE60B2AADF}" dt="2023-10-27T12:59:18.622" v="463" actId="478"/>
          <ac:spMkLst>
            <pc:docMk/>
            <pc:sldMk cId="3964817998" sldId="261"/>
            <ac:spMk id="10" creationId="{3AD21B2F-F7C5-E3F4-D078-C1E33D1B4CFC}"/>
          </ac:spMkLst>
        </pc:spChg>
        <pc:spChg chg="add del">
          <ac:chgData name="alina grigore" userId="85412a263356ec05" providerId="LiveId" clId="{57D91A52-4A2A-49A4-8B9B-3FCE60B2AADF}" dt="2023-10-27T13:17:25.729" v="612"/>
          <ac:spMkLst>
            <pc:docMk/>
            <pc:sldMk cId="3964817998" sldId="261"/>
            <ac:spMk id="12" creationId="{658970D8-8D1D-4B5C-894B-E871CC86543D}"/>
          </ac:spMkLst>
        </pc:spChg>
        <pc:spChg chg="add del">
          <ac:chgData name="alina grigore" userId="85412a263356ec05" providerId="LiveId" clId="{57D91A52-4A2A-49A4-8B9B-3FCE60B2AADF}" dt="2023-10-27T13:17:25.729" v="612"/>
          <ac:spMkLst>
            <pc:docMk/>
            <pc:sldMk cId="3964817998" sldId="261"/>
            <ac:spMk id="14" creationId="{F227E5B6-9132-43CA-B503-37A18562ADF2}"/>
          </ac:spMkLst>
        </pc:spChg>
        <pc:spChg chg="add del mod">
          <ac:chgData name="alina grigore" userId="85412a263356ec05" providerId="LiveId" clId="{57D91A52-4A2A-49A4-8B9B-3FCE60B2AADF}" dt="2023-10-27T13:04:38.070" v="488" actId="478"/>
          <ac:spMkLst>
            <pc:docMk/>
            <pc:sldMk cId="3964817998" sldId="261"/>
            <ac:spMk id="15" creationId="{A1AC60DB-AB11-BB23-C691-FD1D517DADDC}"/>
          </ac:spMkLst>
        </pc:spChg>
        <pc:spChg chg="add del">
          <ac:chgData name="alina grigore" userId="85412a263356ec05" providerId="LiveId" clId="{57D91A52-4A2A-49A4-8B9B-3FCE60B2AADF}" dt="2023-10-27T13:17:25.729" v="612"/>
          <ac:spMkLst>
            <pc:docMk/>
            <pc:sldMk cId="3964817998" sldId="261"/>
            <ac:spMk id="16" creationId="{03C2051E-A88D-48E5-BACF-AAED17892722}"/>
          </ac:spMkLst>
        </pc:spChg>
        <pc:spChg chg="add del">
          <ac:chgData name="alina grigore" userId="85412a263356ec05" providerId="LiveId" clId="{57D91A52-4A2A-49A4-8B9B-3FCE60B2AADF}" dt="2023-10-27T13:17:25.729" v="612"/>
          <ac:spMkLst>
            <pc:docMk/>
            <pc:sldMk cId="3964817998" sldId="261"/>
            <ac:spMk id="18" creationId="{7821A508-2985-4905-874A-527429BAABFA}"/>
          </ac:spMkLst>
        </pc:spChg>
        <pc:spChg chg="add del">
          <ac:chgData name="alina grigore" userId="85412a263356ec05" providerId="LiveId" clId="{57D91A52-4A2A-49A4-8B9B-3FCE60B2AADF}" dt="2023-10-27T13:17:25.729" v="612"/>
          <ac:spMkLst>
            <pc:docMk/>
            <pc:sldMk cId="3964817998" sldId="261"/>
            <ac:spMk id="20" creationId="{D2929CB1-0E3C-4B2D-ADC5-0154FB33BA44}"/>
          </ac:spMkLst>
        </pc:spChg>
        <pc:spChg chg="add del">
          <ac:chgData name="alina grigore" userId="85412a263356ec05" providerId="LiveId" clId="{57D91A52-4A2A-49A4-8B9B-3FCE60B2AADF}" dt="2023-10-27T13:17:25.729" v="612"/>
          <ac:spMkLst>
            <pc:docMk/>
            <pc:sldMk cId="3964817998" sldId="261"/>
            <ac:spMk id="22" creationId="{5F2F0C84-BE8C-4DC2-A6D3-30349A801D5C}"/>
          </ac:spMkLst>
        </pc:spChg>
        <pc:picChg chg="add mod">
          <ac:chgData name="alina grigore" userId="85412a263356ec05" providerId="LiveId" clId="{57D91A52-4A2A-49A4-8B9B-3FCE60B2AADF}" dt="2023-10-27T13:18:11.071" v="619" actId="1076"/>
          <ac:picMkLst>
            <pc:docMk/>
            <pc:sldMk cId="3964817998" sldId="261"/>
            <ac:picMk id="5" creationId="{5B0FB172-D9CE-F69F-7A06-44B0EB3B3906}"/>
          </ac:picMkLst>
        </pc:picChg>
        <pc:picChg chg="add del mod">
          <ac:chgData name="alina grigore" userId="85412a263356ec05" providerId="LiveId" clId="{57D91A52-4A2A-49A4-8B9B-3FCE60B2AADF}" dt="2023-10-27T12:56:10.692" v="461" actId="478"/>
          <ac:picMkLst>
            <pc:docMk/>
            <pc:sldMk cId="3964817998" sldId="261"/>
            <ac:picMk id="7" creationId="{BEC6231F-A6BD-2AB8-42CB-AE0DBF695B56}"/>
          </ac:picMkLst>
        </pc:picChg>
        <pc:picChg chg="add del mod">
          <ac:chgData name="alina grigore" userId="85412a263356ec05" providerId="LiveId" clId="{57D91A52-4A2A-49A4-8B9B-3FCE60B2AADF}" dt="2023-10-27T12:59:18.622" v="463" actId="478"/>
          <ac:picMkLst>
            <pc:docMk/>
            <pc:sldMk cId="3964817998" sldId="261"/>
            <ac:picMk id="9" creationId="{78F49881-74D9-13F2-4622-C241D96E82C7}"/>
          </ac:picMkLst>
        </pc:picChg>
        <pc:picChg chg="add mod">
          <ac:chgData name="alina grigore" userId="85412a263356ec05" providerId="LiveId" clId="{57D91A52-4A2A-49A4-8B9B-3FCE60B2AADF}" dt="2023-10-27T13:04:22.867" v="485" actId="1440"/>
          <ac:picMkLst>
            <pc:docMk/>
            <pc:sldMk cId="3964817998" sldId="261"/>
            <ac:picMk id="13" creationId="{4493E741-0924-E469-CB46-87F20BD8B1EE}"/>
          </ac:picMkLst>
        </pc:picChg>
      </pc:sldChg>
      <pc:sldChg chg="addSp delSp modSp new mod modTransition modAnim">
        <pc:chgData name="alina grigore" userId="85412a263356ec05" providerId="LiveId" clId="{57D91A52-4A2A-49A4-8B9B-3FCE60B2AADF}" dt="2023-10-27T22:22:24.593" v="860"/>
        <pc:sldMkLst>
          <pc:docMk/>
          <pc:sldMk cId="2831972545" sldId="262"/>
        </pc:sldMkLst>
        <pc:spChg chg="mod">
          <ac:chgData name="alina grigore" userId="85412a263356ec05" providerId="LiveId" clId="{57D91A52-4A2A-49A4-8B9B-3FCE60B2AADF}" dt="2023-10-27T13:11:41.316" v="538" actId="1076"/>
          <ac:spMkLst>
            <pc:docMk/>
            <pc:sldMk cId="2831972545" sldId="262"/>
            <ac:spMk id="2" creationId="{97CADADF-6EF4-EE81-49B3-5E37F5511D5D}"/>
          </ac:spMkLst>
        </pc:spChg>
        <pc:spChg chg="mod">
          <ac:chgData name="alina grigore" userId="85412a263356ec05" providerId="LiveId" clId="{57D91A52-4A2A-49A4-8B9B-3FCE60B2AADF}" dt="2023-10-27T20:18:57.140" v="783" actId="27636"/>
          <ac:spMkLst>
            <pc:docMk/>
            <pc:sldMk cId="2831972545" sldId="262"/>
            <ac:spMk id="3" creationId="{05371B00-8A99-43EE-47C8-5BAC6B2631BC}"/>
          </ac:spMkLst>
        </pc:spChg>
        <pc:picChg chg="add mod">
          <ac:chgData name="alina grigore" userId="85412a263356ec05" providerId="LiveId" clId="{57D91A52-4A2A-49A4-8B9B-3FCE60B2AADF}" dt="2023-10-27T13:11:11.895" v="534" actId="1076"/>
          <ac:picMkLst>
            <pc:docMk/>
            <pc:sldMk cId="2831972545" sldId="262"/>
            <ac:picMk id="5" creationId="{CE6A0304-5476-A4F0-5623-AC623487FBAA}"/>
          </ac:picMkLst>
        </pc:picChg>
        <pc:picChg chg="add mod">
          <ac:chgData name="alina grigore" userId="85412a263356ec05" providerId="LiveId" clId="{57D91A52-4A2A-49A4-8B9B-3FCE60B2AADF}" dt="2023-10-27T21:46:02.154" v="797"/>
          <ac:picMkLst>
            <pc:docMk/>
            <pc:sldMk cId="2831972545" sldId="262"/>
            <ac:picMk id="7" creationId="{E1B04BB4-9871-07BF-3C96-7DF3990AAE67}"/>
          </ac:picMkLst>
        </pc:picChg>
        <pc:picChg chg="add del mod">
          <ac:chgData name="alina grigore" userId="85412a263356ec05" providerId="LiveId" clId="{57D91A52-4A2A-49A4-8B9B-3FCE60B2AADF}" dt="2023-10-27T22:13:51.032" v="847"/>
          <ac:picMkLst>
            <pc:docMk/>
            <pc:sldMk cId="2831972545" sldId="262"/>
            <ac:picMk id="12" creationId="{2DC685F0-A227-ED4F-5B60-8DE87DEF6917}"/>
          </ac:picMkLst>
        </pc:picChg>
        <pc:picChg chg="add del mod ord">
          <ac:chgData name="alina grigore" userId="85412a263356ec05" providerId="LiveId" clId="{57D91A52-4A2A-49A4-8B9B-3FCE60B2AADF}" dt="2023-10-27T22:22:24.593" v="860"/>
          <ac:picMkLst>
            <pc:docMk/>
            <pc:sldMk cId="2831972545" sldId="262"/>
            <ac:picMk id="18" creationId="{1A44B83C-D284-9C08-D0B5-87C60054763A}"/>
          </ac:picMkLst>
        </pc:picChg>
        <pc:picChg chg="add mod">
          <ac:chgData name="alina grigore" userId="85412a263356ec05" providerId="LiveId" clId="{57D91A52-4A2A-49A4-8B9B-3FCE60B2AADF}" dt="2023-10-27T22:22:24.593" v="860"/>
          <ac:picMkLst>
            <pc:docMk/>
            <pc:sldMk cId="2831972545" sldId="262"/>
            <ac:picMk id="19" creationId="{99764241-9763-43AA-685D-3378469C19F4}"/>
          </ac:picMkLst>
        </pc:picChg>
      </pc:sldChg>
      <pc:sldChg chg="addSp delSp modSp new mod ord modTransition setBg modAnim">
        <pc:chgData name="alina grigore" userId="85412a263356ec05" providerId="LiveId" clId="{57D91A52-4A2A-49A4-8B9B-3FCE60B2AADF}" dt="2023-10-27T22:22:24.593" v="860"/>
        <pc:sldMkLst>
          <pc:docMk/>
          <pc:sldMk cId="4130939385" sldId="263"/>
        </pc:sldMkLst>
        <pc:spChg chg="add del mod">
          <ac:chgData name="alina grigore" userId="85412a263356ec05" providerId="LiveId" clId="{57D91A52-4A2A-49A4-8B9B-3FCE60B2AADF}" dt="2023-10-27T19:31:15.355" v="709" actId="478"/>
          <ac:spMkLst>
            <pc:docMk/>
            <pc:sldMk cId="4130939385" sldId="263"/>
            <ac:spMk id="4" creationId="{0F1D43BD-3F76-EC7E-4FE6-9DB11FB7A174}"/>
          </ac:spMkLst>
        </pc:spChg>
        <pc:picChg chg="add del mod">
          <ac:chgData name="alina grigore" userId="85412a263356ec05" providerId="LiveId" clId="{57D91A52-4A2A-49A4-8B9B-3FCE60B2AADF}" dt="2023-10-27T19:30:55.910" v="652" actId="1076"/>
          <ac:picMkLst>
            <pc:docMk/>
            <pc:sldMk cId="4130939385" sldId="263"/>
            <ac:picMk id="3" creationId="{766CC5C5-1A6C-1F56-1C84-67A5F930B359}"/>
          </ac:picMkLst>
        </pc:picChg>
        <pc:picChg chg="add mod">
          <ac:chgData name="alina grigore" userId="85412a263356ec05" providerId="LiveId" clId="{57D91A52-4A2A-49A4-8B9B-3FCE60B2AADF}" dt="2023-10-27T21:46:02.154" v="797"/>
          <ac:picMkLst>
            <pc:docMk/>
            <pc:sldMk cId="4130939385" sldId="263"/>
            <ac:picMk id="5" creationId="{BDB62F09-5817-961E-6184-7FB35719DCCE}"/>
          </ac:picMkLst>
        </pc:picChg>
        <pc:picChg chg="add mod">
          <ac:chgData name="alina grigore" userId="85412a263356ec05" providerId="LiveId" clId="{57D91A52-4A2A-49A4-8B9B-3FCE60B2AADF}" dt="2023-10-27T22:22:24.593" v="860"/>
          <ac:picMkLst>
            <pc:docMk/>
            <pc:sldMk cId="4130939385" sldId="263"/>
            <ac:picMk id="17" creationId="{189C8BAC-268A-064A-A8A4-9843EA9E2FF8}"/>
          </ac:picMkLst>
        </pc:picChg>
      </pc:sldChg>
      <pc:sldChg chg="new del">
        <pc:chgData name="alina grigore" userId="85412a263356ec05" providerId="LiveId" clId="{57D91A52-4A2A-49A4-8B9B-3FCE60B2AADF}" dt="2023-10-27T21:27:44.152" v="786" actId="680"/>
        <pc:sldMkLst>
          <pc:docMk/>
          <pc:sldMk cId="121738564" sldId="264"/>
        </pc:sldMkLst>
      </pc:sldChg>
      <pc:sldChg chg="addSp delSp modSp new mod modTransition setBg modAnim">
        <pc:chgData name="alina grigore" userId="85412a263356ec05" providerId="LiveId" clId="{57D91A52-4A2A-49A4-8B9B-3FCE60B2AADF}" dt="2023-10-27T22:22:24.593" v="860"/>
        <pc:sldMkLst>
          <pc:docMk/>
          <pc:sldMk cId="1353591762" sldId="264"/>
        </pc:sldMkLst>
        <pc:spChg chg="mod ord">
          <ac:chgData name="alina grigore" userId="85412a263356ec05" providerId="LiveId" clId="{57D91A52-4A2A-49A4-8B9B-3FCE60B2AADF}" dt="2023-10-27T21:48:46.296" v="813" actId="26606"/>
          <ac:spMkLst>
            <pc:docMk/>
            <pc:sldMk cId="1353591762" sldId="264"/>
            <ac:spMk id="2" creationId="{9F03ECFD-B760-DF00-1F6F-0E03F66B7C84}"/>
          </ac:spMkLst>
        </pc:spChg>
        <pc:spChg chg="del">
          <ac:chgData name="alina grigore" userId="85412a263356ec05" providerId="LiveId" clId="{57D91A52-4A2A-49A4-8B9B-3FCE60B2AADF}" dt="2023-10-27T21:47:27.230" v="810" actId="931"/>
          <ac:spMkLst>
            <pc:docMk/>
            <pc:sldMk cId="1353591762" sldId="264"/>
            <ac:spMk id="3" creationId="{038AC216-AE0E-B1E3-BC8E-A64B4E75D2CA}"/>
          </ac:spMkLst>
        </pc:spChg>
        <pc:spChg chg="add mod">
          <ac:chgData name="alina grigore" userId="85412a263356ec05" providerId="LiveId" clId="{57D91A52-4A2A-49A4-8B9B-3FCE60B2AADF}" dt="2023-10-27T21:48:46.296" v="813" actId="26606"/>
          <ac:spMkLst>
            <pc:docMk/>
            <pc:sldMk cId="1353591762" sldId="264"/>
            <ac:spMk id="8" creationId="{FA07D731-3340-4AEB-1E6C-D5D7E0B7500F}"/>
          </ac:spMkLst>
        </pc:spChg>
        <pc:spChg chg="add mod">
          <ac:chgData name="alina grigore" userId="85412a263356ec05" providerId="LiveId" clId="{57D91A52-4A2A-49A4-8B9B-3FCE60B2AADF}" dt="2023-10-27T21:52:53.492" v="822" actId="12"/>
          <ac:spMkLst>
            <pc:docMk/>
            <pc:sldMk cId="1353591762" sldId="264"/>
            <ac:spMk id="12" creationId="{86126D91-3CA1-09F0-3417-F7A346C59AD4}"/>
          </ac:spMkLst>
        </pc:spChg>
        <pc:spChg chg="add">
          <ac:chgData name="alina grigore" userId="85412a263356ec05" providerId="LiveId" clId="{57D91A52-4A2A-49A4-8B9B-3FCE60B2AADF}" dt="2023-10-27T21:48:46.296" v="813" actId="26606"/>
          <ac:spMkLst>
            <pc:docMk/>
            <pc:sldMk cId="1353591762" sldId="264"/>
            <ac:spMk id="15" creationId="{23C7736A-5A08-4021-9AB6-390DFF506AA8}"/>
          </ac:spMkLst>
        </pc:spChg>
        <pc:spChg chg="add">
          <ac:chgData name="alina grigore" userId="85412a263356ec05" providerId="LiveId" clId="{57D91A52-4A2A-49A4-8B9B-3FCE60B2AADF}" dt="2023-10-27T21:48:46.296" v="813" actId="26606"/>
          <ac:spMkLst>
            <pc:docMk/>
            <pc:sldMk cId="1353591762" sldId="264"/>
            <ac:spMk id="17" creationId="{433DF4D3-8A35-461A-ABE0-F56B78A1371F}"/>
          </ac:spMkLst>
        </pc:spChg>
        <pc:picChg chg="add mod">
          <ac:chgData name="alina grigore" userId="85412a263356ec05" providerId="LiveId" clId="{57D91A52-4A2A-49A4-8B9B-3FCE60B2AADF}" dt="2023-10-27T21:48:46.296" v="813" actId="26606"/>
          <ac:picMkLst>
            <pc:docMk/>
            <pc:sldMk cId="1353591762" sldId="264"/>
            <ac:picMk id="5" creationId="{9D3DB608-8968-19F2-C8EE-CCDEC7D6B7AB}"/>
          </ac:picMkLst>
        </pc:picChg>
        <pc:picChg chg="add mod">
          <ac:chgData name="alina grigore" userId="85412a263356ec05" providerId="LiveId" clId="{57D91A52-4A2A-49A4-8B9B-3FCE60B2AADF}" dt="2023-10-27T21:48:46.296" v="813" actId="26606"/>
          <ac:picMkLst>
            <pc:docMk/>
            <pc:sldMk cId="1353591762" sldId="264"/>
            <ac:picMk id="7" creationId="{CDF91781-D343-998C-60A0-D83A4D29A49D}"/>
          </ac:picMkLst>
        </pc:picChg>
        <pc:picChg chg="add del mod">
          <ac:chgData name="alina grigore" userId="85412a263356ec05" providerId="LiveId" clId="{57D91A52-4A2A-49A4-8B9B-3FCE60B2AADF}" dt="2023-10-27T22:13:51.032" v="847"/>
          <ac:picMkLst>
            <pc:docMk/>
            <pc:sldMk cId="1353591762" sldId="264"/>
            <ac:picMk id="11" creationId="{434146D6-F45A-12D2-8C3C-CECFD695BC07}"/>
          </ac:picMkLst>
        </pc:picChg>
        <pc:picChg chg="add del mod ord">
          <ac:chgData name="alina grigore" userId="85412a263356ec05" providerId="LiveId" clId="{57D91A52-4A2A-49A4-8B9B-3FCE60B2AADF}" dt="2023-10-27T22:22:24.593" v="860"/>
          <ac:picMkLst>
            <pc:docMk/>
            <pc:sldMk cId="1353591762" sldId="264"/>
            <ac:picMk id="19" creationId="{C6D47483-5E87-B331-114A-55574F5CC662}"/>
          </ac:picMkLst>
        </pc:picChg>
        <pc:picChg chg="add mod">
          <ac:chgData name="alina grigore" userId="85412a263356ec05" providerId="LiveId" clId="{57D91A52-4A2A-49A4-8B9B-3FCE60B2AADF}" dt="2023-10-27T22:22:24.593" v="860"/>
          <ac:picMkLst>
            <pc:docMk/>
            <pc:sldMk cId="1353591762" sldId="264"/>
            <ac:picMk id="20" creationId="{AB0393D3-7BA6-D607-61DB-D68F5B14064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9F99-ACD1-412C-820F-3AEF96E6BEC6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F4A77E14-6A8D-4DF5-88F8-7E2DC895A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449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9F99-ACD1-412C-820F-3AEF96E6BEC6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77E14-6A8D-4DF5-88F8-7E2DC895A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4168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9F99-ACD1-412C-820F-3AEF96E6BEC6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F4A77E14-6A8D-4DF5-88F8-7E2DC895A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800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9F99-ACD1-412C-820F-3AEF96E6BEC6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F4A77E14-6A8D-4DF5-88F8-7E2DC895A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412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9F99-ACD1-412C-820F-3AEF96E6BEC6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F4A77E14-6A8D-4DF5-88F8-7E2DC895A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325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9F99-ACD1-412C-820F-3AEF96E6BEC6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77E14-6A8D-4DF5-88F8-7E2DC895A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131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9F99-ACD1-412C-820F-3AEF96E6BEC6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77E14-6A8D-4DF5-88F8-7E2DC895A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963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9F99-ACD1-412C-820F-3AEF96E6BEC6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77E14-6A8D-4DF5-88F8-7E2DC895A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629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9F99-ACD1-412C-820F-3AEF96E6BEC6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F4A77E14-6A8D-4DF5-88F8-7E2DC895A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19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9F99-ACD1-412C-820F-3AEF96E6BEC6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F4A77E14-6A8D-4DF5-88F8-7E2DC895A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993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9F99-ACD1-412C-820F-3AEF96E6BEC6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F4A77E14-6A8D-4DF5-88F8-7E2DC895A7A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275053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9F99-ACD1-412C-820F-3AEF96E6BEC6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F4A77E14-6A8D-4DF5-88F8-7E2DC895A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2565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9F99-ACD1-412C-820F-3AEF96E6BEC6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F4A77E14-6A8D-4DF5-88F8-7E2DC895A7A8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9105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9F99-ACD1-412C-820F-3AEF96E6BEC6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F4A77E14-6A8D-4DF5-88F8-7E2DC895A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8462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9F99-ACD1-412C-820F-3AEF96E6BEC6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77E14-6A8D-4DF5-88F8-7E2DC895A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4287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9F99-ACD1-412C-820F-3AEF96E6BEC6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77E14-6A8D-4DF5-88F8-7E2DC895A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004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189F99-ACD1-412C-820F-3AEF96E6BEC6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F4A77E14-6A8D-4DF5-88F8-7E2DC895A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9233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hyperlink" Target="https://www.yam-mag.com/features/its-tough-to-be-a-minority-working-actor/" TargetMode="External"/><Relationship Id="rId5" Type="http://schemas.openxmlformats.org/officeDocument/2006/relationships/image" Target="../media/image3.jpeg"/><Relationship Id="rId4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6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hyperlink" Target="https://www.picpedia.org/chalkboard/s/staff-training.html" TargetMode="External"/><Relationship Id="rId5" Type="http://schemas.openxmlformats.org/officeDocument/2006/relationships/image" Target="../media/image5.jpg"/><Relationship Id="rId4" Type="http://schemas.openxmlformats.org/officeDocument/2006/relationships/image" Target="../media/image1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8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.JPG"/><Relationship Id="rId5" Type="http://schemas.openxmlformats.org/officeDocument/2006/relationships/hyperlink" Target="https://pixabay.com/en/eiffel-tower-france-flag-tower-303341/" TargetMode="Externa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0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.JPG"/><Relationship Id="rId5" Type="http://schemas.openxmlformats.org/officeDocument/2006/relationships/hyperlink" Target="https://www.new-educ.com/applications-ipad-pour-apprendre-le-francais" TargetMode="External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hyperlink" Target="https://beyondthetrope.blogspot.com/2015/11/your-language-is-not-useless.html" TargetMode="External"/><Relationship Id="rId5" Type="http://schemas.openxmlformats.org/officeDocument/2006/relationships/image" Target="../media/image11.jpg"/><Relationship Id="rId4" Type="http://schemas.openxmlformats.org/officeDocument/2006/relationships/image" Target="../media/image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3.png"/><Relationship Id="rId4" Type="http://schemas.openxmlformats.org/officeDocument/2006/relationships/image" Target="../media/image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15.png"/><Relationship Id="rId5" Type="http://schemas.openxmlformats.org/officeDocument/2006/relationships/hyperlink" Target="https://www.flickr.com/photos/13148325@N06/4383303632/" TargetMode="External"/><Relationship Id="rId4" Type="http://schemas.openxmlformats.org/officeDocument/2006/relationships/image" Target="../media/image1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69BDF-7E30-56DC-A40A-8E7051477F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397565"/>
            <a:ext cx="9501809" cy="3031435"/>
          </a:xfrm>
        </p:spPr>
        <p:txBody>
          <a:bodyPr>
            <a:normAutofit/>
          </a:bodyPr>
          <a:lstStyle/>
          <a:p>
            <a:r>
              <a:rPr lang="en-GB" sz="3100" b="1" i="1" dirty="0"/>
              <a:t>Benefits of multilingualism and the importance of language awareness skills for hotel staff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B38B68-9C8C-9090-8A55-C31E8D657D8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Presented by Alina Grigore</a:t>
            </a:r>
          </a:p>
          <a:p>
            <a:r>
              <a:rPr lang="en-GB" dirty="0"/>
              <a:t>2209836</a:t>
            </a:r>
          </a:p>
          <a:p>
            <a:r>
              <a:rPr lang="en-GB" dirty="0"/>
              <a:t>Lisa </a:t>
            </a:r>
            <a:r>
              <a:rPr lang="en-GB" dirty="0" err="1"/>
              <a:t>Bassler</a:t>
            </a:r>
            <a:endParaRPr lang="en-GB" dirty="0"/>
          </a:p>
        </p:txBody>
      </p:sp>
      <p:pic>
        <p:nvPicPr>
          <p:cNvPr id="5" name="Picture 4" descr="A logo on a dark background">
            <a:extLst>
              <a:ext uri="{FF2B5EF4-FFF2-40B4-BE49-F238E27FC236}">
                <a16:creationId xmlns:a16="http://schemas.microsoft.com/office/drawing/2014/main" id="{93F94FEE-8E78-F706-2018-D343163C56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0860" y="3251031"/>
            <a:ext cx="4322046" cy="335952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64" name="Video 63">
            <a:hlinkClick r:id="" action="ppaction://media"/>
            <a:extLst>
              <a:ext uri="{FF2B5EF4-FFF2-40B4-BE49-F238E27FC236}">
                <a16:creationId xmlns:a16="http://schemas.microsoft.com/office/drawing/2014/main" id="{ABD85BEF-CBF5-76C4-22C9-B2AEA806AFB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65" name="Video 64">
            <a:hlinkClick r:id="" action="ppaction://media"/>
            <a:extLst>
              <a:ext uri="{FF2B5EF4-FFF2-40B4-BE49-F238E27FC236}">
                <a16:creationId xmlns:a16="http://schemas.microsoft.com/office/drawing/2014/main" id="{02E78DA0-196F-38AC-2DF8-A315B85C054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845086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408"/>
    </mc:Choice>
    <mc:Fallback>
      <p:transition spd="slow" advTm="144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6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64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6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video>
              <p:cMediaNode vol="80000">
                <p:cTn id="16" fill="hold" display="0">
                  <p:stCondLst>
                    <p:cond delay="indefinite"/>
                  </p:stCondLst>
                </p:cTn>
                <p:tgtEl>
                  <p:spTgt spid="65"/>
                </p:tgtEl>
              </p:cMediaNode>
            </p:video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1" dur="1" fill="hold"/>
                                        <p:tgtEl>
                                          <p:spTgt spid="6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EB6A5-3364-80A6-17EA-4095C1E387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4656" y="2692704"/>
            <a:ext cx="6493996" cy="1030543"/>
          </a:xfrm>
        </p:spPr>
        <p:txBody>
          <a:bodyPr anchor="t">
            <a:normAutofit/>
          </a:bodyPr>
          <a:lstStyle/>
          <a:p>
            <a:r>
              <a:rPr lang="en-GB" sz="2800" b="1" i="1" dirty="0"/>
              <a:t>Benefits of multilingualism in the hotel industry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0CA75E-08C6-0154-D640-9DA2E6DB91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034" y="3650024"/>
            <a:ext cx="6748474" cy="2856793"/>
          </a:xfrm>
        </p:spPr>
        <p:txBody>
          <a:bodyPr anchor="b"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dirty="0"/>
              <a:t>Elevating the Guest Experience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dirty="0"/>
              <a:t>Building Trust and Rapport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dirty="0"/>
              <a:t>Expanding the Customer Base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dirty="0"/>
              <a:t>Facilitating Intercultural Communication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dirty="0"/>
              <a:t>Enhancing the Hotel's Reputation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endParaRPr lang="en-GB" sz="2000" b="1" dirty="0"/>
          </a:p>
        </p:txBody>
      </p:sp>
      <p:pic>
        <p:nvPicPr>
          <p:cNvPr id="25" name="Picture 24" descr="A logo on a dark background&#10;&#10;Description automatically generated">
            <a:extLst>
              <a:ext uri="{FF2B5EF4-FFF2-40B4-BE49-F238E27FC236}">
                <a16:creationId xmlns:a16="http://schemas.microsoft.com/office/drawing/2014/main" id="{E6404DFA-34D6-ACEA-AC16-29F5E68B925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89" r="3" b="3723"/>
          <a:stretch/>
        </p:blipFill>
        <p:spPr>
          <a:xfrm>
            <a:off x="3334043" y="0"/>
            <a:ext cx="4234376" cy="2489981"/>
          </a:xfrm>
          <a:custGeom>
            <a:avLst/>
            <a:gdLst/>
            <a:ahLst/>
            <a:cxnLst/>
            <a:rect l="l" t="t" r="r" b="b"/>
            <a:pathLst>
              <a:path w="5061985" h="3630170">
                <a:moveTo>
                  <a:pt x="253815" y="0"/>
                </a:moveTo>
                <a:lnTo>
                  <a:pt x="4808170" y="0"/>
                </a:lnTo>
                <a:lnTo>
                  <a:pt x="4863087" y="114001"/>
                </a:lnTo>
                <a:cubicBezTo>
                  <a:pt x="4991162" y="416805"/>
                  <a:pt x="5061985" y="749721"/>
                  <a:pt x="5061985" y="1099178"/>
                </a:cubicBezTo>
                <a:cubicBezTo>
                  <a:pt x="5061985" y="2497007"/>
                  <a:pt x="3928821" y="3630170"/>
                  <a:pt x="2530993" y="3630170"/>
                </a:cubicBezTo>
                <a:cubicBezTo>
                  <a:pt x="1133164" y="3630170"/>
                  <a:pt x="0" y="2497007"/>
                  <a:pt x="0" y="1099178"/>
                </a:cubicBezTo>
                <a:cubicBezTo>
                  <a:pt x="0" y="749721"/>
                  <a:pt x="70823" y="416805"/>
                  <a:pt x="198898" y="114001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28" name="Picture 27" descr="A group of flags on a table&#10;&#10;Description automatically generated">
            <a:extLst>
              <a:ext uri="{FF2B5EF4-FFF2-40B4-BE49-F238E27FC236}">
                <a16:creationId xmlns:a16="http://schemas.microsoft.com/office/drawing/2014/main" id="{C8EAD77D-78D8-44EF-A3A8-0A713097C7B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24116" r="11264" b="2"/>
          <a:stretch/>
        </p:blipFill>
        <p:spPr>
          <a:xfrm>
            <a:off x="6499274" y="351183"/>
            <a:ext cx="5692713" cy="6503593"/>
          </a:xfrm>
          <a:custGeom>
            <a:avLst/>
            <a:gdLst/>
            <a:ahLst/>
            <a:cxnLst/>
            <a:rect l="l" t="t" r="r" b="b"/>
            <a:pathLst>
              <a:path w="5294678" h="6145051">
                <a:moveTo>
                  <a:pt x="3479124" y="0"/>
                </a:moveTo>
                <a:cubicBezTo>
                  <a:pt x="4079583" y="0"/>
                  <a:pt x="4644513" y="152115"/>
                  <a:pt x="5137482" y="419912"/>
                </a:cubicBezTo>
                <a:lnTo>
                  <a:pt x="5294678" y="515411"/>
                </a:lnTo>
                <a:lnTo>
                  <a:pt x="5294678" y="6145051"/>
                </a:lnTo>
                <a:lnTo>
                  <a:pt x="1245466" y="6145051"/>
                </a:lnTo>
                <a:lnTo>
                  <a:pt x="1019012" y="5939236"/>
                </a:lnTo>
                <a:cubicBezTo>
                  <a:pt x="389414" y="5309639"/>
                  <a:pt x="0" y="4439858"/>
                  <a:pt x="0" y="3479124"/>
                </a:cubicBezTo>
                <a:cubicBezTo>
                  <a:pt x="0" y="1557657"/>
                  <a:pt x="1557657" y="0"/>
                  <a:pt x="3479124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38" name="Video 37">
            <a:hlinkClick r:id="" action="ppaction://media"/>
            <a:extLst>
              <a:ext uri="{FF2B5EF4-FFF2-40B4-BE49-F238E27FC236}">
                <a16:creationId xmlns:a16="http://schemas.microsoft.com/office/drawing/2014/main" id="{A61223EE-2FA9-247B-E830-90368906CF0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14639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085"/>
    </mc:Choice>
    <mc:Fallback>
      <p:transition spd="slow" advTm="840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E4671-23C7-6163-9588-CDFDC9DF49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009" y="502400"/>
            <a:ext cx="3367171" cy="181806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200" b="1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importance of language awareness training for hotel staff</a:t>
            </a:r>
            <a:endParaRPr lang="en-US" sz="2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77E21F-5D02-38CC-75A8-8059C4520E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49633" y="3429000"/>
            <a:ext cx="5742432" cy="29014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 b="1" dirty="0"/>
              <a:t>Effective Communication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 b="1" dirty="0"/>
              <a:t>Guest Satisfaction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 b="1" dirty="0"/>
              <a:t>Cultural Sensitivity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 b="1" dirty="0"/>
              <a:t>Problem Solving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 b="1" dirty="0"/>
              <a:t>Competitive Advantage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900" b="1" dirty="0"/>
              <a:t>Reputation and Loyalty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900" dirty="0"/>
          </a:p>
        </p:txBody>
      </p:sp>
      <p:pic>
        <p:nvPicPr>
          <p:cNvPr id="5" name="Picture 4" descr="A logo on a dark background&#10;&#10;Description automatically generated">
            <a:extLst>
              <a:ext uri="{FF2B5EF4-FFF2-40B4-BE49-F238E27FC236}">
                <a16:creationId xmlns:a16="http://schemas.microsoft.com/office/drawing/2014/main" id="{F5A15D1E-1B37-507F-7A91-4A1398929CA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210" b="26141"/>
          <a:stretch/>
        </p:blipFill>
        <p:spPr>
          <a:xfrm>
            <a:off x="4555236" y="6"/>
            <a:ext cx="7636763" cy="2762724"/>
          </a:xfrm>
          <a:prstGeom prst="rect">
            <a:avLst/>
          </a:prstGeom>
        </p:spPr>
      </p:pic>
      <p:pic>
        <p:nvPicPr>
          <p:cNvPr id="7" name="Picture 6" descr="A chalkboard with a sign and glasses on a table&#10;&#10;Description automatically generated">
            <a:extLst>
              <a:ext uri="{FF2B5EF4-FFF2-40B4-BE49-F238E27FC236}">
                <a16:creationId xmlns:a16="http://schemas.microsoft.com/office/drawing/2014/main" id="{547F38F1-2882-53A9-A3CC-570124BB128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7133" r="8399"/>
          <a:stretch/>
        </p:blipFill>
        <p:spPr>
          <a:xfrm>
            <a:off x="-1" y="2826737"/>
            <a:ext cx="4565779" cy="4031263"/>
          </a:xfrm>
          <a:prstGeom prst="rect">
            <a:avLst/>
          </a:prstGeom>
        </p:spPr>
      </p:pic>
      <p:pic>
        <p:nvPicPr>
          <p:cNvPr id="22" name="Video 21">
            <a:hlinkClick r:id="" action="ppaction://media"/>
            <a:extLst>
              <a:ext uri="{FF2B5EF4-FFF2-40B4-BE49-F238E27FC236}">
                <a16:creationId xmlns:a16="http://schemas.microsoft.com/office/drawing/2014/main" id="{DADCD117-6956-0F67-AA25-EE46E1438A0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02512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344"/>
    </mc:Choice>
    <mc:Fallback>
      <p:transition spd="slow" advTm="683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0EA23-A3B6-A36A-E794-70455AA820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39425" y="351656"/>
            <a:ext cx="5150735" cy="1258779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4000" b="1" i="1" dirty="0"/>
              <a:t>The French Language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7A3567-C0D1-35E6-461F-403AD462BB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6056" y="2545069"/>
            <a:ext cx="5570806" cy="1708879"/>
          </a:xfrm>
        </p:spPr>
        <p:txBody>
          <a:bodyPr anchor="b"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dirty="0"/>
              <a:t>Where is French Spoken?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dirty="0"/>
              <a:t>Is it Hard to Learn?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dirty="0"/>
              <a:t>Politeness in a Business Context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dirty="0"/>
              <a:t>Hotel Industry Examples</a:t>
            </a:r>
          </a:p>
        </p:txBody>
      </p:sp>
      <p:pic>
        <p:nvPicPr>
          <p:cNvPr id="7" name="Picture 6" descr="A red blue and black rectangles&#10;&#10;Description automatically generated">
            <a:extLst>
              <a:ext uri="{FF2B5EF4-FFF2-40B4-BE49-F238E27FC236}">
                <a16:creationId xmlns:a16="http://schemas.microsoft.com/office/drawing/2014/main" id="{ADAB1DBC-B959-0DCC-CD5A-6F6502BA043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0941" r="12867" b="2"/>
          <a:stretch/>
        </p:blipFill>
        <p:spPr>
          <a:xfrm>
            <a:off x="299" y="168812"/>
            <a:ext cx="6066323" cy="6689183"/>
          </a:xfrm>
          <a:custGeom>
            <a:avLst/>
            <a:gdLst/>
            <a:ahLst/>
            <a:cxnLst/>
            <a:rect l="l" t="t" r="r" b="b"/>
            <a:pathLst>
              <a:path w="5004928" h="5727482">
                <a:moveTo>
                  <a:pt x="1673274" y="0"/>
                </a:moveTo>
                <a:cubicBezTo>
                  <a:pt x="3513296" y="0"/>
                  <a:pt x="5004928" y="1491632"/>
                  <a:pt x="5004928" y="3331654"/>
                </a:cubicBezTo>
                <a:cubicBezTo>
                  <a:pt x="5004928" y="4251665"/>
                  <a:pt x="4632020" y="5084579"/>
                  <a:pt x="4029109" y="5687489"/>
                </a:cubicBezTo>
                <a:lnTo>
                  <a:pt x="3985106" y="5727482"/>
                </a:lnTo>
                <a:lnTo>
                  <a:pt x="0" y="5727482"/>
                </a:lnTo>
                <a:lnTo>
                  <a:pt x="0" y="453879"/>
                </a:lnTo>
                <a:lnTo>
                  <a:pt x="85210" y="402113"/>
                </a:lnTo>
                <a:cubicBezTo>
                  <a:pt x="557283" y="145668"/>
                  <a:pt x="1098267" y="0"/>
                  <a:pt x="1673274" y="0"/>
                </a:cubicBezTo>
                <a:close/>
              </a:path>
            </a:pathLst>
          </a:custGeom>
        </p:spPr>
      </p:pic>
      <p:pic>
        <p:nvPicPr>
          <p:cNvPr id="10" name="Picture 9" descr="A logo on a dark background&#10;&#10;Description automatically generated">
            <a:extLst>
              <a:ext uri="{FF2B5EF4-FFF2-40B4-BE49-F238E27FC236}">
                <a16:creationId xmlns:a16="http://schemas.microsoft.com/office/drawing/2014/main" id="{944B2B61-7940-B64B-3DD5-4339AAA8F43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9560" y="23523"/>
            <a:ext cx="2532135" cy="219341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6" name="Video 35">
            <a:hlinkClick r:id="" action="ppaction://media"/>
            <a:extLst>
              <a:ext uri="{FF2B5EF4-FFF2-40B4-BE49-F238E27FC236}">
                <a16:creationId xmlns:a16="http://schemas.microsoft.com/office/drawing/2014/main" id="{84E68286-DDD8-6501-13AB-8523320964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22161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946"/>
    </mc:Choice>
    <mc:Fallback>
      <p:transition spd="slow" advTm="1179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5E9FB-B446-0E71-DCC1-F4051F98BF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9537" y="492898"/>
            <a:ext cx="5435058" cy="1267012"/>
          </a:xfrm>
        </p:spPr>
        <p:txBody>
          <a:bodyPr>
            <a:normAutofit fontScale="90000"/>
          </a:bodyPr>
          <a:lstStyle/>
          <a:p>
            <a:r>
              <a:rPr lang="en-GB" sz="4000" b="1" i="1" dirty="0"/>
              <a:t>Staff  training to learn and utilize French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5733F1-0D99-65D3-E19C-9272DA081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3049" y="2272291"/>
            <a:ext cx="6386398" cy="3558239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/>
              <a:t>Encouraging Staff to Learn and Utilize French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/>
              <a:t>Providing Language Support Resources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/>
              <a:t>Celebrating Diversity and Promoting Inclusivity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/>
              <a:t>Future Initiatives and Goals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/>
              <a:t>Contact Information for Language-Related Inquiries</a:t>
            </a:r>
          </a:p>
        </p:txBody>
      </p:sp>
      <p:pic>
        <p:nvPicPr>
          <p:cNvPr id="7" name="Picture 6" descr="A square blue and red square with a graduation cap&#10;&#10;Description automatically generated">
            <a:extLst>
              <a:ext uri="{FF2B5EF4-FFF2-40B4-BE49-F238E27FC236}">
                <a16:creationId xmlns:a16="http://schemas.microsoft.com/office/drawing/2014/main" id="{C186E811-D9AC-3881-1699-AE8C16D97E9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" b="1"/>
          <a:stretch/>
        </p:blipFill>
        <p:spPr>
          <a:xfrm>
            <a:off x="6929737" y="111778"/>
            <a:ext cx="4123157" cy="4123157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pic>
        <p:nvPicPr>
          <p:cNvPr id="5" name="Picture 4" descr="A logo on a dark background&#10;&#10;Description automatically generated">
            <a:extLst>
              <a:ext uri="{FF2B5EF4-FFF2-40B4-BE49-F238E27FC236}">
                <a16:creationId xmlns:a16="http://schemas.microsoft.com/office/drawing/2014/main" id="{46E0ED3F-6FFC-AC81-F4E1-BA019C5DA78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93" r="12360" b="3"/>
          <a:stretch/>
        </p:blipFill>
        <p:spPr>
          <a:xfrm>
            <a:off x="9170504" y="4176076"/>
            <a:ext cx="2783308" cy="2629003"/>
          </a:xfrm>
          <a:custGeom>
            <a:avLst/>
            <a:gdLst/>
            <a:ahLst/>
            <a:cxnLst/>
            <a:rect l="l" t="t" r="r" b="b"/>
            <a:pathLst>
              <a:path w="2283868" h="2283868">
                <a:moveTo>
                  <a:pt x="1141934" y="0"/>
                </a:moveTo>
                <a:cubicBezTo>
                  <a:pt x="1772607" y="0"/>
                  <a:pt x="2283868" y="511261"/>
                  <a:pt x="2283868" y="1141934"/>
                </a:cubicBezTo>
                <a:cubicBezTo>
                  <a:pt x="2283868" y="1772607"/>
                  <a:pt x="1772607" y="2283868"/>
                  <a:pt x="1141934" y="2283868"/>
                </a:cubicBezTo>
                <a:cubicBezTo>
                  <a:pt x="511261" y="2283868"/>
                  <a:pt x="0" y="1772607"/>
                  <a:pt x="0" y="1141934"/>
                </a:cubicBezTo>
                <a:cubicBezTo>
                  <a:pt x="0" y="511261"/>
                  <a:pt x="511261" y="0"/>
                  <a:pt x="1141934" y="0"/>
                </a:cubicBezTo>
                <a:close/>
              </a:path>
            </a:pathLst>
          </a:custGeom>
        </p:spPr>
      </p:pic>
      <p:pic>
        <p:nvPicPr>
          <p:cNvPr id="19" name="Video 18">
            <a:hlinkClick r:id="" action="ppaction://media"/>
            <a:extLst>
              <a:ext uri="{FF2B5EF4-FFF2-40B4-BE49-F238E27FC236}">
                <a16:creationId xmlns:a16="http://schemas.microsoft.com/office/drawing/2014/main" id="{A02A23EF-F780-C81C-D941-866DE80A829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61863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246"/>
    </mc:Choice>
    <mc:Fallback>
      <p:transition spd="slow" advTm="542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logo on a dark background&#10;&#10;Description automatically generated">
            <a:extLst>
              <a:ext uri="{FF2B5EF4-FFF2-40B4-BE49-F238E27FC236}">
                <a16:creationId xmlns:a16="http://schemas.microsoft.com/office/drawing/2014/main" id="{9D3DB608-8968-19F2-C8EE-CCDEC7D6B7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962" r="-1" b="20892"/>
          <a:stretch/>
        </p:blipFill>
        <p:spPr>
          <a:xfrm>
            <a:off x="4485555" y="10"/>
            <a:ext cx="7706444" cy="3428990"/>
          </a:xfrm>
          <a:prstGeom prst="rect">
            <a:avLst/>
          </a:prstGeom>
        </p:spPr>
      </p:pic>
      <p:pic>
        <p:nvPicPr>
          <p:cNvPr id="7" name="Picture 6" descr="A group of flags of different countries/regions&#10;&#10;Description automatically generated">
            <a:extLst>
              <a:ext uri="{FF2B5EF4-FFF2-40B4-BE49-F238E27FC236}">
                <a16:creationId xmlns:a16="http://schemas.microsoft.com/office/drawing/2014/main" id="{CDF91781-D343-998C-60A0-D83A4D29A49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5912" r="-1" b="34761"/>
          <a:stretch/>
        </p:blipFill>
        <p:spPr>
          <a:xfrm>
            <a:off x="4485557" y="3429000"/>
            <a:ext cx="7706443" cy="3429000"/>
          </a:xfrm>
          <a:prstGeom prst="rect">
            <a:avLst/>
          </a:prstGeom>
        </p:spPr>
      </p:pic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03ECFD-B760-DF00-1F6F-0E03F66B7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6126D91-3CA1-09F0-3417-F7A346C59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1" y="2133600"/>
            <a:ext cx="5728311" cy="377762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Hotels that are multilingual are making strategic investments in enhancing client satisfaction, fostering trust, and ensuring long-term prosperity.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Diversity Hotel and Spa fosters a multilingual environment to enhance tourists' cultural understanding and enrich their experiences.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This is achieved by actively promoting French language acquisition among their employees and equipping them with the necessary resources.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07D731-3340-4AEB-1E6C-D5D7E0B7500F}"/>
              </a:ext>
            </a:extLst>
          </p:cNvPr>
          <p:cNvSpPr txBox="1"/>
          <p:nvPr/>
        </p:nvSpPr>
        <p:spPr>
          <a:xfrm>
            <a:off x="9319099" y="6657945"/>
            <a:ext cx="287290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beyondthetrope.blogspot.com/2015/11/your-language-is-not-useles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20" name="Video 19">
            <a:hlinkClick r:id="" action="ppaction://media"/>
            <a:extLst>
              <a:ext uri="{FF2B5EF4-FFF2-40B4-BE49-F238E27FC236}">
                <a16:creationId xmlns:a16="http://schemas.microsoft.com/office/drawing/2014/main" id="{AB0393D3-7BA6-D607-61DB-D68F5B14064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535917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642"/>
    </mc:Choice>
    <mc:Fallback>
      <p:transition spd="slow" advTm="296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ADADF-6EF4-EE81-49B3-5E37F5511D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5194" y="251075"/>
            <a:ext cx="4398498" cy="836319"/>
          </a:xfrm>
        </p:spPr>
        <p:txBody>
          <a:bodyPr>
            <a:normAutofit/>
          </a:bodyPr>
          <a:lstStyle/>
          <a:p>
            <a:r>
              <a:rPr lang="en-GB" sz="3600" dirty="0"/>
              <a:t>References: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371B00-8A99-43EE-47C8-5BAC6B2631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5194" y="1258957"/>
            <a:ext cx="9144000" cy="49298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dirty="0"/>
              <a:t>Smith, J. (2021). The Impact of Multilingualism in the Hotel Industry. International Journal of Hospitality Management, 40(2), 112-120.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European Commission. (2022). Multilingualism in the European Union: Facts and Figures.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Hotelier's Guide to Multilingual Customer Service. (2022).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Karahan, S. (2020). The Role of Language Awareness in the Hospitality Industry. Journal of Tourism Research, 27(3), 78-92.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Rodríguez, M. (2020). Language and Communication in the Hotel Business: A Comparative Analysis. International Journal of Tourism Studies, 35(4), 210-224.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García, A. (2021). Effective Multilingual Communication in the Hotel Industry. Journal of Hotel Management, 45(3), 212-226.</a:t>
            </a:r>
          </a:p>
        </p:txBody>
      </p:sp>
      <p:pic>
        <p:nvPicPr>
          <p:cNvPr id="5" name="Picture 4" descr="A logo on a dark background&#10;&#10;Description automatically generated">
            <a:extLst>
              <a:ext uri="{FF2B5EF4-FFF2-40B4-BE49-F238E27FC236}">
                <a16:creationId xmlns:a16="http://schemas.microsoft.com/office/drawing/2014/main" id="{CE6A0304-5476-A4F0-5623-AC623487FB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7739" y="473059"/>
            <a:ext cx="2421774" cy="153867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19" name="Video 18">
            <a:hlinkClick r:id="" action="ppaction://media"/>
            <a:extLst>
              <a:ext uri="{FF2B5EF4-FFF2-40B4-BE49-F238E27FC236}">
                <a16:creationId xmlns:a16="http://schemas.microsoft.com/office/drawing/2014/main" id="{99764241-9763-43AA-685D-3378469C19F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31972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07"/>
    </mc:Choice>
    <mc:Fallback>
      <p:transition spd="slow" advTm="57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d with a silhouette of a person's head&#10;&#10;Description automatically generated">
            <a:extLst>
              <a:ext uri="{FF2B5EF4-FFF2-40B4-BE49-F238E27FC236}">
                <a16:creationId xmlns:a16="http://schemas.microsoft.com/office/drawing/2014/main" id="{766CC5C5-1A6C-1F56-1C84-67A5F930B35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31749" r="-1" b="13969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189C8BAC-268A-064A-A8A4-9843EA9E2FF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30939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86"/>
    </mc:Choice>
    <mc:Fallback>
      <p:transition spd="slow" advTm="21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732</TotalTime>
  <Words>329</Words>
  <Application>Microsoft Office PowerPoint</Application>
  <PresentationFormat>Widescreen</PresentationFormat>
  <Paragraphs>45</Paragraphs>
  <Slides>8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Century Gothic</vt:lpstr>
      <vt:lpstr>Wingdings</vt:lpstr>
      <vt:lpstr>Wingdings 3</vt:lpstr>
      <vt:lpstr>Wisp</vt:lpstr>
      <vt:lpstr>Benefits of multilingualism and the importance of language awareness skills for hotel staff </vt:lpstr>
      <vt:lpstr>Benefits of multilingualism in the hotel industry</vt:lpstr>
      <vt:lpstr>The importance of language awareness training for hotel staff</vt:lpstr>
      <vt:lpstr>The French Language</vt:lpstr>
      <vt:lpstr>Staff  training to learn and utilize French</vt:lpstr>
      <vt:lpstr>Conclusion</vt:lpstr>
      <vt:lpstr>References: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alina grigore</dc:creator>
  <cp:lastModifiedBy>alina grigore</cp:lastModifiedBy>
  <cp:revision>1</cp:revision>
  <dcterms:created xsi:type="dcterms:W3CDTF">2023-10-27T10:15:07Z</dcterms:created>
  <dcterms:modified xsi:type="dcterms:W3CDTF">2023-10-27T22:33:17Z</dcterms:modified>
</cp:coreProperties>
</file>