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72" r:id="rId4"/>
    <p:sldId id="258" r:id="rId5"/>
    <p:sldId id="260" r:id="rId6"/>
    <p:sldId id="261" r:id="rId7"/>
    <p:sldId id="271" r:id="rId8"/>
    <p:sldId id="262" r:id="rId9"/>
    <p:sldId id="263" r:id="rId10"/>
    <p:sldId id="264" r:id="rId11"/>
    <p:sldId id="265" r:id="rId12"/>
    <p:sldId id="266" r:id="rId13"/>
    <p:sldId id="267" r:id="rId14"/>
    <p:sldId id="268" r:id="rId15"/>
    <p:sldId id="269" r:id="rId16"/>
    <p:sldId id="273" r:id="rId17"/>
    <p:sldId id="274" r:id="rId18"/>
    <p:sldId id="275" r:id="rId19"/>
    <p:sldId id="276" r:id="rId20"/>
    <p:sldId id="278" r:id="rId21"/>
    <p:sldId id="27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8BC8B7-201D-2E46-8776-D46BE3CB1260}" v="39" dt="2023-05-05T16:19:29.7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031"/>
    <p:restoredTop sz="94726"/>
  </p:normalViewPr>
  <p:slideViewPr>
    <p:cSldViewPr snapToGrid="0">
      <p:cViewPr>
        <p:scale>
          <a:sx n="102" d="100"/>
          <a:sy n="102" d="100"/>
        </p:scale>
        <p:origin x="1560" y="6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ke Weeks (2101207)" userId="0889134e-0077-4152-b7f1-22bc81cb5080" providerId="ADAL" clId="{BC8BC8B7-201D-2E46-8776-D46BE3CB1260}"/>
    <pc:docChg chg="undo custSel addSld delSld modSld sldOrd">
      <pc:chgData name="Jake Weeks (2101207)" userId="0889134e-0077-4152-b7f1-22bc81cb5080" providerId="ADAL" clId="{BC8BC8B7-201D-2E46-8776-D46BE3CB1260}" dt="2023-05-05T16:22:24.826" v="1747" actId="20577"/>
      <pc:docMkLst>
        <pc:docMk/>
      </pc:docMkLst>
      <pc:sldChg chg="addSp modSp mod setBg">
        <pc:chgData name="Jake Weeks (2101207)" userId="0889134e-0077-4152-b7f1-22bc81cb5080" providerId="ADAL" clId="{BC8BC8B7-201D-2E46-8776-D46BE3CB1260}" dt="2023-04-26T14:49:01.788" v="1408" actId="2711"/>
        <pc:sldMkLst>
          <pc:docMk/>
          <pc:sldMk cId="523295152" sldId="256"/>
        </pc:sldMkLst>
        <pc:spChg chg="mod">
          <ac:chgData name="Jake Weeks (2101207)" userId="0889134e-0077-4152-b7f1-22bc81cb5080" providerId="ADAL" clId="{BC8BC8B7-201D-2E46-8776-D46BE3CB1260}" dt="2023-04-26T14:49:01.788" v="1408" actId="2711"/>
          <ac:spMkLst>
            <pc:docMk/>
            <pc:sldMk cId="523295152" sldId="256"/>
            <ac:spMk id="2" creationId="{9528AB21-9A4E-7EE0-CE7D-8FB60AC65869}"/>
          </ac:spMkLst>
        </pc:spChg>
        <pc:spChg chg="mod">
          <ac:chgData name="Jake Weeks (2101207)" userId="0889134e-0077-4152-b7f1-22bc81cb5080" providerId="ADAL" clId="{BC8BC8B7-201D-2E46-8776-D46BE3CB1260}" dt="2023-04-26T14:27:55.856" v="1088" actId="26606"/>
          <ac:spMkLst>
            <pc:docMk/>
            <pc:sldMk cId="523295152" sldId="256"/>
            <ac:spMk id="3" creationId="{3F24DC8B-1CF8-301E-CD48-CF0E44976336}"/>
          </ac:spMkLst>
        </pc:spChg>
        <pc:spChg chg="add">
          <ac:chgData name="Jake Weeks (2101207)" userId="0889134e-0077-4152-b7f1-22bc81cb5080" providerId="ADAL" clId="{BC8BC8B7-201D-2E46-8776-D46BE3CB1260}" dt="2023-04-26T14:27:55.856" v="1088" actId="26606"/>
          <ac:spMkLst>
            <pc:docMk/>
            <pc:sldMk cId="523295152" sldId="256"/>
            <ac:spMk id="9" creationId="{32E62931-8EB4-42BB-BAAB-D8757BE66D8E}"/>
          </ac:spMkLst>
        </pc:spChg>
        <pc:picChg chg="add">
          <ac:chgData name="Jake Weeks (2101207)" userId="0889134e-0077-4152-b7f1-22bc81cb5080" providerId="ADAL" clId="{BC8BC8B7-201D-2E46-8776-D46BE3CB1260}" dt="2023-04-26T14:27:55.856" v="1088" actId="26606"/>
          <ac:picMkLst>
            <pc:docMk/>
            <pc:sldMk cId="523295152" sldId="256"/>
            <ac:picMk id="5" creationId="{EBB981B8-3847-A51B-6F4D-F206C324CFE0}"/>
          </ac:picMkLst>
        </pc:picChg>
      </pc:sldChg>
      <pc:sldChg chg="modSp new del mod">
        <pc:chgData name="Jake Weeks (2101207)" userId="0889134e-0077-4152-b7f1-22bc81cb5080" providerId="ADAL" clId="{BC8BC8B7-201D-2E46-8776-D46BE3CB1260}" dt="2023-04-24T17:41:13.217" v="18" actId="2696"/>
        <pc:sldMkLst>
          <pc:docMk/>
          <pc:sldMk cId="3455750453" sldId="257"/>
        </pc:sldMkLst>
        <pc:spChg chg="mod">
          <ac:chgData name="Jake Weeks (2101207)" userId="0889134e-0077-4152-b7f1-22bc81cb5080" providerId="ADAL" clId="{BC8BC8B7-201D-2E46-8776-D46BE3CB1260}" dt="2023-04-24T17:41:09.224" v="17" actId="21"/>
          <ac:spMkLst>
            <pc:docMk/>
            <pc:sldMk cId="3455750453" sldId="257"/>
            <ac:spMk id="2" creationId="{66EB52FE-8ECD-6039-474A-C2206E662254}"/>
          </ac:spMkLst>
        </pc:spChg>
        <pc:spChg chg="mod">
          <ac:chgData name="Jake Weeks (2101207)" userId="0889134e-0077-4152-b7f1-22bc81cb5080" providerId="ADAL" clId="{BC8BC8B7-201D-2E46-8776-D46BE3CB1260}" dt="2023-04-24T17:32:45.652" v="16" actId="5793"/>
          <ac:spMkLst>
            <pc:docMk/>
            <pc:sldMk cId="3455750453" sldId="257"/>
            <ac:spMk id="3" creationId="{AB877116-83EC-EE99-56D1-434AB2FA16D3}"/>
          </ac:spMkLst>
        </pc:spChg>
      </pc:sldChg>
      <pc:sldChg chg="addSp delSp modSp new mod ord setBg">
        <pc:chgData name="Jake Weeks (2101207)" userId="0889134e-0077-4152-b7f1-22bc81cb5080" providerId="ADAL" clId="{BC8BC8B7-201D-2E46-8776-D46BE3CB1260}" dt="2023-04-26T14:32:06.282" v="1115" actId="27636"/>
        <pc:sldMkLst>
          <pc:docMk/>
          <pc:sldMk cId="224252947" sldId="258"/>
        </pc:sldMkLst>
        <pc:spChg chg="del mod">
          <ac:chgData name="Jake Weeks (2101207)" userId="0889134e-0077-4152-b7f1-22bc81cb5080" providerId="ADAL" clId="{BC8BC8B7-201D-2E46-8776-D46BE3CB1260}" dt="2023-04-26T14:31:59.130" v="1109" actId="478"/>
          <ac:spMkLst>
            <pc:docMk/>
            <pc:sldMk cId="224252947" sldId="258"/>
            <ac:spMk id="2" creationId="{DDD7DDEF-FAFB-F8A8-8C9A-CF52CB7A937D}"/>
          </ac:spMkLst>
        </pc:spChg>
        <pc:spChg chg="mod">
          <ac:chgData name="Jake Weeks (2101207)" userId="0889134e-0077-4152-b7f1-22bc81cb5080" providerId="ADAL" clId="{BC8BC8B7-201D-2E46-8776-D46BE3CB1260}" dt="2023-04-26T14:32:06.282" v="1115" actId="27636"/>
          <ac:spMkLst>
            <pc:docMk/>
            <pc:sldMk cId="224252947" sldId="258"/>
            <ac:spMk id="3" creationId="{4DAF8235-813B-0D22-9D09-DD38F1EFFCAE}"/>
          </ac:spMkLst>
        </pc:spChg>
        <pc:spChg chg="add">
          <ac:chgData name="Jake Weeks (2101207)" userId="0889134e-0077-4152-b7f1-22bc81cb5080" providerId="ADAL" clId="{BC8BC8B7-201D-2E46-8776-D46BE3CB1260}" dt="2023-04-26T14:29:06.522" v="1092" actId="26606"/>
          <ac:spMkLst>
            <pc:docMk/>
            <pc:sldMk cId="224252947" sldId="258"/>
            <ac:spMk id="2055" creationId="{04C21BAE-6866-4C7A-A7EC-C1B2E572D5BE}"/>
          </ac:spMkLst>
        </pc:spChg>
        <pc:spChg chg="add">
          <ac:chgData name="Jake Weeks (2101207)" userId="0889134e-0077-4152-b7f1-22bc81cb5080" providerId="ADAL" clId="{BC8BC8B7-201D-2E46-8776-D46BE3CB1260}" dt="2023-04-26T14:29:06.522" v="1092" actId="26606"/>
          <ac:spMkLst>
            <pc:docMk/>
            <pc:sldMk cId="224252947" sldId="258"/>
            <ac:spMk id="2057" creationId="{7E7D0C94-08B4-48AE-8813-CC4D60294F42}"/>
          </ac:spMkLst>
        </pc:spChg>
        <pc:spChg chg="add">
          <ac:chgData name="Jake Weeks (2101207)" userId="0889134e-0077-4152-b7f1-22bc81cb5080" providerId="ADAL" clId="{BC8BC8B7-201D-2E46-8776-D46BE3CB1260}" dt="2023-04-26T14:29:06.522" v="1092" actId="26606"/>
          <ac:spMkLst>
            <pc:docMk/>
            <pc:sldMk cId="224252947" sldId="258"/>
            <ac:spMk id="2059" creationId="{F0C518C2-0AA4-470C-87B9-9CBF428FBA25}"/>
          </ac:spMkLst>
        </pc:spChg>
        <pc:picChg chg="add mod ord">
          <ac:chgData name="Jake Weeks (2101207)" userId="0889134e-0077-4152-b7f1-22bc81cb5080" providerId="ADAL" clId="{BC8BC8B7-201D-2E46-8776-D46BE3CB1260}" dt="2023-04-26T14:29:06.522" v="1092" actId="26606"/>
          <ac:picMkLst>
            <pc:docMk/>
            <pc:sldMk cId="224252947" sldId="258"/>
            <ac:picMk id="2050" creationId="{2F94F373-C251-3318-D3D5-54E79EF24E3E}"/>
          </ac:picMkLst>
        </pc:picChg>
      </pc:sldChg>
      <pc:sldChg chg="addSp delSp modSp new mod setBg">
        <pc:chgData name="Jake Weeks (2101207)" userId="0889134e-0077-4152-b7f1-22bc81cb5080" providerId="ADAL" clId="{BC8BC8B7-201D-2E46-8776-D46BE3CB1260}" dt="2023-04-26T14:48:52.367" v="1407" actId="2711"/>
        <pc:sldMkLst>
          <pc:docMk/>
          <pc:sldMk cId="4294959737" sldId="259"/>
        </pc:sldMkLst>
        <pc:spChg chg="del mod">
          <ac:chgData name="Jake Weeks (2101207)" userId="0889134e-0077-4152-b7f1-22bc81cb5080" providerId="ADAL" clId="{BC8BC8B7-201D-2E46-8776-D46BE3CB1260}" dt="2023-04-26T14:31:04.944" v="1104" actId="478"/>
          <ac:spMkLst>
            <pc:docMk/>
            <pc:sldMk cId="4294959737" sldId="259"/>
            <ac:spMk id="2" creationId="{26249B76-3399-B6D7-8D98-60D2CF1BF60E}"/>
          </ac:spMkLst>
        </pc:spChg>
        <pc:spChg chg="mod">
          <ac:chgData name="Jake Weeks (2101207)" userId="0889134e-0077-4152-b7f1-22bc81cb5080" providerId="ADAL" clId="{BC8BC8B7-201D-2E46-8776-D46BE3CB1260}" dt="2023-04-26T14:31:02.735" v="1103" actId="2711"/>
          <ac:spMkLst>
            <pc:docMk/>
            <pc:sldMk cId="4294959737" sldId="259"/>
            <ac:spMk id="3" creationId="{DDA8E075-B1F1-CD15-BC33-2B1BB65AB081}"/>
          </ac:spMkLst>
        </pc:spChg>
        <pc:spChg chg="add del mod">
          <ac:chgData name="Jake Weeks (2101207)" userId="0889134e-0077-4152-b7f1-22bc81cb5080" providerId="ADAL" clId="{BC8BC8B7-201D-2E46-8776-D46BE3CB1260}" dt="2023-04-26T14:48:52.367" v="1407" actId="2711"/>
          <ac:spMkLst>
            <pc:docMk/>
            <pc:sldMk cId="4294959737" sldId="259"/>
            <ac:spMk id="5" creationId="{75504BAF-BDC6-421A-2E82-370E5DD9CF40}"/>
          </ac:spMkLst>
        </pc:spChg>
        <pc:spChg chg="add">
          <ac:chgData name="Jake Weeks (2101207)" userId="0889134e-0077-4152-b7f1-22bc81cb5080" providerId="ADAL" clId="{BC8BC8B7-201D-2E46-8776-D46BE3CB1260}" dt="2023-04-26T14:28:32.538" v="1090" actId="26606"/>
          <ac:spMkLst>
            <pc:docMk/>
            <pc:sldMk cId="4294959737" sldId="259"/>
            <ac:spMk id="1031" creationId="{743AA782-23D1-4521-8CAD-47662984AA08}"/>
          </ac:spMkLst>
        </pc:spChg>
        <pc:spChg chg="add">
          <ac:chgData name="Jake Weeks (2101207)" userId="0889134e-0077-4152-b7f1-22bc81cb5080" providerId="ADAL" clId="{BC8BC8B7-201D-2E46-8776-D46BE3CB1260}" dt="2023-04-26T14:28:32.538" v="1090" actId="26606"/>
          <ac:spMkLst>
            <pc:docMk/>
            <pc:sldMk cId="4294959737" sldId="259"/>
            <ac:spMk id="1033" creationId="{71877DBC-BB60-40F0-AC93-2ACDBAAE60CE}"/>
          </ac:spMkLst>
        </pc:spChg>
        <pc:picChg chg="add mod">
          <ac:chgData name="Jake Weeks (2101207)" userId="0889134e-0077-4152-b7f1-22bc81cb5080" providerId="ADAL" clId="{BC8BC8B7-201D-2E46-8776-D46BE3CB1260}" dt="2023-04-26T14:28:32.538" v="1090" actId="26606"/>
          <ac:picMkLst>
            <pc:docMk/>
            <pc:sldMk cId="4294959737" sldId="259"/>
            <ac:picMk id="1026" creationId="{826E28C3-BBBE-086A-B720-6A0CAB52358C}"/>
          </ac:picMkLst>
        </pc:picChg>
      </pc:sldChg>
      <pc:sldChg chg="addSp modSp new mod setBg">
        <pc:chgData name="Jake Weeks (2101207)" userId="0889134e-0077-4152-b7f1-22bc81cb5080" providerId="ADAL" clId="{BC8BC8B7-201D-2E46-8776-D46BE3CB1260}" dt="2023-04-26T14:49:23.458" v="1411" actId="2711"/>
        <pc:sldMkLst>
          <pc:docMk/>
          <pc:sldMk cId="2620006643" sldId="260"/>
        </pc:sldMkLst>
        <pc:spChg chg="mod">
          <ac:chgData name="Jake Weeks (2101207)" userId="0889134e-0077-4152-b7f1-22bc81cb5080" providerId="ADAL" clId="{BC8BC8B7-201D-2E46-8776-D46BE3CB1260}" dt="2023-04-26T14:49:20.424" v="1410" actId="2711"/>
          <ac:spMkLst>
            <pc:docMk/>
            <pc:sldMk cId="2620006643" sldId="260"/>
            <ac:spMk id="2" creationId="{677EA3C3-0289-DCC0-2F2B-81A3E662C195}"/>
          </ac:spMkLst>
        </pc:spChg>
        <pc:spChg chg="mod ord">
          <ac:chgData name="Jake Weeks (2101207)" userId="0889134e-0077-4152-b7f1-22bc81cb5080" providerId="ADAL" clId="{BC8BC8B7-201D-2E46-8776-D46BE3CB1260}" dt="2023-04-26T14:49:23.458" v="1411" actId="2711"/>
          <ac:spMkLst>
            <pc:docMk/>
            <pc:sldMk cId="2620006643" sldId="260"/>
            <ac:spMk id="3" creationId="{08CB2E9F-C50E-9E51-4C99-69C556542813}"/>
          </ac:spMkLst>
        </pc:spChg>
        <pc:picChg chg="add mod">
          <ac:chgData name="Jake Weeks (2101207)" userId="0889134e-0077-4152-b7f1-22bc81cb5080" providerId="ADAL" clId="{BC8BC8B7-201D-2E46-8776-D46BE3CB1260}" dt="2023-04-26T14:29:57.010" v="1094" actId="26606"/>
          <ac:picMkLst>
            <pc:docMk/>
            <pc:sldMk cId="2620006643" sldId="260"/>
            <ac:picMk id="3074" creationId="{800754B0-888D-FFF8-05FC-0671C7E5A9F3}"/>
          </ac:picMkLst>
        </pc:picChg>
      </pc:sldChg>
      <pc:sldChg chg="addSp modSp new mod setBg setClrOvrMap">
        <pc:chgData name="Jake Weeks (2101207)" userId="0889134e-0077-4152-b7f1-22bc81cb5080" providerId="ADAL" clId="{BC8BC8B7-201D-2E46-8776-D46BE3CB1260}" dt="2023-04-26T14:33:58.411" v="1204" actId="26606"/>
        <pc:sldMkLst>
          <pc:docMk/>
          <pc:sldMk cId="824584301" sldId="261"/>
        </pc:sldMkLst>
        <pc:spChg chg="mod">
          <ac:chgData name="Jake Weeks (2101207)" userId="0889134e-0077-4152-b7f1-22bc81cb5080" providerId="ADAL" clId="{BC8BC8B7-201D-2E46-8776-D46BE3CB1260}" dt="2023-04-26T14:33:58.411" v="1204" actId="26606"/>
          <ac:spMkLst>
            <pc:docMk/>
            <pc:sldMk cId="824584301" sldId="261"/>
            <ac:spMk id="2" creationId="{4B311479-1E5E-7FB5-8EFB-664C3C58BF37}"/>
          </ac:spMkLst>
        </pc:spChg>
        <pc:spChg chg="mod">
          <ac:chgData name="Jake Weeks (2101207)" userId="0889134e-0077-4152-b7f1-22bc81cb5080" providerId="ADAL" clId="{BC8BC8B7-201D-2E46-8776-D46BE3CB1260}" dt="2023-04-26T14:33:58.411" v="1204" actId="26606"/>
          <ac:spMkLst>
            <pc:docMk/>
            <pc:sldMk cId="824584301" sldId="261"/>
            <ac:spMk id="3" creationId="{7158F59C-211E-019A-0CF7-81FA4F26D838}"/>
          </ac:spMkLst>
        </pc:spChg>
        <pc:spChg chg="add">
          <ac:chgData name="Jake Weeks (2101207)" userId="0889134e-0077-4152-b7f1-22bc81cb5080" providerId="ADAL" clId="{BC8BC8B7-201D-2E46-8776-D46BE3CB1260}" dt="2023-04-26T14:33:58.411" v="1204" actId="26606"/>
          <ac:spMkLst>
            <pc:docMk/>
            <pc:sldMk cId="824584301" sldId="261"/>
            <ac:spMk id="5127" creationId="{7C432AFE-B3D2-4BFF-BF8F-96C27AFF1AC7}"/>
          </ac:spMkLst>
        </pc:spChg>
        <pc:spChg chg="add">
          <ac:chgData name="Jake Weeks (2101207)" userId="0889134e-0077-4152-b7f1-22bc81cb5080" providerId="ADAL" clId="{BC8BC8B7-201D-2E46-8776-D46BE3CB1260}" dt="2023-04-26T14:33:58.411" v="1204" actId="26606"/>
          <ac:spMkLst>
            <pc:docMk/>
            <pc:sldMk cId="824584301" sldId="261"/>
            <ac:spMk id="5129" creationId="{AF2F604E-43BE-4DC3-B983-E071523364F8}"/>
          </ac:spMkLst>
        </pc:spChg>
        <pc:spChg chg="add">
          <ac:chgData name="Jake Weeks (2101207)" userId="0889134e-0077-4152-b7f1-22bc81cb5080" providerId="ADAL" clId="{BC8BC8B7-201D-2E46-8776-D46BE3CB1260}" dt="2023-04-26T14:33:58.411" v="1204" actId="26606"/>
          <ac:spMkLst>
            <pc:docMk/>
            <pc:sldMk cId="824584301" sldId="261"/>
            <ac:spMk id="5131" creationId="{08C9B587-E65E-4B52-B37C-ABEBB6E87928}"/>
          </ac:spMkLst>
        </pc:spChg>
        <pc:picChg chg="add mod ord">
          <ac:chgData name="Jake Weeks (2101207)" userId="0889134e-0077-4152-b7f1-22bc81cb5080" providerId="ADAL" clId="{BC8BC8B7-201D-2E46-8776-D46BE3CB1260}" dt="2023-04-26T14:33:58.411" v="1204" actId="26606"/>
          <ac:picMkLst>
            <pc:docMk/>
            <pc:sldMk cId="824584301" sldId="261"/>
            <ac:picMk id="5122" creationId="{BC5779F8-1990-7D1F-BCF1-793AC934668F}"/>
          </ac:picMkLst>
        </pc:picChg>
      </pc:sldChg>
      <pc:sldChg chg="addSp delSp modSp new mod setBg">
        <pc:chgData name="Jake Weeks (2101207)" userId="0889134e-0077-4152-b7f1-22bc81cb5080" providerId="ADAL" clId="{BC8BC8B7-201D-2E46-8776-D46BE3CB1260}" dt="2023-04-26T14:35:36.309" v="1213"/>
        <pc:sldMkLst>
          <pc:docMk/>
          <pc:sldMk cId="1653217982" sldId="262"/>
        </pc:sldMkLst>
        <pc:spChg chg="mod">
          <ac:chgData name="Jake Weeks (2101207)" userId="0889134e-0077-4152-b7f1-22bc81cb5080" providerId="ADAL" clId="{BC8BC8B7-201D-2E46-8776-D46BE3CB1260}" dt="2023-04-26T14:35:26.636" v="1209" actId="2711"/>
          <ac:spMkLst>
            <pc:docMk/>
            <pc:sldMk cId="1653217982" sldId="262"/>
            <ac:spMk id="2" creationId="{410210E8-6E85-D84C-F425-FA89E3C46C70}"/>
          </ac:spMkLst>
        </pc:spChg>
        <pc:spChg chg="mod">
          <ac:chgData name="Jake Weeks (2101207)" userId="0889134e-0077-4152-b7f1-22bc81cb5080" providerId="ADAL" clId="{BC8BC8B7-201D-2E46-8776-D46BE3CB1260}" dt="2023-04-26T14:35:34.742" v="1211" actId="2711"/>
          <ac:spMkLst>
            <pc:docMk/>
            <pc:sldMk cId="1653217982" sldId="262"/>
            <ac:spMk id="3" creationId="{854AA63F-A0C5-DE75-7706-7191CBEB2FCD}"/>
          </ac:spMkLst>
        </pc:spChg>
        <pc:spChg chg="add del mod">
          <ac:chgData name="Jake Weeks (2101207)" userId="0889134e-0077-4152-b7f1-22bc81cb5080" providerId="ADAL" clId="{BC8BC8B7-201D-2E46-8776-D46BE3CB1260}" dt="2023-04-25T15:29:55.729" v="700"/>
          <ac:spMkLst>
            <pc:docMk/>
            <pc:sldMk cId="1653217982" sldId="262"/>
            <ac:spMk id="4" creationId="{1B2732E7-CAF2-DF31-486B-FCFF3E0651DF}"/>
          </ac:spMkLst>
        </pc:spChg>
        <pc:spChg chg="add del mod">
          <ac:chgData name="Jake Weeks (2101207)" userId="0889134e-0077-4152-b7f1-22bc81cb5080" providerId="ADAL" clId="{BC8BC8B7-201D-2E46-8776-D46BE3CB1260}" dt="2023-04-26T14:35:36.309" v="1213"/>
          <ac:spMkLst>
            <pc:docMk/>
            <pc:sldMk cId="1653217982" sldId="262"/>
            <ac:spMk id="5" creationId="{6E4CAA0E-25E8-D388-5C12-328C6BBA6ED5}"/>
          </ac:spMkLst>
        </pc:spChg>
        <pc:spChg chg="add">
          <ac:chgData name="Jake Weeks (2101207)" userId="0889134e-0077-4152-b7f1-22bc81cb5080" providerId="ADAL" clId="{BC8BC8B7-201D-2E46-8776-D46BE3CB1260}" dt="2023-04-26T14:35:22.504" v="1208" actId="26606"/>
          <ac:spMkLst>
            <pc:docMk/>
            <pc:sldMk cId="1653217982" sldId="262"/>
            <ac:spMk id="7175" creationId="{04812C46-200A-4DEB-A05E-3ED6C68C2387}"/>
          </ac:spMkLst>
        </pc:spChg>
        <pc:spChg chg="add">
          <ac:chgData name="Jake Weeks (2101207)" userId="0889134e-0077-4152-b7f1-22bc81cb5080" providerId="ADAL" clId="{BC8BC8B7-201D-2E46-8776-D46BE3CB1260}" dt="2023-04-26T14:35:22.504" v="1208" actId="26606"/>
          <ac:spMkLst>
            <pc:docMk/>
            <pc:sldMk cId="1653217982" sldId="262"/>
            <ac:spMk id="7177" creationId="{D1EA859B-E555-4109-94F3-6700E046E008}"/>
          </ac:spMkLst>
        </pc:spChg>
        <pc:picChg chg="add mod ord">
          <ac:chgData name="Jake Weeks (2101207)" userId="0889134e-0077-4152-b7f1-22bc81cb5080" providerId="ADAL" clId="{BC8BC8B7-201D-2E46-8776-D46BE3CB1260}" dt="2023-04-26T14:35:22.504" v="1208" actId="26606"/>
          <ac:picMkLst>
            <pc:docMk/>
            <pc:sldMk cId="1653217982" sldId="262"/>
            <ac:picMk id="7170" creationId="{CC1DE1E7-6693-ED2A-7D61-54C5CF531447}"/>
          </ac:picMkLst>
        </pc:picChg>
      </pc:sldChg>
      <pc:sldChg chg="addSp delSp modSp new mod setBg">
        <pc:chgData name="Jake Weeks (2101207)" userId="0889134e-0077-4152-b7f1-22bc81cb5080" providerId="ADAL" clId="{BC8BC8B7-201D-2E46-8776-D46BE3CB1260}" dt="2023-04-26T14:36:43.625" v="1236" actId="1076"/>
        <pc:sldMkLst>
          <pc:docMk/>
          <pc:sldMk cId="3651255563" sldId="263"/>
        </pc:sldMkLst>
        <pc:spChg chg="del">
          <ac:chgData name="Jake Weeks (2101207)" userId="0889134e-0077-4152-b7f1-22bc81cb5080" providerId="ADAL" clId="{BC8BC8B7-201D-2E46-8776-D46BE3CB1260}" dt="2023-04-26T14:36:04.275" v="1217" actId="478"/>
          <ac:spMkLst>
            <pc:docMk/>
            <pc:sldMk cId="3651255563" sldId="263"/>
            <ac:spMk id="2" creationId="{63318987-EFCC-9064-ED0B-C62F51726C6D}"/>
          </ac:spMkLst>
        </pc:spChg>
        <pc:spChg chg="mod">
          <ac:chgData name="Jake Weeks (2101207)" userId="0889134e-0077-4152-b7f1-22bc81cb5080" providerId="ADAL" clId="{BC8BC8B7-201D-2E46-8776-D46BE3CB1260}" dt="2023-04-26T14:36:43.625" v="1236" actId="1076"/>
          <ac:spMkLst>
            <pc:docMk/>
            <pc:sldMk cId="3651255563" sldId="263"/>
            <ac:spMk id="3" creationId="{61AF4225-DACC-DE42-01A5-7D048D644312}"/>
          </ac:spMkLst>
        </pc:spChg>
        <pc:spChg chg="add">
          <ac:chgData name="Jake Weeks (2101207)" userId="0889134e-0077-4152-b7f1-22bc81cb5080" providerId="ADAL" clId="{BC8BC8B7-201D-2E46-8776-D46BE3CB1260}" dt="2023-04-26T14:36:22.455" v="1219" actId="26606"/>
          <ac:spMkLst>
            <pc:docMk/>
            <pc:sldMk cId="3651255563" sldId="263"/>
            <ac:spMk id="8199" creationId="{D009D6D5-DAC2-4A8B-A17A-E206B9012D09}"/>
          </ac:spMkLst>
        </pc:spChg>
        <pc:picChg chg="add mod">
          <ac:chgData name="Jake Weeks (2101207)" userId="0889134e-0077-4152-b7f1-22bc81cb5080" providerId="ADAL" clId="{BC8BC8B7-201D-2E46-8776-D46BE3CB1260}" dt="2023-04-26T14:36:22.455" v="1219" actId="26606"/>
          <ac:picMkLst>
            <pc:docMk/>
            <pc:sldMk cId="3651255563" sldId="263"/>
            <ac:picMk id="8194" creationId="{FA654981-9BE6-417A-442B-7384E93A6552}"/>
          </ac:picMkLst>
        </pc:picChg>
      </pc:sldChg>
      <pc:sldChg chg="addSp modSp new mod setBg setClrOvrMap">
        <pc:chgData name="Jake Weeks (2101207)" userId="0889134e-0077-4152-b7f1-22bc81cb5080" providerId="ADAL" clId="{BC8BC8B7-201D-2E46-8776-D46BE3CB1260}" dt="2023-04-26T14:38:22.863" v="1242" actId="403"/>
        <pc:sldMkLst>
          <pc:docMk/>
          <pc:sldMk cId="3411066620" sldId="264"/>
        </pc:sldMkLst>
        <pc:spChg chg="mod">
          <ac:chgData name="Jake Weeks (2101207)" userId="0889134e-0077-4152-b7f1-22bc81cb5080" providerId="ADAL" clId="{BC8BC8B7-201D-2E46-8776-D46BE3CB1260}" dt="2023-04-26T14:38:18.212" v="1241" actId="20577"/>
          <ac:spMkLst>
            <pc:docMk/>
            <pc:sldMk cId="3411066620" sldId="264"/>
            <ac:spMk id="2" creationId="{76321680-473E-8A3B-4691-F18F864A43C4}"/>
          </ac:spMkLst>
        </pc:spChg>
        <pc:spChg chg="mod">
          <ac:chgData name="Jake Weeks (2101207)" userId="0889134e-0077-4152-b7f1-22bc81cb5080" providerId="ADAL" clId="{BC8BC8B7-201D-2E46-8776-D46BE3CB1260}" dt="2023-04-26T14:38:22.863" v="1242" actId="403"/>
          <ac:spMkLst>
            <pc:docMk/>
            <pc:sldMk cId="3411066620" sldId="264"/>
            <ac:spMk id="3" creationId="{DAF2632B-1734-0F0A-15EC-3C2B031E4758}"/>
          </ac:spMkLst>
        </pc:spChg>
        <pc:spChg chg="add">
          <ac:chgData name="Jake Weeks (2101207)" userId="0889134e-0077-4152-b7f1-22bc81cb5080" providerId="ADAL" clId="{BC8BC8B7-201D-2E46-8776-D46BE3CB1260}" dt="2023-04-26T14:37:33.875" v="1238" actId="26606"/>
          <ac:spMkLst>
            <pc:docMk/>
            <pc:sldMk cId="3411066620" sldId="264"/>
            <ac:spMk id="9223" creationId="{7C432AFE-B3D2-4BFF-BF8F-96C27AFF1AC7}"/>
          </ac:spMkLst>
        </pc:spChg>
        <pc:spChg chg="add">
          <ac:chgData name="Jake Weeks (2101207)" userId="0889134e-0077-4152-b7f1-22bc81cb5080" providerId="ADAL" clId="{BC8BC8B7-201D-2E46-8776-D46BE3CB1260}" dt="2023-04-26T14:37:33.875" v="1238" actId="26606"/>
          <ac:spMkLst>
            <pc:docMk/>
            <pc:sldMk cId="3411066620" sldId="264"/>
            <ac:spMk id="9225" creationId="{AF2F604E-43BE-4DC3-B983-E071523364F8}"/>
          </ac:spMkLst>
        </pc:spChg>
        <pc:spChg chg="add">
          <ac:chgData name="Jake Weeks (2101207)" userId="0889134e-0077-4152-b7f1-22bc81cb5080" providerId="ADAL" clId="{BC8BC8B7-201D-2E46-8776-D46BE3CB1260}" dt="2023-04-26T14:37:33.875" v="1238" actId="26606"/>
          <ac:spMkLst>
            <pc:docMk/>
            <pc:sldMk cId="3411066620" sldId="264"/>
            <ac:spMk id="9227" creationId="{08C9B587-E65E-4B52-B37C-ABEBB6E87928}"/>
          </ac:spMkLst>
        </pc:spChg>
        <pc:picChg chg="add mod ord">
          <ac:chgData name="Jake Weeks (2101207)" userId="0889134e-0077-4152-b7f1-22bc81cb5080" providerId="ADAL" clId="{BC8BC8B7-201D-2E46-8776-D46BE3CB1260}" dt="2023-04-26T14:37:33.875" v="1238" actId="26606"/>
          <ac:picMkLst>
            <pc:docMk/>
            <pc:sldMk cId="3411066620" sldId="264"/>
            <ac:picMk id="9218" creationId="{D8A49676-C893-794A-4612-496DEFCE5E0F}"/>
          </ac:picMkLst>
        </pc:picChg>
      </pc:sldChg>
      <pc:sldChg chg="addSp delSp modSp new mod setBg setClrOvrMap">
        <pc:chgData name="Jake Weeks (2101207)" userId="0889134e-0077-4152-b7f1-22bc81cb5080" providerId="ADAL" clId="{BC8BC8B7-201D-2E46-8776-D46BE3CB1260}" dt="2023-04-26T14:39:17.870" v="1252" actId="403"/>
        <pc:sldMkLst>
          <pc:docMk/>
          <pc:sldMk cId="2549671749" sldId="265"/>
        </pc:sldMkLst>
        <pc:spChg chg="del mod">
          <ac:chgData name="Jake Weeks (2101207)" userId="0889134e-0077-4152-b7f1-22bc81cb5080" providerId="ADAL" clId="{BC8BC8B7-201D-2E46-8776-D46BE3CB1260}" dt="2023-04-26T14:39:08.976" v="1245" actId="478"/>
          <ac:spMkLst>
            <pc:docMk/>
            <pc:sldMk cId="2549671749" sldId="265"/>
            <ac:spMk id="2" creationId="{DB85D72D-7FA4-4D45-29DF-03B6869E7D77}"/>
          </ac:spMkLst>
        </pc:spChg>
        <pc:spChg chg="mod">
          <ac:chgData name="Jake Weeks (2101207)" userId="0889134e-0077-4152-b7f1-22bc81cb5080" providerId="ADAL" clId="{BC8BC8B7-201D-2E46-8776-D46BE3CB1260}" dt="2023-04-26T14:39:17.870" v="1252" actId="403"/>
          <ac:spMkLst>
            <pc:docMk/>
            <pc:sldMk cId="2549671749" sldId="265"/>
            <ac:spMk id="3" creationId="{2F96ABBB-60B9-FD98-E03C-FE789DFC976D}"/>
          </ac:spMkLst>
        </pc:spChg>
        <pc:spChg chg="add">
          <ac:chgData name="Jake Weeks (2101207)" userId="0889134e-0077-4152-b7f1-22bc81cb5080" providerId="ADAL" clId="{BC8BC8B7-201D-2E46-8776-D46BE3CB1260}" dt="2023-04-26T14:39:05.604" v="1244" actId="26606"/>
          <ac:spMkLst>
            <pc:docMk/>
            <pc:sldMk cId="2549671749" sldId="265"/>
            <ac:spMk id="10247" creationId="{7C432AFE-B3D2-4BFF-BF8F-96C27AFF1AC7}"/>
          </ac:spMkLst>
        </pc:spChg>
        <pc:spChg chg="add">
          <ac:chgData name="Jake Weeks (2101207)" userId="0889134e-0077-4152-b7f1-22bc81cb5080" providerId="ADAL" clId="{BC8BC8B7-201D-2E46-8776-D46BE3CB1260}" dt="2023-04-26T14:39:05.604" v="1244" actId="26606"/>
          <ac:spMkLst>
            <pc:docMk/>
            <pc:sldMk cId="2549671749" sldId="265"/>
            <ac:spMk id="10249" creationId="{AF2F604E-43BE-4DC3-B983-E071523364F8}"/>
          </ac:spMkLst>
        </pc:spChg>
        <pc:spChg chg="add">
          <ac:chgData name="Jake Weeks (2101207)" userId="0889134e-0077-4152-b7f1-22bc81cb5080" providerId="ADAL" clId="{BC8BC8B7-201D-2E46-8776-D46BE3CB1260}" dt="2023-04-26T14:39:05.604" v="1244" actId="26606"/>
          <ac:spMkLst>
            <pc:docMk/>
            <pc:sldMk cId="2549671749" sldId="265"/>
            <ac:spMk id="10251" creationId="{08C9B587-E65E-4B52-B37C-ABEBB6E87928}"/>
          </ac:spMkLst>
        </pc:spChg>
        <pc:picChg chg="add mod ord">
          <ac:chgData name="Jake Weeks (2101207)" userId="0889134e-0077-4152-b7f1-22bc81cb5080" providerId="ADAL" clId="{BC8BC8B7-201D-2E46-8776-D46BE3CB1260}" dt="2023-04-26T14:39:05.604" v="1244" actId="26606"/>
          <ac:picMkLst>
            <pc:docMk/>
            <pc:sldMk cId="2549671749" sldId="265"/>
            <ac:picMk id="10242" creationId="{7E88B784-4BE5-B4CA-69B0-D896EBD2E024}"/>
          </ac:picMkLst>
        </pc:picChg>
      </pc:sldChg>
      <pc:sldChg chg="addSp modSp new mod setBg setClrOvrMap">
        <pc:chgData name="Jake Weeks (2101207)" userId="0889134e-0077-4152-b7f1-22bc81cb5080" providerId="ADAL" clId="{BC8BC8B7-201D-2E46-8776-D46BE3CB1260}" dt="2023-04-26T14:40:04.020" v="1258" actId="5793"/>
        <pc:sldMkLst>
          <pc:docMk/>
          <pc:sldMk cId="4234280684" sldId="266"/>
        </pc:sldMkLst>
        <pc:spChg chg="mod">
          <ac:chgData name="Jake Weeks (2101207)" userId="0889134e-0077-4152-b7f1-22bc81cb5080" providerId="ADAL" clId="{BC8BC8B7-201D-2E46-8776-D46BE3CB1260}" dt="2023-04-26T14:39:50.124" v="1255" actId="2711"/>
          <ac:spMkLst>
            <pc:docMk/>
            <pc:sldMk cId="4234280684" sldId="266"/>
            <ac:spMk id="2" creationId="{726A7DE8-08F0-2C5D-66FC-3EBA2B8C676C}"/>
          </ac:spMkLst>
        </pc:spChg>
        <pc:spChg chg="mod">
          <ac:chgData name="Jake Weeks (2101207)" userId="0889134e-0077-4152-b7f1-22bc81cb5080" providerId="ADAL" clId="{BC8BC8B7-201D-2E46-8776-D46BE3CB1260}" dt="2023-04-26T14:40:04.020" v="1258" actId="5793"/>
          <ac:spMkLst>
            <pc:docMk/>
            <pc:sldMk cId="4234280684" sldId="266"/>
            <ac:spMk id="3" creationId="{017A99D7-3D2D-7E1E-41E5-2258EF1A2355}"/>
          </ac:spMkLst>
        </pc:spChg>
        <pc:spChg chg="add">
          <ac:chgData name="Jake Weeks (2101207)" userId="0889134e-0077-4152-b7f1-22bc81cb5080" providerId="ADAL" clId="{BC8BC8B7-201D-2E46-8776-D46BE3CB1260}" dt="2023-04-26T14:39:45.640" v="1254" actId="26606"/>
          <ac:spMkLst>
            <pc:docMk/>
            <pc:sldMk cId="4234280684" sldId="266"/>
            <ac:spMk id="11271" creationId="{9228552E-C8B1-4A80-8448-0787CE0FC704}"/>
          </ac:spMkLst>
        </pc:spChg>
        <pc:picChg chg="add mod ord">
          <ac:chgData name="Jake Weeks (2101207)" userId="0889134e-0077-4152-b7f1-22bc81cb5080" providerId="ADAL" clId="{BC8BC8B7-201D-2E46-8776-D46BE3CB1260}" dt="2023-04-26T14:39:45.640" v="1254" actId="26606"/>
          <ac:picMkLst>
            <pc:docMk/>
            <pc:sldMk cId="4234280684" sldId="266"/>
            <ac:picMk id="11266" creationId="{F3CCAE98-9B5A-6DCE-547F-A3DE16A08F04}"/>
          </ac:picMkLst>
        </pc:picChg>
      </pc:sldChg>
      <pc:sldChg chg="addSp delSp modSp new mod setBg setClrOvrMap">
        <pc:chgData name="Jake Weeks (2101207)" userId="0889134e-0077-4152-b7f1-22bc81cb5080" providerId="ADAL" clId="{BC8BC8B7-201D-2E46-8776-D46BE3CB1260}" dt="2023-04-26T14:41:38.174" v="1270" actId="27636"/>
        <pc:sldMkLst>
          <pc:docMk/>
          <pc:sldMk cId="2219131740" sldId="267"/>
        </pc:sldMkLst>
        <pc:spChg chg="del mod">
          <ac:chgData name="Jake Weeks (2101207)" userId="0889134e-0077-4152-b7f1-22bc81cb5080" providerId="ADAL" clId="{BC8BC8B7-201D-2E46-8776-D46BE3CB1260}" dt="2023-04-26T14:41:20.830" v="1261" actId="478"/>
          <ac:spMkLst>
            <pc:docMk/>
            <pc:sldMk cId="2219131740" sldId="267"/>
            <ac:spMk id="2" creationId="{2373821F-201C-4DCA-B985-34047B0759CD}"/>
          </ac:spMkLst>
        </pc:spChg>
        <pc:spChg chg="mod">
          <ac:chgData name="Jake Weeks (2101207)" userId="0889134e-0077-4152-b7f1-22bc81cb5080" providerId="ADAL" clId="{BC8BC8B7-201D-2E46-8776-D46BE3CB1260}" dt="2023-04-26T14:41:38.174" v="1270" actId="27636"/>
          <ac:spMkLst>
            <pc:docMk/>
            <pc:sldMk cId="2219131740" sldId="267"/>
            <ac:spMk id="3" creationId="{AE8519E3-DAB2-C6FA-D133-1286A1B1540C}"/>
          </ac:spMkLst>
        </pc:spChg>
        <pc:picChg chg="add mod ord">
          <ac:chgData name="Jake Weeks (2101207)" userId="0889134e-0077-4152-b7f1-22bc81cb5080" providerId="ADAL" clId="{BC8BC8B7-201D-2E46-8776-D46BE3CB1260}" dt="2023-04-26T14:41:15.220" v="1260" actId="26606"/>
          <ac:picMkLst>
            <pc:docMk/>
            <pc:sldMk cId="2219131740" sldId="267"/>
            <ac:picMk id="12290" creationId="{EC9421E0-088B-B293-819E-73AB7B718DEA}"/>
          </ac:picMkLst>
        </pc:picChg>
      </pc:sldChg>
      <pc:sldChg chg="addSp delSp modSp new mod setBg">
        <pc:chgData name="Jake Weeks (2101207)" userId="0889134e-0077-4152-b7f1-22bc81cb5080" providerId="ADAL" clId="{BC8BC8B7-201D-2E46-8776-D46BE3CB1260}" dt="2023-04-26T14:43:03.077" v="1277" actId="26606"/>
        <pc:sldMkLst>
          <pc:docMk/>
          <pc:sldMk cId="2746500476" sldId="268"/>
        </pc:sldMkLst>
        <pc:spChg chg="mod">
          <ac:chgData name="Jake Weeks (2101207)" userId="0889134e-0077-4152-b7f1-22bc81cb5080" providerId="ADAL" clId="{BC8BC8B7-201D-2E46-8776-D46BE3CB1260}" dt="2023-04-26T14:43:03.077" v="1277" actId="26606"/>
          <ac:spMkLst>
            <pc:docMk/>
            <pc:sldMk cId="2746500476" sldId="268"/>
            <ac:spMk id="2" creationId="{9D87DB31-E00A-D63D-62DE-C725C72401B4}"/>
          </ac:spMkLst>
        </pc:spChg>
        <pc:spChg chg="mod">
          <ac:chgData name="Jake Weeks (2101207)" userId="0889134e-0077-4152-b7f1-22bc81cb5080" providerId="ADAL" clId="{BC8BC8B7-201D-2E46-8776-D46BE3CB1260}" dt="2023-04-26T14:43:03.077" v="1277" actId="26606"/>
          <ac:spMkLst>
            <pc:docMk/>
            <pc:sldMk cId="2746500476" sldId="268"/>
            <ac:spMk id="3" creationId="{B546BA1E-1738-0B02-EBAB-0FC31970C7B1}"/>
          </ac:spMkLst>
        </pc:spChg>
        <pc:spChg chg="add del">
          <ac:chgData name="Jake Weeks (2101207)" userId="0889134e-0077-4152-b7f1-22bc81cb5080" providerId="ADAL" clId="{BC8BC8B7-201D-2E46-8776-D46BE3CB1260}" dt="2023-04-26T14:43:03.077" v="1277" actId="26606"/>
          <ac:spMkLst>
            <pc:docMk/>
            <pc:sldMk cId="2746500476" sldId="268"/>
            <ac:spMk id="13319" creationId="{D009D6D5-DAC2-4A8B-A17A-E206B9012D09}"/>
          </ac:spMkLst>
        </pc:spChg>
        <pc:spChg chg="add">
          <ac:chgData name="Jake Weeks (2101207)" userId="0889134e-0077-4152-b7f1-22bc81cb5080" providerId="ADAL" clId="{BC8BC8B7-201D-2E46-8776-D46BE3CB1260}" dt="2023-04-26T14:43:03.077" v="1277" actId="26606"/>
          <ac:spMkLst>
            <pc:docMk/>
            <pc:sldMk cId="2746500476" sldId="268"/>
            <ac:spMk id="13324" creationId="{231BF440-39FA-4087-84CC-2EEC0BBDAF29}"/>
          </ac:spMkLst>
        </pc:spChg>
        <pc:spChg chg="add">
          <ac:chgData name="Jake Weeks (2101207)" userId="0889134e-0077-4152-b7f1-22bc81cb5080" providerId="ADAL" clId="{BC8BC8B7-201D-2E46-8776-D46BE3CB1260}" dt="2023-04-26T14:43:03.077" v="1277" actId="26606"/>
          <ac:spMkLst>
            <pc:docMk/>
            <pc:sldMk cId="2746500476" sldId="268"/>
            <ac:spMk id="13326" creationId="{F04E4CBA-303B-48BD-8451-C2701CB0EEBF}"/>
          </ac:spMkLst>
        </pc:spChg>
        <pc:spChg chg="add">
          <ac:chgData name="Jake Weeks (2101207)" userId="0889134e-0077-4152-b7f1-22bc81cb5080" providerId="ADAL" clId="{BC8BC8B7-201D-2E46-8776-D46BE3CB1260}" dt="2023-04-26T14:43:03.077" v="1277" actId="26606"/>
          <ac:spMkLst>
            <pc:docMk/>
            <pc:sldMk cId="2746500476" sldId="268"/>
            <ac:spMk id="13328" creationId="{F6CA58B3-AFCC-4A40-9882-50D5080879B0}"/>
          </ac:spMkLst>
        </pc:spChg>
        <pc:spChg chg="add">
          <ac:chgData name="Jake Weeks (2101207)" userId="0889134e-0077-4152-b7f1-22bc81cb5080" providerId="ADAL" clId="{BC8BC8B7-201D-2E46-8776-D46BE3CB1260}" dt="2023-04-26T14:43:03.077" v="1277" actId="26606"/>
          <ac:spMkLst>
            <pc:docMk/>
            <pc:sldMk cId="2746500476" sldId="268"/>
            <ac:spMk id="13330" creationId="{75C56826-D4E5-42ED-8529-079651CB3005}"/>
          </ac:spMkLst>
        </pc:spChg>
        <pc:spChg chg="add">
          <ac:chgData name="Jake Weeks (2101207)" userId="0889134e-0077-4152-b7f1-22bc81cb5080" providerId="ADAL" clId="{BC8BC8B7-201D-2E46-8776-D46BE3CB1260}" dt="2023-04-26T14:43:03.077" v="1277" actId="26606"/>
          <ac:spMkLst>
            <pc:docMk/>
            <pc:sldMk cId="2746500476" sldId="268"/>
            <ac:spMk id="13332" creationId="{82095FCE-EF05-4443-B97A-85DEE3A5CA17}"/>
          </ac:spMkLst>
        </pc:spChg>
        <pc:spChg chg="add">
          <ac:chgData name="Jake Weeks (2101207)" userId="0889134e-0077-4152-b7f1-22bc81cb5080" providerId="ADAL" clId="{BC8BC8B7-201D-2E46-8776-D46BE3CB1260}" dt="2023-04-26T14:43:03.077" v="1277" actId="26606"/>
          <ac:spMkLst>
            <pc:docMk/>
            <pc:sldMk cId="2746500476" sldId="268"/>
            <ac:spMk id="13334" creationId="{CA00AE6B-AA30-4CF8-BA6F-339B780AD76C}"/>
          </ac:spMkLst>
        </pc:spChg>
        <pc:picChg chg="add mod ord">
          <ac:chgData name="Jake Weeks (2101207)" userId="0889134e-0077-4152-b7f1-22bc81cb5080" providerId="ADAL" clId="{BC8BC8B7-201D-2E46-8776-D46BE3CB1260}" dt="2023-04-26T14:43:03.077" v="1277" actId="26606"/>
          <ac:picMkLst>
            <pc:docMk/>
            <pc:sldMk cId="2746500476" sldId="268"/>
            <ac:picMk id="13314" creationId="{CBE3BAC2-9D7D-D3ED-F2F5-7CCCE00E9054}"/>
          </ac:picMkLst>
        </pc:picChg>
        <pc:picChg chg="add mod ord">
          <ac:chgData name="Jake Weeks (2101207)" userId="0889134e-0077-4152-b7f1-22bc81cb5080" providerId="ADAL" clId="{BC8BC8B7-201D-2E46-8776-D46BE3CB1260}" dt="2023-04-26T14:43:03.077" v="1277" actId="26606"/>
          <ac:picMkLst>
            <pc:docMk/>
            <pc:sldMk cId="2746500476" sldId="268"/>
            <ac:picMk id="13316" creationId="{B81DA3C5-FDE4-CC81-4C65-D0285CCD4296}"/>
          </ac:picMkLst>
        </pc:picChg>
      </pc:sldChg>
      <pc:sldChg chg="addSp delSp modSp new mod setBg">
        <pc:chgData name="Jake Weeks (2101207)" userId="0889134e-0077-4152-b7f1-22bc81cb5080" providerId="ADAL" clId="{BC8BC8B7-201D-2E46-8776-D46BE3CB1260}" dt="2023-05-04T13:52:23.056" v="1463" actId="20577"/>
        <pc:sldMkLst>
          <pc:docMk/>
          <pc:sldMk cId="1161069972" sldId="269"/>
        </pc:sldMkLst>
        <pc:spChg chg="del mod">
          <ac:chgData name="Jake Weeks (2101207)" userId="0889134e-0077-4152-b7f1-22bc81cb5080" providerId="ADAL" clId="{BC8BC8B7-201D-2E46-8776-D46BE3CB1260}" dt="2023-04-26T14:43:39.824" v="1282" actId="478"/>
          <ac:spMkLst>
            <pc:docMk/>
            <pc:sldMk cId="1161069972" sldId="269"/>
            <ac:spMk id="2" creationId="{0976BA52-3178-BE11-A9A2-D4FF87B1E4B3}"/>
          </ac:spMkLst>
        </pc:spChg>
        <pc:spChg chg="mod">
          <ac:chgData name="Jake Weeks (2101207)" userId="0889134e-0077-4152-b7f1-22bc81cb5080" providerId="ADAL" clId="{BC8BC8B7-201D-2E46-8776-D46BE3CB1260}" dt="2023-05-04T13:52:23.056" v="1463" actId="20577"/>
          <ac:spMkLst>
            <pc:docMk/>
            <pc:sldMk cId="1161069972" sldId="269"/>
            <ac:spMk id="3" creationId="{EA55ECA6-75BB-FBAF-5CFB-0A485ECACF2D}"/>
          </ac:spMkLst>
        </pc:spChg>
        <pc:spChg chg="add">
          <ac:chgData name="Jake Weeks (2101207)" userId="0889134e-0077-4152-b7f1-22bc81cb5080" providerId="ADAL" clId="{BC8BC8B7-201D-2E46-8776-D46BE3CB1260}" dt="2023-04-26T14:43:34.013" v="1279" actId="26606"/>
          <ac:spMkLst>
            <pc:docMk/>
            <pc:sldMk cId="1161069972" sldId="269"/>
            <ac:spMk id="14343" creationId="{96CF2A2B-0745-440C-9224-C5C6A0A4286F}"/>
          </ac:spMkLst>
        </pc:spChg>
        <pc:spChg chg="add">
          <ac:chgData name="Jake Weeks (2101207)" userId="0889134e-0077-4152-b7f1-22bc81cb5080" providerId="ADAL" clId="{BC8BC8B7-201D-2E46-8776-D46BE3CB1260}" dt="2023-04-26T14:43:34.013" v="1279" actId="26606"/>
          <ac:spMkLst>
            <pc:docMk/>
            <pc:sldMk cId="1161069972" sldId="269"/>
            <ac:spMk id="14345" creationId="{75BE6D6B-84C9-4D2B-97EB-773B7369EF82}"/>
          </ac:spMkLst>
        </pc:spChg>
        <pc:picChg chg="add del mod ord">
          <ac:chgData name="Jake Weeks (2101207)" userId="0889134e-0077-4152-b7f1-22bc81cb5080" providerId="ADAL" clId="{BC8BC8B7-201D-2E46-8776-D46BE3CB1260}" dt="2023-05-04T13:52:11.558" v="1457" actId="1076"/>
          <ac:picMkLst>
            <pc:docMk/>
            <pc:sldMk cId="1161069972" sldId="269"/>
            <ac:picMk id="14338" creationId="{227CC9E2-B9D9-A409-368A-4FFACFE3D268}"/>
          </ac:picMkLst>
        </pc:picChg>
      </pc:sldChg>
      <pc:sldChg chg="modSp new mod">
        <pc:chgData name="Jake Weeks (2101207)" userId="0889134e-0077-4152-b7f1-22bc81cb5080" providerId="ADAL" clId="{BC8BC8B7-201D-2E46-8776-D46BE3CB1260}" dt="2023-05-05T16:22:12.825" v="1746" actId="20577"/>
        <pc:sldMkLst>
          <pc:docMk/>
          <pc:sldMk cId="1331645233" sldId="270"/>
        </pc:sldMkLst>
        <pc:spChg chg="mod">
          <ac:chgData name="Jake Weeks (2101207)" userId="0889134e-0077-4152-b7f1-22bc81cb5080" providerId="ADAL" clId="{BC8BC8B7-201D-2E46-8776-D46BE3CB1260}" dt="2023-05-04T13:59:46.138" v="1639" actId="115"/>
          <ac:spMkLst>
            <pc:docMk/>
            <pc:sldMk cId="1331645233" sldId="270"/>
            <ac:spMk id="2" creationId="{BCAEC27E-144D-10E8-3DEF-D90ABFD7F0F4}"/>
          </ac:spMkLst>
        </pc:spChg>
        <pc:spChg chg="mod">
          <ac:chgData name="Jake Weeks (2101207)" userId="0889134e-0077-4152-b7f1-22bc81cb5080" providerId="ADAL" clId="{BC8BC8B7-201D-2E46-8776-D46BE3CB1260}" dt="2023-05-05T16:22:12.825" v="1746" actId="20577"/>
          <ac:spMkLst>
            <pc:docMk/>
            <pc:sldMk cId="1331645233" sldId="270"/>
            <ac:spMk id="3" creationId="{26AE6588-6863-7077-56FE-E56D52CAFDBF}"/>
          </ac:spMkLst>
        </pc:spChg>
      </pc:sldChg>
      <pc:sldChg chg="addSp modSp new mod ord setBg setClrOvrMap">
        <pc:chgData name="Jake Weeks (2101207)" userId="0889134e-0077-4152-b7f1-22bc81cb5080" providerId="ADAL" clId="{BC8BC8B7-201D-2E46-8776-D46BE3CB1260}" dt="2023-04-26T14:35:46.840" v="1216" actId="2711"/>
        <pc:sldMkLst>
          <pc:docMk/>
          <pc:sldMk cId="683464187" sldId="271"/>
        </pc:sldMkLst>
        <pc:spChg chg="mod">
          <ac:chgData name="Jake Weeks (2101207)" userId="0889134e-0077-4152-b7f1-22bc81cb5080" providerId="ADAL" clId="{BC8BC8B7-201D-2E46-8776-D46BE3CB1260}" dt="2023-04-26T14:35:46.840" v="1216" actId="2711"/>
          <ac:spMkLst>
            <pc:docMk/>
            <pc:sldMk cId="683464187" sldId="271"/>
            <ac:spMk id="2" creationId="{2522F126-C496-8ECA-7356-80EFA306E93D}"/>
          </ac:spMkLst>
        </pc:spChg>
        <pc:spChg chg="mod">
          <ac:chgData name="Jake Weeks (2101207)" userId="0889134e-0077-4152-b7f1-22bc81cb5080" providerId="ADAL" clId="{BC8BC8B7-201D-2E46-8776-D46BE3CB1260}" dt="2023-04-26T14:35:40.986" v="1215" actId="27636"/>
          <ac:spMkLst>
            <pc:docMk/>
            <pc:sldMk cId="683464187" sldId="271"/>
            <ac:spMk id="3" creationId="{46D69E86-9A7C-0B7A-CD41-FB85ADDC7201}"/>
          </ac:spMkLst>
        </pc:spChg>
        <pc:spChg chg="add">
          <ac:chgData name="Jake Weeks (2101207)" userId="0889134e-0077-4152-b7f1-22bc81cb5080" providerId="ADAL" clId="{BC8BC8B7-201D-2E46-8776-D46BE3CB1260}" dt="2023-04-26T14:34:38.717" v="1206" actId="26606"/>
          <ac:spMkLst>
            <pc:docMk/>
            <pc:sldMk cId="683464187" sldId="271"/>
            <ac:spMk id="6151" creationId="{9228552E-C8B1-4A80-8448-0787CE0FC704}"/>
          </ac:spMkLst>
        </pc:spChg>
        <pc:picChg chg="add mod ord">
          <ac:chgData name="Jake Weeks (2101207)" userId="0889134e-0077-4152-b7f1-22bc81cb5080" providerId="ADAL" clId="{BC8BC8B7-201D-2E46-8776-D46BE3CB1260}" dt="2023-04-26T14:34:38.717" v="1206" actId="26606"/>
          <ac:picMkLst>
            <pc:docMk/>
            <pc:sldMk cId="683464187" sldId="271"/>
            <ac:picMk id="6146" creationId="{6DD113B8-C826-4ED7-1E53-BA112B80B638}"/>
          </ac:picMkLst>
        </pc:picChg>
      </pc:sldChg>
      <pc:sldChg chg="addSp delSp modSp new mod ord setBg">
        <pc:chgData name="Jake Weeks (2101207)" userId="0889134e-0077-4152-b7f1-22bc81cb5080" providerId="ADAL" clId="{BC8BC8B7-201D-2E46-8776-D46BE3CB1260}" dt="2023-04-26T14:32:38.114" v="1126" actId="1076"/>
        <pc:sldMkLst>
          <pc:docMk/>
          <pc:sldMk cId="3498043448" sldId="272"/>
        </pc:sldMkLst>
        <pc:spChg chg="del mod">
          <ac:chgData name="Jake Weeks (2101207)" userId="0889134e-0077-4152-b7f1-22bc81cb5080" providerId="ADAL" clId="{BC8BC8B7-201D-2E46-8776-D46BE3CB1260}" dt="2023-04-26T14:30:32.659" v="1097" actId="478"/>
          <ac:spMkLst>
            <pc:docMk/>
            <pc:sldMk cId="3498043448" sldId="272"/>
            <ac:spMk id="2" creationId="{7E611252-7737-F401-E22C-3CCA3A450527}"/>
          </ac:spMkLst>
        </pc:spChg>
        <pc:spChg chg="mod ord">
          <ac:chgData name="Jake Weeks (2101207)" userId="0889134e-0077-4152-b7f1-22bc81cb5080" providerId="ADAL" clId="{BC8BC8B7-201D-2E46-8776-D46BE3CB1260}" dt="2023-04-26T14:32:11.801" v="1116" actId="14100"/>
          <ac:spMkLst>
            <pc:docMk/>
            <pc:sldMk cId="3498043448" sldId="272"/>
            <ac:spMk id="3" creationId="{26BF389A-454B-ACF1-D8FD-52A244F5BA02}"/>
          </ac:spMkLst>
        </pc:spChg>
        <pc:spChg chg="add mod">
          <ac:chgData name="Jake Weeks (2101207)" userId="0889134e-0077-4152-b7f1-22bc81cb5080" providerId="ADAL" clId="{BC8BC8B7-201D-2E46-8776-D46BE3CB1260}" dt="2023-04-26T14:32:38.114" v="1126" actId="1076"/>
          <ac:spMkLst>
            <pc:docMk/>
            <pc:sldMk cId="3498043448" sldId="272"/>
            <ac:spMk id="4" creationId="{663D0D20-6C1A-4A2D-E65D-7E61A3A5F24D}"/>
          </ac:spMkLst>
        </pc:spChg>
        <pc:spChg chg="add">
          <ac:chgData name="Jake Weeks (2101207)" userId="0889134e-0077-4152-b7f1-22bc81cb5080" providerId="ADAL" clId="{BC8BC8B7-201D-2E46-8776-D46BE3CB1260}" dt="2023-04-26T14:30:28.785" v="1096" actId="26606"/>
          <ac:spMkLst>
            <pc:docMk/>
            <pc:sldMk cId="3498043448" sldId="272"/>
            <ac:spMk id="4103" creationId="{23E547B5-89CF-4EC0-96DE-25771AED0799}"/>
          </ac:spMkLst>
        </pc:spChg>
        <pc:spChg chg="add">
          <ac:chgData name="Jake Weeks (2101207)" userId="0889134e-0077-4152-b7f1-22bc81cb5080" providerId="ADAL" clId="{BC8BC8B7-201D-2E46-8776-D46BE3CB1260}" dt="2023-04-26T14:30:28.785" v="1096" actId="26606"/>
          <ac:spMkLst>
            <pc:docMk/>
            <pc:sldMk cId="3498043448" sldId="272"/>
            <ac:spMk id="4105" creationId="{3F0B8CEB-8279-4E5E-A0CE-1FC9F71736F2}"/>
          </ac:spMkLst>
        </pc:spChg>
        <pc:picChg chg="add mod">
          <ac:chgData name="Jake Weeks (2101207)" userId="0889134e-0077-4152-b7f1-22bc81cb5080" providerId="ADAL" clId="{BC8BC8B7-201D-2E46-8776-D46BE3CB1260}" dt="2023-04-26T14:30:28.785" v="1096" actId="26606"/>
          <ac:picMkLst>
            <pc:docMk/>
            <pc:sldMk cId="3498043448" sldId="272"/>
            <ac:picMk id="4098" creationId="{F9AF889D-29C5-2AF0-1646-1BAF93DAAE19}"/>
          </ac:picMkLst>
        </pc:picChg>
      </pc:sldChg>
      <pc:sldChg chg="addSp modSp new mod setBg setClrOvrMap">
        <pc:chgData name="Jake Weeks (2101207)" userId="0889134e-0077-4152-b7f1-22bc81cb5080" providerId="ADAL" clId="{BC8BC8B7-201D-2E46-8776-D46BE3CB1260}" dt="2023-04-26T14:45:03.524" v="1325" actId="27636"/>
        <pc:sldMkLst>
          <pc:docMk/>
          <pc:sldMk cId="224166074" sldId="273"/>
        </pc:sldMkLst>
        <pc:spChg chg="mod">
          <ac:chgData name="Jake Weeks (2101207)" userId="0889134e-0077-4152-b7f1-22bc81cb5080" providerId="ADAL" clId="{BC8BC8B7-201D-2E46-8776-D46BE3CB1260}" dt="2023-04-26T14:44:47.564" v="1321" actId="26606"/>
          <ac:spMkLst>
            <pc:docMk/>
            <pc:sldMk cId="224166074" sldId="273"/>
            <ac:spMk id="2" creationId="{97224C3F-3C7B-FAD9-A05E-4DD662AACAA8}"/>
          </ac:spMkLst>
        </pc:spChg>
        <pc:spChg chg="mod">
          <ac:chgData name="Jake Weeks (2101207)" userId="0889134e-0077-4152-b7f1-22bc81cb5080" providerId="ADAL" clId="{BC8BC8B7-201D-2E46-8776-D46BE3CB1260}" dt="2023-04-26T14:45:03.524" v="1325" actId="27636"/>
          <ac:spMkLst>
            <pc:docMk/>
            <pc:sldMk cId="224166074" sldId="273"/>
            <ac:spMk id="3" creationId="{44A54802-91DA-64B7-CA1A-4F789ECE3DF1}"/>
          </ac:spMkLst>
        </pc:spChg>
        <pc:spChg chg="add">
          <ac:chgData name="Jake Weeks (2101207)" userId="0889134e-0077-4152-b7f1-22bc81cb5080" providerId="ADAL" clId="{BC8BC8B7-201D-2E46-8776-D46BE3CB1260}" dt="2023-04-26T14:44:47.564" v="1321" actId="26606"/>
          <ac:spMkLst>
            <pc:docMk/>
            <pc:sldMk cId="224166074" sldId="273"/>
            <ac:spMk id="15367" creationId="{C5E6CFF1-2F42-4E10-9A97-F116F46F53FE}"/>
          </ac:spMkLst>
        </pc:spChg>
        <pc:picChg chg="add mod ord">
          <ac:chgData name="Jake Weeks (2101207)" userId="0889134e-0077-4152-b7f1-22bc81cb5080" providerId="ADAL" clId="{BC8BC8B7-201D-2E46-8776-D46BE3CB1260}" dt="2023-04-26T14:44:47.564" v="1321" actId="26606"/>
          <ac:picMkLst>
            <pc:docMk/>
            <pc:sldMk cId="224166074" sldId="273"/>
            <ac:picMk id="15362" creationId="{AE72F213-4C2F-8036-9420-C696DF832D5F}"/>
          </ac:picMkLst>
        </pc:picChg>
        <pc:cxnChg chg="add">
          <ac:chgData name="Jake Weeks (2101207)" userId="0889134e-0077-4152-b7f1-22bc81cb5080" providerId="ADAL" clId="{BC8BC8B7-201D-2E46-8776-D46BE3CB1260}" dt="2023-04-26T14:44:47.564" v="1321" actId="26606"/>
          <ac:cxnSpMkLst>
            <pc:docMk/>
            <pc:sldMk cId="224166074" sldId="273"/>
            <ac:cxnSpMk id="15369" creationId="{96A8629B-8289-498B-939B-1CA0C106182C}"/>
          </ac:cxnSpMkLst>
        </pc:cxnChg>
      </pc:sldChg>
      <pc:sldChg chg="addSp delSp modSp new mod setBg setClrOvrMap">
        <pc:chgData name="Jake Weeks (2101207)" userId="0889134e-0077-4152-b7f1-22bc81cb5080" providerId="ADAL" clId="{BC8BC8B7-201D-2E46-8776-D46BE3CB1260}" dt="2023-04-26T14:46:10.634" v="1339" actId="27636"/>
        <pc:sldMkLst>
          <pc:docMk/>
          <pc:sldMk cId="2828216296" sldId="274"/>
        </pc:sldMkLst>
        <pc:spChg chg="del">
          <ac:chgData name="Jake Weeks (2101207)" userId="0889134e-0077-4152-b7f1-22bc81cb5080" providerId="ADAL" clId="{BC8BC8B7-201D-2E46-8776-D46BE3CB1260}" dt="2023-04-26T14:21:25.526" v="1030" actId="478"/>
          <ac:spMkLst>
            <pc:docMk/>
            <pc:sldMk cId="2828216296" sldId="274"/>
            <ac:spMk id="2" creationId="{E1370217-F6A4-D6C8-3813-342F2BEB95E4}"/>
          </ac:spMkLst>
        </pc:spChg>
        <pc:spChg chg="mod ord">
          <ac:chgData name="Jake Weeks (2101207)" userId="0889134e-0077-4152-b7f1-22bc81cb5080" providerId="ADAL" clId="{BC8BC8B7-201D-2E46-8776-D46BE3CB1260}" dt="2023-04-26T14:46:10.634" v="1339" actId="27636"/>
          <ac:spMkLst>
            <pc:docMk/>
            <pc:sldMk cId="2828216296" sldId="274"/>
            <ac:spMk id="3" creationId="{A8DD3F27-EE54-B7B7-085E-D9016F169955}"/>
          </ac:spMkLst>
        </pc:spChg>
        <pc:spChg chg="add">
          <ac:chgData name="Jake Weeks (2101207)" userId="0889134e-0077-4152-b7f1-22bc81cb5080" providerId="ADAL" clId="{BC8BC8B7-201D-2E46-8776-D46BE3CB1260}" dt="2023-04-26T14:45:59.527" v="1327" actId="26606"/>
          <ac:spMkLst>
            <pc:docMk/>
            <pc:sldMk cId="2828216296" sldId="274"/>
            <ac:spMk id="16391" creationId="{A9D6EEA4-51EF-4796-BE5B-F3EB11F23ED7}"/>
          </ac:spMkLst>
        </pc:spChg>
        <pc:picChg chg="add mod">
          <ac:chgData name="Jake Weeks (2101207)" userId="0889134e-0077-4152-b7f1-22bc81cb5080" providerId="ADAL" clId="{BC8BC8B7-201D-2E46-8776-D46BE3CB1260}" dt="2023-04-26T14:45:59.527" v="1327" actId="26606"/>
          <ac:picMkLst>
            <pc:docMk/>
            <pc:sldMk cId="2828216296" sldId="274"/>
            <ac:picMk id="16386" creationId="{61604B9A-5A43-C6F9-B08F-58AB650255E9}"/>
          </ac:picMkLst>
        </pc:picChg>
      </pc:sldChg>
      <pc:sldChg chg="addSp modSp new mod setBg setClrOvrMap">
        <pc:chgData name="Jake Weeks (2101207)" userId="0889134e-0077-4152-b7f1-22bc81cb5080" providerId="ADAL" clId="{BC8BC8B7-201D-2E46-8776-D46BE3CB1260}" dt="2023-04-26T14:47:15.659" v="1353" actId="27636"/>
        <pc:sldMkLst>
          <pc:docMk/>
          <pc:sldMk cId="3010490711" sldId="275"/>
        </pc:sldMkLst>
        <pc:spChg chg="mod">
          <ac:chgData name="Jake Weeks (2101207)" userId="0889134e-0077-4152-b7f1-22bc81cb5080" providerId="ADAL" clId="{BC8BC8B7-201D-2E46-8776-D46BE3CB1260}" dt="2023-04-26T14:47:04.074" v="1345" actId="1076"/>
          <ac:spMkLst>
            <pc:docMk/>
            <pc:sldMk cId="3010490711" sldId="275"/>
            <ac:spMk id="2" creationId="{7E3F05D2-B182-A3DC-4AE7-18017C9AE99B}"/>
          </ac:spMkLst>
        </pc:spChg>
        <pc:spChg chg="mod">
          <ac:chgData name="Jake Weeks (2101207)" userId="0889134e-0077-4152-b7f1-22bc81cb5080" providerId="ADAL" clId="{BC8BC8B7-201D-2E46-8776-D46BE3CB1260}" dt="2023-04-26T14:47:15.659" v="1353" actId="27636"/>
          <ac:spMkLst>
            <pc:docMk/>
            <pc:sldMk cId="3010490711" sldId="275"/>
            <ac:spMk id="3" creationId="{0416C9D4-0644-4726-2A56-958782BECA36}"/>
          </ac:spMkLst>
        </pc:spChg>
        <pc:spChg chg="add">
          <ac:chgData name="Jake Weeks (2101207)" userId="0889134e-0077-4152-b7f1-22bc81cb5080" providerId="ADAL" clId="{BC8BC8B7-201D-2E46-8776-D46BE3CB1260}" dt="2023-04-26T14:46:48.969" v="1341" actId="26606"/>
          <ac:spMkLst>
            <pc:docMk/>
            <pc:sldMk cId="3010490711" sldId="275"/>
            <ac:spMk id="17415" creationId="{A9D6EEA4-51EF-4796-BE5B-F3EB11F23ED7}"/>
          </ac:spMkLst>
        </pc:spChg>
        <pc:picChg chg="add mod ord">
          <ac:chgData name="Jake Weeks (2101207)" userId="0889134e-0077-4152-b7f1-22bc81cb5080" providerId="ADAL" clId="{BC8BC8B7-201D-2E46-8776-D46BE3CB1260}" dt="2023-04-26T14:46:48.969" v="1341" actId="26606"/>
          <ac:picMkLst>
            <pc:docMk/>
            <pc:sldMk cId="3010490711" sldId="275"/>
            <ac:picMk id="17410" creationId="{86B5F437-45BD-DE1E-ACAE-A763720C8CC2}"/>
          </ac:picMkLst>
        </pc:picChg>
      </pc:sldChg>
      <pc:sldChg chg="addSp delSp modSp new mod setBg">
        <pc:chgData name="Jake Weeks (2101207)" userId="0889134e-0077-4152-b7f1-22bc81cb5080" providerId="ADAL" clId="{BC8BC8B7-201D-2E46-8776-D46BE3CB1260}" dt="2023-04-26T14:48:16.649" v="1391" actId="5793"/>
        <pc:sldMkLst>
          <pc:docMk/>
          <pc:sldMk cId="3193749981" sldId="276"/>
        </pc:sldMkLst>
        <pc:spChg chg="add del mod">
          <ac:chgData name="Jake Weeks (2101207)" userId="0889134e-0077-4152-b7f1-22bc81cb5080" providerId="ADAL" clId="{BC8BC8B7-201D-2E46-8776-D46BE3CB1260}" dt="2023-04-26T14:47:50.718" v="1375" actId="478"/>
          <ac:spMkLst>
            <pc:docMk/>
            <pc:sldMk cId="3193749981" sldId="276"/>
            <ac:spMk id="2" creationId="{BA1F4747-3FAA-4020-BDC5-49AF7E51BD28}"/>
          </ac:spMkLst>
        </pc:spChg>
        <pc:spChg chg="mod">
          <ac:chgData name="Jake Weeks (2101207)" userId="0889134e-0077-4152-b7f1-22bc81cb5080" providerId="ADAL" clId="{BC8BC8B7-201D-2E46-8776-D46BE3CB1260}" dt="2023-04-26T14:48:16.649" v="1391" actId="5793"/>
          <ac:spMkLst>
            <pc:docMk/>
            <pc:sldMk cId="3193749981" sldId="276"/>
            <ac:spMk id="3" creationId="{99CC0B08-7221-08D2-1DFB-53676ABD119A}"/>
          </ac:spMkLst>
        </pc:spChg>
        <pc:spChg chg="add">
          <ac:chgData name="Jake Weeks (2101207)" userId="0889134e-0077-4152-b7f1-22bc81cb5080" providerId="ADAL" clId="{BC8BC8B7-201D-2E46-8776-D46BE3CB1260}" dt="2023-04-26T14:47:30.443" v="1355" actId="26606"/>
          <ac:spMkLst>
            <pc:docMk/>
            <pc:sldMk cId="3193749981" sldId="276"/>
            <ac:spMk id="18439" creationId="{D009D6D5-DAC2-4A8B-A17A-E206B9012D09}"/>
          </ac:spMkLst>
        </pc:spChg>
        <pc:picChg chg="add del mod">
          <ac:chgData name="Jake Weeks (2101207)" userId="0889134e-0077-4152-b7f1-22bc81cb5080" providerId="ADAL" clId="{BC8BC8B7-201D-2E46-8776-D46BE3CB1260}" dt="2023-04-26T14:47:47.159" v="1374" actId="478"/>
          <ac:picMkLst>
            <pc:docMk/>
            <pc:sldMk cId="3193749981" sldId="276"/>
            <ac:picMk id="18434" creationId="{E77C54FD-7049-1B2D-FB90-181CBB5E2D55}"/>
          </ac:picMkLst>
        </pc:picChg>
      </pc:sldChg>
      <pc:sldChg chg="new del">
        <pc:chgData name="Jake Weeks (2101207)" userId="0889134e-0077-4152-b7f1-22bc81cb5080" providerId="ADAL" clId="{BC8BC8B7-201D-2E46-8776-D46BE3CB1260}" dt="2023-04-26T14:48:21.823" v="1392" actId="2696"/>
        <pc:sldMkLst>
          <pc:docMk/>
          <pc:sldMk cId="1342735139" sldId="277"/>
        </pc:sldMkLst>
      </pc:sldChg>
      <pc:sldChg chg="modSp new mod">
        <pc:chgData name="Jake Weeks (2101207)" userId="0889134e-0077-4152-b7f1-22bc81cb5080" providerId="ADAL" clId="{BC8BC8B7-201D-2E46-8776-D46BE3CB1260}" dt="2023-05-05T16:22:24.826" v="1747" actId="20577"/>
        <pc:sldMkLst>
          <pc:docMk/>
          <pc:sldMk cId="1950057879" sldId="278"/>
        </pc:sldMkLst>
        <pc:spChg chg="mod">
          <ac:chgData name="Jake Weeks (2101207)" userId="0889134e-0077-4152-b7f1-22bc81cb5080" providerId="ADAL" clId="{BC8BC8B7-201D-2E46-8776-D46BE3CB1260}" dt="2023-05-04T13:59:38.821" v="1637" actId="115"/>
          <ac:spMkLst>
            <pc:docMk/>
            <pc:sldMk cId="1950057879" sldId="278"/>
            <ac:spMk id="2" creationId="{7F1A3930-0FD5-DE61-0B00-075ECF41065A}"/>
          </ac:spMkLst>
        </pc:spChg>
        <pc:spChg chg="mod">
          <ac:chgData name="Jake Weeks (2101207)" userId="0889134e-0077-4152-b7f1-22bc81cb5080" providerId="ADAL" clId="{BC8BC8B7-201D-2E46-8776-D46BE3CB1260}" dt="2023-05-05T16:22:24.826" v="1747" actId="20577"/>
          <ac:spMkLst>
            <pc:docMk/>
            <pc:sldMk cId="1950057879" sldId="278"/>
            <ac:spMk id="3" creationId="{E84BEEAB-8327-32CB-4EFA-1DE70F06E4D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498D8-D354-BA56-54FC-7AA4B5AB022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24DEDF0-1AD0-E0BD-2E33-1D59FF05C2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FE3CC29-027E-B793-CEF7-3D98FFDFCBBF}"/>
              </a:ext>
            </a:extLst>
          </p:cNvPr>
          <p:cNvSpPr>
            <a:spLocks noGrp="1"/>
          </p:cNvSpPr>
          <p:nvPr>
            <p:ph type="dt" sz="half" idx="10"/>
          </p:nvPr>
        </p:nvSpPr>
        <p:spPr/>
        <p:txBody>
          <a:bodyPr/>
          <a:lstStyle/>
          <a:p>
            <a:fld id="{621EAC6F-C3C7-8A4D-B421-4C3B62B4E88A}" type="datetimeFigureOut">
              <a:rPr lang="en-US" smtClean="0"/>
              <a:t>5/5/23</a:t>
            </a:fld>
            <a:endParaRPr lang="en-US"/>
          </a:p>
        </p:txBody>
      </p:sp>
      <p:sp>
        <p:nvSpPr>
          <p:cNvPr id="5" name="Footer Placeholder 4">
            <a:extLst>
              <a:ext uri="{FF2B5EF4-FFF2-40B4-BE49-F238E27FC236}">
                <a16:creationId xmlns:a16="http://schemas.microsoft.com/office/drawing/2014/main" id="{268E4638-5DB8-51A9-2058-A75F0C0459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9B8CBD-DC89-2581-30F7-E1B68C2959C0}"/>
              </a:ext>
            </a:extLst>
          </p:cNvPr>
          <p:cNvSpPr>
            <a:spLocks noGrp="1"/>
          </p:cNvSpPr>
          <p:nvPr>
            <p:ph type="sldNum" sz="quarter" idx="12"/>
          </p:nvPr>
        </p:nvSpPr>
        <p:spPr/>
        <p:txBody>
          <a:bodyPr/>
          <a:lstStyle/>
          <a:p>
            <a:fld id="{C3C7F7EB-25AF-4E43-99DA-FDF21B498757}" type="slidenum">
              <a:rPr lang="en-US" smtClean="0"/>
              <a:t>‹#›</a:t>
            </a:fld>
            <a:endParaRPr lang="en-US"/>
          </a:p>
        </p:txBody>
      </p:sp>
    </p:spTree>
    <p:extLst>
      <p:ext uri="{BB962C8B-B14F-4D97-AF65-F5344CB8AC3E}">
        <p14:creationId xmlns:p14="http://schemas.microsoft.com/office/powerpoint/2010/main" val="3158577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3D496-F431-1E7F-6798-D6D44093391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9DDBA29-403D-5828-DD2B-8875E59BDFF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9B6D0B0-89E9-67C9-BB7F-C72C8E5F3261}"/>
              </a:ext>
            </a:extLst>
          </p:cNvPr>
          <p:cNvSpPr>
            <a:spLocks noGrp="1"/>
          </p:cNvSpPr>
          <p:nvPr>
            <p:ph type="dt" sz="half" idx="10"/>
          </p:nvPr>
        </p:nvSpPr>
        <p:spPr/>
        <p:txBody>
          <a:bodyPr/>
          <a:lstStyle/>
          <a:p>
            <a:fld id="{621EAC6F-C3C7-8A4D-B421-4C3B62B4E88A}" type="datetimeFigureOut">
              <a:rPr lang="en-US" smtClean="0"/>
              <a:t>5/5/23</a:t>
            </a:fld>
            <a:endParaRPr lang="en-US"/>
          </a:p>
        </p:txBody>
      </p:sp>
      <p:sp>
        <p:nvSpPr>
          <p:cNvPr id="5" name="Footer Placeholder 4">
            <a:extLst>
              <a:ext uri="{FF2B5EF4-FFF2-40B4-BE49-F238E27FC236}">
                <a16:creationId xmlns:a16="http://schemas.microsoft.com/office/drawing/2014/main" id="{69BCD9CC-50E3-EE4A-9205-D41E99C537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DD564F-FA87-69C2-830D-3777364E8F48}"/>
              </a:ext>
            </a:extLst>
          </p:cNvPr>
          <p:cNvSpPr>
            <a:spLocks noGrp="1"/>
          </p:cNvSpPr>
          <p:nvPr>
            <p:ph type="sldNum" sz="quarter" idx="12"/>
          </p:nvPr>
        </p:nvSpPr>
        <p:spPr/>
        <p:txBody>
          <a:bodyPr/>
          <a:lstStyle/>
          <a:p>
            <a:fld id="{C3C7F7EB-25AF-4E43-99DA-FDF21B498757}" type="slidenum">
              <a:rPr lang="en-US" smtClean="0"/>
              <a:t>‹#›</a:t>
            </a:fld>
            <a:endParaRPr lang="en-US"/>
          </a:p>
        </p:txBody>
      </p:sp>
    </p:spTree>
    <p:extLst>
      <p:ext uri="{BB962C8B-B14F-4D97-AF65-F5344CB8AC3E}">
        <p14:creationId xmlns:p14="http://schemas.microsoft.com/office/powerpoint/2010/main" val="1738537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38957-EFA0-5131-EFD0-928EBDAB2F6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C0E6DE7-B02E-FE1F-FA6B-31A1302075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206168A-5884-D169-1E71-0E4D85284599}"/>
              </a:ext>
            </a:extLst>
          </p:cNvPr>
          <p:cNvSpPr>
            <a:spLocks noGrp="1"/>
          </p:cNvSpPr>
          <p:nvPr>
            <p:ph type="dt" sz="half" idx="10"/>
          </p:nvPr>
        </p:nvSpPr>
        <p:spPr/>
        <p:txBody>
          <a:bodyPr/>
          <a:lstStyle/>
          <a:p>
            <a:fld id="{621EAC6F-C3C7-8A4D-B421-4C3B62B4E88A}" type="datetimeFigureOut">
              <a:rPr lang="en-US" smtClean="0"/>
              <a:t>5/5/23</a:t>
            </a:fld>
            <a:endParaRPr lang="en-US"/>
          </a:p>
        </p:txBody>
      </p:sp>
      <p:sp>
        <p:nvSpPr>
          <p:cNvPr id="5" name="Footer Placeholder 4">
            <a:extLst>
              <a:ext uri="{FF2B5EF4-FFF2-40B4-BE49-F238E27FC236}">
                <a16:creationId xmlns:a16="http://schemas.microsoft.com/office/drawing/2014/main" id="{BB196D82-EFF7-972A-36EB-D9F9F91A2A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56E2BD-E51A-9D3C-75C8-46CADD3B968B}"/>
              </a:ext>
            </a:extLst>
          </p:cNvPr>
          <p:cNvSpPr>
            <a:spLocks noGrp="1"/>
          </p:cNvSpPr>
          <p:nvPr>
            <p:ph type="sldNum" sz="quarter" idx="12"/>
          </p:nvPr>
        </p:nvSpPr>
        <p:spPr/>
        <p:txBody>
          <a:bodyPr/>
          <a:lstStyle/>
          <a:p>
            <a:fld id="{C3C7F7EB-25AF-4E43-99DA-FDF21B498757}" type="slidenum">
              <a:rPr lang="en-US" smtClean="0"/>
              <a:t>‹#›</a:t>
            </a:fld>
            <a:endParaRPr lang="en-US"/>
          </a:p>
        </p:txBody>
      </p:sp>
    </p:spTree>
    <p:extLst>
      <p:ext uri="{BB962C8B-B14F-4D97-AF65-F5344CB8AC3E}">
        <p14:creationId xmlns:p14="http://schemas.microsoft.com/office/powerpoint/2010/main" val="2860431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215A0-449E-4411-DFA5-4D562A63B1A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0097F52-A783-F93F-C6D0-260FB35991E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63A978D-5FA5-F3D0-A78D-EB3542F15D6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F73A73-8D28-65F0-CF76-BE701FE9D6D0}"/>
              </a:ext>
            </a:extLst>
          </p:cNvPr>
          <p:cNvSpPr>
            <a:spLocks noGrp="1"/>
          </p:cNvSpPr>
          <p:nvPr>
            <p:ph type="dt" sz="half" idx="10"/>
          </p:nvPr>
        </p:nvSpPr>
        <p:spPr/>
        <p:txBody>
          <a:bodyPr/>
          <a:lstStyle/>
          <a:p>
            <a:fld id="{621EAC6F-C3C7-8A4D-B421-4C3B62B4E88A}" type="datetimeFigureOut">
              <a:rPr lang="en-US" smtClean="0"/>
              <a:t>5/5/23</a:t>
            </a:fld>
            <a:endParaRPr lang="en-US"/>
          </a:p>
        </p:txBody>
      </p:sp>
      <p:sp>
        <p:nvSpPr>
          <p:cNvPr id="6" name="Footer Placeholder 5">
            <a:extLst>
              <a:ext uri="{FF2B5EF4-FFF2-40B4-BE49-F238E27FC236}">
                <a16:creationId xmlns:a16="http://schemas.microsoft.com/office/drawing/2014/main" id="{D6785FCB-DC44-1419-44D7-CB3FB5A72B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4FD2E2-47A2-6617-9D08-B14B7F1C91BA}"/>
              </a:ext>
            </a:extLst>
          </p:cNvPr>
          <p:cNvSpPr>
            <a:spLocks noGrp="1"/>
          </p:cNvSpPr>
          <p:nvPr>
            <p:ph type="sldNum" sz="quarter" idx="12"/>
          </p:nvPr>
        </p:nvSpPr>
        <p:spPr/>
        <p:txBody>
          <a:bodyPr/>
          <a:lstStyle/>
          <a:p>
            <a:fld id="{C3C7F7EB-25AF-4E43-99DA-FDF21B498757}" type="slidenum">
              <a:rPr lang="en-US" smtClean="0"/>
              <a:t>‹#›</a:t>
            </a:fld>
            <a:endParaRPr lang="en-US"/>
          </a:p>
        </p:txBody>
      </p:sp>
    </p:spTree>
    <p:extLst>
      <p:ext uri="{BB962C8B-B14F-4D97-AF65-F5344CB8AC3E}">
        <p14:creationId xmlns:p14="http://schemas.microsoft.com/office/powerpoint/2010/main" val="1455669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19DD0-010B-42CB-0AA3-8A67112B631B}"/>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D5D843F-E595-E0E6-447C-D8B8ABB755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CA3AC96-ACF6-F6E3-8916-08E232B225D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0E2310C-8F9D-E22D-1F7C-856BDA5283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409BC2F-68EF-1A23-0021-9AE8AE9E5ED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10C7054-F3EA-C7A6-2E52-F665355BCB11}"/>
              </a:ext>
            </a:extLst>
          </p:cNvPr>
          <p:cNvSpPr>
            <a:spLocks noGrp="1"/>
          </p:cNvSpPr>
          <p:nvPr>
            <p:ph type="dt" sz="half" idx="10"/>
          </p:nvPr>
        </p:nvSpPr>
        <p:spPr/>
        <p:txBody>
          <a:bodyPr/>
          <a:lstStyle/>
          <a:p>
            <a:fld id="{621EAC6F-C3C7-8A4D-B421-4C3B62B4E88A}" type="datetimeFigureOut">
              <a:rPr lang="en-US" smtClean="0"/>
              <a:t>5/5/23</a:t>
            </a:fld>
            <a:endParaRPr lang="en-US"/>
          </a:p>
        </p:txBody>
      </p:sp>
      <p:sp>
        <p:nvSpPr>
          <p:cNvPr id="8" name="Footer Placeholder 7">
            <a:extLst>
              <a:ext uri="{FF2B5EF4-FFF2-40B4-BE49-F238E27FC236}">
                <a16:creationId xmlns:a16="http://schemas.microsoft.com/office/drawing/2014/main" id="{A8E80D1C-998C-D48D-FA5E-453225F0F45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573E652-C602-B792-4CDC-04849D4DAA7C}"/>
              </a:ext>
            </a:extLst>
          </p:cNvPr>
          <p:cNvSpPr>
            <a:spLocks noGrp="1"/>
          </p:cNvSpPr>
          <p:nvPr>
            <p:ph type="sldNum" sz="quarter" idx="12"/>
          </p:nvPr>
        </p:nvSpPr>
        <p:spPr/>
        <p:txBody>
          <a:bodyPr/>
          <a:lstStyle/>
          <a:p>
            <a:fld id="{C3C7F7EB-25AF-4E43-99DA-FDF21B498757}" type="slidenum">
              <a:rPr lang="en-US" smtClean="0"/>
              <a:t>‹#›</a:t>
            </a:fld>
            <a:endParaRPr lang="en-US"/>
          </a:p>
        </p:txBody>
      </p:sp>
    </p:spTree>
    <p:extLst>
      <p:ext uri="{BB962C8B-B14F-4D97-AF65-F5344CB8AC3E}">
        <p14:creationId xmlns:p14="http://schemas.microsoft.com/office/powerpoint/2010/main" val="629189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FDA23-ECB4-60C2-A811-A2F94AFE79B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D1BF3F3-1DB2-896E-AC32-194F7F8640D1}"/>
              </a:ext>
            </a:extLst>
          </p:cNvPr>
          <p:cNvSpPr>
            <a:spLocks noGrp="1"/>
          </p:cNvSpPr>
          <p:nvPr>
            <p:ph type="dt" sz="half" idx="10"/>
          </p:nvPr>
        </p:nvSpPr>
        <p:spPr/>
        <p:txBody>
          <a:bodyPr/>
          <a:lstStyle/>
          <a:p>
            <a:fld id="{621EAC6F-C3C7-8A4D-B421-4C3B62B4E88A}" type="datetimeFigureOut">
              <a:rPr lang="en-US" smtClean="0"/>
              <a:t>5/5/23</a:t>
            </a:fld>
            <a:endParaRPr lang="en-US"/>
          </a:p>
        </p:txBody>
      </p:sp>
      <p:sp>
        <p:nvSpPr>
          <p:cNvPr id="4" name="Footer Placeholder 3">
            <a:extLst>
              <a:ext uri="{FF2B5EF4-FFF2-40B4-BE49-F238E27FC236}">
                <a16:creationId xmlns:a16="http://schemas.microsoft.com/office/drawing/2014/main" id="{CBE1B554-125D-6456-AE2F-F57D3BDFCE2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A2DB2FD-742F-7A96-547D-26BE192854AA}"/>
              </a:ext>
            </a:extLst>
          </p:cNvPr>
          <p:cNvSpPr>
            <a:spLocks noGrp="1"/>
          </p:cNvSpPr>
          <p:nvPr>
            <p:ph type="sldNum" sz="quarter" idx="12"/>
          </p:nvPr>
        </p:nvSpPr>
        <p:spPr/>
        <p:txBody>
          <a:bodyPr/>
          <a:lstStyle/>
          <a:p>
            <a:fld id="{C3C7F7EB-25AF-4E43-99DA-FDF21B498757}" type="slidenum">
              <a:rPr lang="en-US" smtClean="0"/>
              <a:t>‹#›</a:t>
            </a:fld>
            <a:endParaRPr lang="en-US"/>
          </a:p>
        </p:txBody>
      </p:sp>
    </p:spTree>
    <p:extLst>
      <p:ext uri="{BB962C8B-B14F-4D97-AF65-F5344CB8AC3E}">
        <p14:creationId xmlns:p14="http://schemas.microsoft.com/office/powerpoint/2010/main" val="1355282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B4697F-D51E-0428-B352-EFF3749F2DAD}"/>
              </a:ext>
            </a:extLst>
          </p:cNvPr>
          <p:cNvSpPr>
            <a:spLocks noGrp="1"/>
          </p:cNvSpPr>
          <p:nvPr>
            <p:ph type="dt" sz="half" idx="10"/>
          </p:nvPr>
        </p:nvSpPr>
        <p:spPr/>
        <p:txBody>
          <a:bodyPr/>
          <a:lstStyle/>
          <a:p>
            <a:fld id="{621EAC6F-C3C7-8A4D-B421-4C3B62B4E88A}" type="datetimeFigureOut">
              <a:rPr lang="en-US" smtClean="0"/>
              <a:t>5/5/23</a:t>
            </a:fld>
            <a:endParaRPr lang="en-US"/>
          </a:p>
        </p:txBody>
      </p:sp>
      <p:sp>
        <p:nvSpPr>
          <p:cNvPr id="3" name="Footer Placeholder 2">
            <a:extLst>
              <a:ext uri="{FF2B5EF4-FFF2-40B4-BE49-F238E27FC236}">
                <a16:creationId xmlns:a16="http://schemas.microsoft.com/office/drawing/2014/main" id="{406F78CD-A1B2-9229-204E-CFECDFDC064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B55210C-B1FB-EA76-F373-FBC967484DBF}"/>
              </a:ext>
            </a:extLst>
          </p:cNvPr>
          <p:cNvSpPr>
            <a:spLocks noGrp="1"/>
          </p:cNvSpPr>
          <p:nvPr>
            <p:ph type="sldNum" sz="quarter" idx="12"/>
          </p:nvPr>
        </p:nvSpPr>
        <p:spPr/>
        <p:txBody>
          <a:bodyPr/>
          <a:lstStyle/>
          <a:p>
            <a:fld id="{C3C7F7EB-25AF-4E43-99DA-FDF21B498757}" type="slidenum">
              <a:rPr lang="en-US" smtClean="0"/>
              <a:t>‹#›</a:t>
            </a:fld>
            <a:endParaRPr lang="en-US"/>
          </a:p>
        </p:txBody>
      </p:sp>
    </p:spTree>
    <p:extLst>
      <p:ext uri="{BB962C8B-B14F-4D97-AF65-F5344CB8AC3E}">
        <p14:creationId xmlns:p14="http://schemas.microsoft.com/office/powerpoint/2010/main" val="2370854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883CE-0049-8932-D2A2-2F951C41006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BE52F34-E5A4-79F6-0165-5EB7EF42AC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B6C4F0B-D1E0-504D-F7A4-94929E24CA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9DEB2A6-0A25-7D8F-0502-691619CCB0AF}"/>
              </a:ext>
            </a:extLst>
          </p:cNvPr>
          <p:cNvSpPr>
            <a:spLocks noGrp="1"/>
          </p:cNvSpPr>
          <p:nvPr>
            <p:ph type="dt" sz="half" idx="10"/>
          </p:nvPr>
        </p:nvSpPr>
        <p:spPr/>
        <p:txBody>
          <a:bodyPr/>
          <a:lstStyle/>
          <a:p>
            <a:fld id="{621EAC6F-C3C7-8A4D-B421-4C3B62B4E88A}" type="datetimeFigureOut">
              <a:rPr lang="en-US" smtClean="0"/>
              <a:t>5/5/23</a:t>
            </a:fld>
            <a:endParaRPr lang="en-US"/>
          </a:p>
        </p:txBody>
      </p:sp>
      <p:sp>
        <p:nvSpPr>
          <p:cNvPr id="6" name="Footer Placeholder 5">
            <a:extLst>
              <a:ext uri="{FF2B5EF4-FFF2-40B4-BE49-F238E27FC236}">
                <a16:creationId xmlns:a16="http://schemas.microsoft.com/office/drawing/2014/main" id="{402F7EDB-EA4C-8616-0378-7B2CE5AC186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F08551-5A4D-EF48-A395-596D05166572}"/>
              </a:ext>
            </a:extLst>
          </p:cNvPr>
          <p:cNvSpPr>
            <a:spLocks noGrp="1"/>
          </p:cNvSpPr>
          <p:nvPr>
            <p:ph type="sldNum" sz="quarter" idx="12"/>
          </p:nvPr>
        </p:nvSpPr>
        <p:spPr/>
        <p:txBody>
          <a:bodyPr/>
          <a:lstStyle/>
          <a:p>
            <a:fld id="{C3C7F7EB-25AF-4E43-99DA-FDF21B498757}" type="slidenum">
              <a:rPr lang="en-US" smtClean="0"/>
              <a:t>‹#›</a:t>
            </a:fld>
            <a:endParaRPr lang="en-US"/>
          </a:p>
        </p:txBody>
      </p:sp>
    </p:spTree>
    <p:extLst>
      <p:ext uri="{BB962C8B-B14F-4D97-AF65-F5344CB8AC3E}">
        <p14:creationId xmlns:p14="http://schemas.microsoft.com/office/powerpoint/2010/main" val="4209250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35025-A756-21E8-550F-A2375E31953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24EBFF5-5537-B8F8-0F80-1CF6E7C0BC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1C95C5-EB6D-368D-9843-DC950F2FE6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5C09A68-773F-3B92-C1BA-DAAD2C78650C}"/>
              </a:ext>
            </a:extLst>
          </p:cNvPr>
          <p:cNvSpPr>
            <a:spLocks noGrp="1"/>
          </p:cNvSpPr>
          <p:nvPr>
            <p:ph type="dt" sz="half" idx="10"/>
          </p:nvPr>
        </p:nvSpPr>
        <p:spPr/>
        <p:txBody>
          <a:bodyPr/>
          <a:lstStyle/>
          <a:p>
            <a:fld id="{621EAC6F-C3C7-8A4D-B421-4C3B62B4E88A}" type="datetimeFigureOut">
              <a:rPr lang="en-US" smtClean="0"/>
              <a:t>5/5/23</a:t>
            </a:fld>
            <a:endParaRPr lang="en-US"/>
          </a:p>
        </p:txBody>
      </p:sp>
      <p:sp>
        <p:nvSpPr>
          <p:cNvPr id="6" name="Footer Placeholder 5">
            <a:extLst>
              <a:ext uri="{FF2B5EF4-FFF2-40B4-BE49-F238E27FC236}">
                <a16:creationId xmlns:a16="http://schemas.microsoft.com/office/drawing/2014/main" id="{C3090B9E-6FC8-F1FE-D3B5-57886223D7E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903A4EF-9A1B-5105-2007-05203F2698E0}"/>
              </a:ext>
            </a:extLst>
          </p:cNvPr>
          <p:cNvSpPr>
            <a:spLocks noGrp="1"/>
          </p:cNvSpPr>
          <p:nvPr>
            <p:ph type="sldNum" sz="quarter" idx="12"/>
          </p:nvPr>
        </p:nvSpPr>
        <p:spPr/>
        <p:txBody>
          <a:bodyPr/>
          <a:lstStyle/>
          <a:p>
            <a:fld id="{C3C7F7EB-25AF-4E43-99DA-FDF21B498757}" type="slidenum">
              <a:rPr lang="en-US" smtClean="0"/>
              <a:t>‹#›</a:t>
            </a:fld>
            <a:endParaRPr lang="en-US"/>
          </a:p>
        </p:txBody>
      </p:sp>
    </p:spTree>
    <p:extLst>
      <p:ext uri="{BB962C8B-B14F-4D97-AF65-F5344CB8AC3E}">
        <p14:creationId xmlns:p14="http://schemas.microsoft.com/office/powerpoint/2010/main" val="39444176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EDFC3-138A-82DC-A5A6-889AF63BC2E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38141FF-0DE1-8BCA-1C68-1E5ED4A14D5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9C6D114-FFFA-A7C7-A2DA-109A46ABCABE}"/>
              </a:ext>
            </a:extLst>
          </p:cNvPr>
          <p:cNvSpPr>
            <a:spLocks noGrp="1"/>
          </p:cNvSpPr>
          <p:nvPr>
            <p:ph type="dt" sz="half" idx="10"/>
          </p:nvPr>
        </p:nvSpPr>
        <p:spPr/>
        <p:txBody>
          <a:bodyPr/>
          <a:lstStyle/>
          <a:p>
            <a:fld id="{621EAC6F-C3C7-8A4D-B421-4C3B62B4E88A}" type="datetimeFigureOut">
              <a:rPr lang="en-US" smtClean="0"/>
              <a:t>5/5/23</a:t>
            </a:fld>
            <a:endParaRPr lang="en-US"/>
          </a:p>
        </p:txBody>
      </p:sp>
      <p:sp>
        <p:nvSpPr>
          <p:cNvPr id="5" name="Footer Placeholder 4">
            <a:extLst>
              <a:ext uri="{FF2B5EF4-FFF2-40B4-BE49-F238E27FC236}">
                <a16:creationId xmlns:a16="http://schemas.microsoft.com/office/drawing/2014/main" id="{0D621F9F-A976-1867-8702-869B549398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46606-3EC5-72C2-A1B1-D3EB2F42F737}"/>
              </a:ext>
            </a:extLst>
          </p:cNvPr>
          <p:cNvSpPr>
            <a:spLocks noGrp="1"/>
          </p:cNvSpPr>
          <p:nvPr>
            <p:ph type="sldNum" sz="quarter" idx="12"/>
          </p:nvPr>
        </p:nvSpPr>
        <p:spPr/>
        <p:txBody>
          <a:bodyPr/>
          <a:lstStyle/>
          <a:p>
            <a:fld id="{C3C7F7EB-25AF-4E43-99DA-FDF21B498757}" type="slidenum">
              <a:rPr lang="en-US" smtClean="0"/>
              <a:t>‹#›</a:t>
            </a:fld>
            <a:endParaRPr lang="en-US"/>
          </a:p>
        </p:txBody>
      </p:sp>
    </p:spTree>
    <p:extLst>
      <p:ext uri="{BB962C8B-B14F-4D97-AF65-F5344CB8AC3E}">
        <p14:creationId xmlns:p14="http://schemas.microsoft.com/office/powerpoint/2010/main" val="2299370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1A222F2-7235-B8CE-DA7A-BE764311060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9B7F1EA-4FE1-19CB-1B5E-5D599B67D9D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3AC4CD4-638B-04A4-3891-25A85737CD38}"/>
              </a:ext>
            </a:extLst>
          </p:cNvPr>
          <p:cNvSpPr>
            <a:spLocks noGrp="1"/>
          </p:cNvSpPr>
          <p:nvPr>
            <p:ph type="dt" sz="half" idx="10"/>
          </p:nvPr>
        </p:nvSpPr>
        <p:spPr/>
        <p:txBody>
          <a:bodyPr/>
          <a:lstStyle/>
          <a:p>
            <a:fld id="{621EAC6F-C3C7-8A4D-B421-4C3B62B4E88A}" type="datetimeFigureOut">
              <a:rPr lang="en-US" smtClean="0"/>
              <a:t>5/5/23</a:t>
            </a:fld>
            <a:endParaRPr lang="en-US"/>
          </a:p>
        </p:txBody>
      </p:sp>
      <p:sp>
        <p:nvSpPr>
          <p:cNvPr id="5" name="Footer Placeholder 4">
            <a:extLst>
              <a:ext uri="{FF2B5EF4-FFF2-40B4-BE49-F238E27FC236}">
                <a16:creationId xmlns:a16="http://schemas.microsoft.com/office/drawing/2014/main" id="{EFC24E56-8406-EB4A-65A4-C4B3CCB844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0D243B-C99F-399E-0F26-0239C55E2286}"/>
              </a:ext>
            </a:extLst>
          </p:cNvPr>
          <p:cNvSpPr>
            <a:spLocks noGrp="1"/>
          </p:cNvSpPr>
          <p:nvPr>
            <p:ph type="sldNum" sz="quarter" idx="12"/>
          </p:nvPr>
        </p:nvSpPr>
        <p:spPr/>
        <p:txBody>
          <a:bodyPr/>
          <a:lstStyle/>
          <a:p>
            <a:fld id="{C3C7F7EB-25AF-4E43-99DA-FDF21B498757}" type="slidenum">
              <a:rPr lang="en-US" smtClean="0"/>
              <a:t>‹#›</a:t>
            </a:fld>
            <a:endParaRPr lang="en-US"/>
          </a:p>
        </p:txBody>
      </p:sp>
    </p:spTree>
    <p:extLst>
      <p:ext uri="{BB962C8B-B14F-4D97-AF65-F5344CB8AC3E}">
        <p14:creationId xmlns:p14="http://schemas.microsoft.com/office/powerpoint/2010/main" val="686606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A21B4FD-7894-7F74-E5F1-D90166BDF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6DE75D6-FF85-0D5F-F41C-70B2BCB147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9C456A9-F109-9822-1E61-741462519BC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1EAC6F-C3C7-8A4D-B421-4C3B62B4E88A}" type="datetimeFigureOut">
              <a:rPr lang="en-US" smtClean="0"/>
              <a:t>5/5/23</a:t>
            </a:fld>
            <a:endParaRPr lang="en-US"/>
          </a:p>
        </p:txBody>
      </p:sp>
      <p:sp>
        <p:nvSpPr>
          <p:cNvPr id="5" name="Footer Placeholder 4">
            <a:extLst>
              <a:ext uri="{FF2B5EF4-FFF2-40B4-BE49-F238E27FC236}">
                <a16:creationId xmlns:a16="http://schemas.microsoft.com/office/drawing/2014/main" id="{BEFE4528-0635-C271-4B19-51BDF260B3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37962A9-4288-7352-AE83-F7FB071F2E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C7F7EB-25AF-4E43-99DA-FDF21B498757}" type="slidenum">
              <a:rPr lang="en-US" smtClean="0"/>
              <a:t>‹#›</a:t>
            </a:fld>
            <a:endParaRPr lang="en-US"/>
          </a:p>
        </p:txBody>
      </p:sp>
    </p:spTree>
    <p:extLst>
      <p:ext uri="{BB962C8B-B14F-4D97-AF65-F5344CB8AC3E}">
        <p14:creationId xmlns:p14="http://schemas.microsoft.com/office/powerpoint/2010/main" val="19426497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columbia.edu/itc/journalism/j6075/edit/readings/jewell.html" TargetMode="External"/><Relationship Id="rId2" Type="http://schemas.openxmlformats.org/officeDocument/2006/relationships/hyperlink" Target="https://www.nytimes.com/2014/11/25/us/ferguson-darren-wilson-shooting-michael-brown-grand-jury.html" TargetMode="External"/><Relationship Id="rId1" Type="http://schemas.openxmlformats.org/officeDocument/2006/relationships/slideLayout" Target="../slideLayouts/slideLayout2.xml"/><Relationship Id="rId4" Type="http://schemas.openxmlformats.org/officeDocument/2006/relationships/hyperlink" Target="https://committees.parliament.uk/work/3183/home-office-delivery-of-brexit-policing-and-security-cooperation-inquiry/" TargetMode="External"/></Relationships>
</file>

<file path=ppt/slides/_rels/slide21.xml.rels><?xml version="1.0" encoding="UTF-8" standalone="yes"?>
<Relationships xmlns="http://schemas.openxmlformats.org/package/2006/relationships"><Relationship Id="rId2" Type="http://schemas.openxmlformats.org/officeDocument/2006/relationships/hyperlink" Target="https://www.theguardian.com/us-news/2020/jun/03/thousands-gather-in-london-for-george-floyd-protes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E62931-8EB4-42BB-BAAB-D8757BE66D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28AB21-9A4E-7EE0-CE7D-8FB60AC65869}"/>
              </a:ext>
            </a:extLst>
          </p:cNvPr>
          <p:cNvSpPr>
            <a:spLocks noGrp="1"/>
          </p:cNvSpPr>
          <p:nvPr>
            <p:ph type="ctrTitle"/>
          </p:nvPr>
        </p:nvSpPr>
        <p:spPr>
          <a:xfrm>
            <a:off x="6367461" y="728664"/>
            <a:ext cx="4984813" cy="3157080"/>
          </a:xfrm>
          <a:noFill/>
        </p:spPr>
        <p:txBody>
          <a:bodyPr>
            <a:normAutofit/>
          </a:bodyPr>
          <a:lstStyle/>
          <a:p>
            <a:pPr algn="l"/>
            <a:r>
              <a:rPr lang="en-US" sz="5200" dirty="0">
                <a:latin typeface="Aharoni" panose="02010803020104030203" pitchFamily="2" charset="-79"/>
                <a:cs typeface="Aharoni" panose="02010803020104030203" pitchFamily="2" charset="-79"/>
              </a:rPr>
              <a:t>Jake Weeks Assignment 2 </a:t>
            </a:r>
          </a:p>
        </p:txBody>
      </p:sp>
      <p:sp>
        <p:nvSpPr>
          <p:cNvPr id="3" name="Subtitle 2">
            <a:extLst>
              <a:ext uri="{FF2B5EF4-FFF2-40B4-BE49-F238E27FC236}">
                <a16:creationId xmlns:a16="http://schemas.microsoft.com/office/drawing/2014/main" id="{3F24DC8B-1CF8-301E-CD48-CF0E44976336}"/>
              </a:ext>
            </a:extLst>
          </p:cNvPr>
          <p:cNvSpPr>
            <a:spLocks noGrp="1"/>
          </p:cNvSpPr>
          <p:nvPr>
            <p:ph type="subTitle" idx="1"/>
          </p:nvPr>
        </p:nvSpPr>
        <p:spPr>
          <a:xfrm>
            <a:off x="6367461" y="4072045"/>
            <a:ext cx="4984813" cy="2057289"/>
          </a:xfrm>
          <a:noFill/>
        </p:spPr>
        <p:txBody>
          <a:bodyPr>
            <a:normAutofit/>
          </a:bodyPr>
          <a:lstStyle/>
          <a:p>
            <a:pPr algn="l"/>
            <a:r>
              <a:rPr lang="en-GB" b="1">
                <a:effectLst/>
                <a:latin typeface="Arial" panose="020B0604020202020204" pitchFamily="34" charset="0"/>
                <a:ea typeface="Times New Roman" panose="02020603050405020304" pitchFamily="18" charset="0"/>
              </a:rPr>
              <a:t>“Critically discuss the impact the media has on UK policing”</a:t>
            </a:r>
            <a:endParaRPr lang="en-GB">
              <a:effectLst/>
              <a:latin typeface="Times New Roman" panose="02020603050405020304" pitchFamily="18" charset="0"/>
              <a:ea typeface="Times New Roman" panose="02020603050405020304" pitchFamily="18" charset="0"/>
            </a:endParaRPr>
          </a:p>
          <a:p>
            <a:pPr algn="l"/>
            <a:endParaRPr lang="en-US"/>
          </a:p>
        </p:txBody>
      </p:sp>
      <p:pic>
        <p:nvPicPr>
          <p:cNvPr id="5" name="Picture 4">
            <a:extLst>
              <a:ext uri="{FF2B5EF4-FFF2-40B4-BE49-F238E27FC236}">
                <a16:creationId xmlns:a16="http://schemas.microsoft.com/office/drawing/2014/main" id="{EBB981B8-3847-A51B-6F4D-F206C324CFE0}"/>
              </a:ext>
            </a:extLst>
          </p:cNvPr>
          <p:cNvPicPr>
            <a:picLocks noChangeAspect="1"/>
          </p:cNvPicPr>
          <p:nvPr/>
        </p:nvPicPr>
        <p:blipFill rotWithShape="1">
          <a:blip r:embed="rId2"/>
          <a:srcRect l="23049" r="15434" b="1"/>
          <a:stretch/>
        </p:blipFill>
        <p:spPr>
          <a:xfrm>
            <a:off x="1" y="10"/>
            <a:ext cx="6005512" cy="6857990"/>
          </a:xfrm>
          <a:prstGeom prst="rect">
            <a:avLst/>
          </a:prstGeom>
        </p:spPr>
      </p:pic>
    </p:spTree>
    <p:extLst>
      <p:ext uri="{BB962C8B-B14F-4D97-AF65-F5344CB8AC3E}">
        <p14:creationId xmlns:p14="http://schemas.microsoft.com/office/powerpoint/2010/main" val="5232951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DA8E075-B1F1-CD15-BC33-2B1BB65AB081}"/>
              </a:ext>
            </a:extLst>
          </p:cNvPr>
          <p:cNvSpPr>
            <a:spLocks noGrp="1"/>
          </p:cNvSpPr>
          <p:nvPr>
            <p:ph idx="1"/>
          </p:nvPr>
        </p:nvSpPr>
        <p:spPr>
          <a:xfrm>
            <a:off x="630936" y="2660904"/>
            <a:ext cx="4818888" cy="3547872"/>
          </a:xfrm>
        </p:spPr>
        <p:txBody>
          <a:bodyPr anchor="t">
            <a:normAutofit/>
          </a:bodyPr>
          <a:lstStyle/>
          <a:p>
            <a:pPr marL="0" indent="0">
              <a:buNone/>
            </a:pPr>
            <a:r>
              <a:rPr lang="en-GB" sz="1700" kern="0" dirty="0">
                <a:effectLst/>
                <a:latin typeface="Aharoni" panose="02010803020104030203" pitchFamily="2" charset="-79"/>
                <a:ea typeface="Times New Roman" panose="02020603050405020304" pitchFamily="18" charset="0"/>
                <a:cs typeface="Aharoni" panose="02010803020104030203" pitchFamily="2" charset="-79"/>
              </a:rPr>
              <a:t>The media, including newspapers, television, and social media, plays a crucial role in shaping public opinion and attitudes towards various issues, including policing (Reiner 2010)</a:t>
            </a:r>
            <a:r>
              <a:rPr lang="en-GB" sz="1700" dirty="0">
                <a:effectLst/>
                <a:latin typeface="Aharoni" panose="02010803020104030203" pitchFamily="2" charset="-79"/>
                <a:cs typeface="Aharoni" panose="02010803020104030203" pitchFamily="2" charset="-79"/>
              </a:rPr>
              <a:t>. </a:t>
            </a:r>
          </a:p>
          <a:p>
            <a:pPr marL="0" indent="0">
              <a:buNone/>
            </a:pPr>
            <a:endParaRPr lang="en-GB" sz="1700" dirty="0">
              <a:latin typeface="Aharoni" panose="02010803020104030203" pitchFamily="2" charset="-79"/>
              <a:cs typeface="Aharoni" panose="02010803020104030203" pitchFamily="2" charset="-79"/>
            </a:endParaRPr>
          </a:p>
          <a:p>
            <a:pPr marL="0" indent="0">
              <a:buNone/>
            </a:pPr>
            <a:r>
              <a:rPr lang="en-GB" sz="1700" kern="0" dirty="0">
                <a:effectLst/>
                <a:latin typeface="Aharoni" panose="02010803020104030203" pitchFamily="2" charset="-79"/>
                <a:ea typeface="Times New Roman" panose="02020603050405020304" pitchFamily="18" charset="0"/>
                <a:cs typeface="Aharoni" panose="02010803020104030203" pitchFamily="2" charset="-79"/>
              </a:rPr>
              <a:t>The media's coverage of policing issues can influence-</a:t>
            </a:r>
          </a:p>
          <a:p>
            <a:pPr marL="0" indent="0">
              <a:buNone/>
            </a:pPr>
            <a:endParaRPr lang="en-GB" sz="1700" kern="0" dirty="0">
              <a:effectLst/>
              <a:latin typeface="Aharoni" panose="02010803020104030203" pitchFamily="2" charset="-79"/>
              <a:ea typeface="Times New Roman" panose="02020603050405020304" pitchFamily="18" charset="0"/>
              <a:cs typeface="Aharoni" panose="02010803020104030203" pitchFamily="2" charset="-79"/>
            </a:endParaRPr>
          </a:p>
          <a:p>
            <a:pPr marL="0" indent="0">
              <a:buNone/>
            </a:pPr>
            <a:r>
              <a:rPr lang="en-GB" sz="1700" kern="0" dirty="0">
                <a:latin typeface="Aharoni" panose="02010803020104030203" pitchFamily="2" charset="-79"/>
                <a:ea typeface="Times New Roman" panose="02020603050405020304" pitchFamily="18" charset="0"/>
                <a:cs typeface="Aharoni" panose="02010803020104030203" pitchFamily="2" charset="-79"/>
              </a:rPr>
              <a:t>T</a:t>
            </a:r>
            <a:r>
              <a:rPr lang="en-GB" sz="1700" kern="0" dirty="0">
                <a:effectLst/>
                <a:latin typeface="Aharoni" panose="02010803020104030203" pitchFamily="2" charset="-79"/>
                <a:ea typeface="Times New Roman" panose="02020603050405020304" pitchFamily="18" charset="0"/>
                <a:cs typeface="Aharoni" panose="02010803020104030203" pitchFamily="2" charset="-79"/>
              </a:rPr>
              <a:t>he public's perceptions of the police</a:t>
            </a:r>
          </a:p>
          <a:p>
            <a:pPr marL="0" indent="0">
              <a:buNone/>
            </a:pPr>
            <a:r>
              <a:rPr lang="en-GB" sz="1700" kern="0" dirty="0">
                <a:latin typeface="Aharoni" panose="02010803020104030203" pitchFamily="2" charset="-79"/>
                <a:ea typeface="Times New Roman" panose="02020603050405020304" pitchFamily="18" charset="0"/>
                <a:cs typeface="Aharoni" panose="02010803020104030203" pitchFamily="2" charset="-79"/>
              </a:rPr>
              <a:t>T</a:t>
            </a:r>
            <a:r>
              <a:rPr lang="en-GB" sz="1700" kern="0" dirty="0">
                <a:effectLst/>
                <a:latin typeface="Aharoni" panose="02010803020104030203" pitchFamily="2" charset="-79"/>
                <a:ea typeface="Times New Roman" panose="02020603050405020304" pitchFamily="18" charset="0"/>
                <a:cs typeface="Aharoni" panose="02010803020104030203" pitchFamily="2" charset="-79"/>
              </a:rPr>
              <a:t>heir trust in the police </a:t>
            </a:r>
          </a:p>
          <a:p>
            <a:pPr marL="0" indent="0">
              <a:buNone/>
            </a:pPr>
            <a:r>
              <a:rPr lang="en-GB" sz="1700" kern="0" dirty="0">
                <a:latin typeface="Aharoni" panose="02010803020104030203" pitchFamily="2" charset="-79"/>
                <a:ea typeface="Times New Roman" panose="02020603050405020304" pitchFamily="18" charset="0"/>
                <a:cs typeface="Aharoni" panose="02010803020104030203" pitchFamily="2" charset="-79"/>
              </a:rPr>
              <a:t>T</a:t>
            </a:r>
            <a:r>
              <a:rPr lang="en-GB" sz="1700" kern="0" dirty="0">
                <a:effectLst/>
                <a:latin typeface="Aharoni" panose="02010803020104030203" pitchFamily="2" charset="-79"/>
                <a:ea typeface="Times New Roman" panose="02020603050405020304" pitchFamily="18" charset="0"/>
                <a:cs typeface="Aharoni" panose="02010803020104030203" pitchFamily="2" charset="-79"/>
              </a:rPr>
              <a:t>he way they interact with the police. </a:t>
            </a:r>
            <a:endParaRPr lang="en-US" sz="1700" dirty="0">
              <a:latin typeface="Aharoni" panose="02010803020104030203" pitchFamily="2" charset="-79"/>
              <a:cs typeface="Aharoni" panose="02010803020104030203" pitchFamily="2" charset="-79"/>
            </a:endParaRPr>
          </a:p>
        </p:txBody>
      </p:sp>
      <p:pic>
        <p:nvPicPr>
          <p:cNvPr id="1026" name="Picture 2" descr="Forms of media and their development | science &amp; technology">
            <a:extLst>
              <a:ext uri="{FF2B5EF4-FFF2-40B4-BE49-F238E27FC236}">
                <a16:creationId xmlns:a16="http://schemas.microsoft.com/office/drawing/2014/main" id="{826E28C3-BBBE-086A-B720-6A0CAB52358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9048" y="1416006"/>
            <a:ext cx="5458968" cy="4025988"/>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75504BAF-BDC6-421A-2E82-370E5DD9CF40}"/>
              </a:ext>
            </a:extLst>
          </p:cNvPr>
          <p:cNvSpPr>
            <a:spLocks noGrp="1"/>
          </p:cNvSpPr>
          <p:nvPr>
            <p:ph type="title"/>
          </p:nvPr>
        </p:nvSpPr>
        <p:spPr/>
        <p:txBody>
          <a:bodyPr/>
          <a:lstStyle/>
          <a:p>
            <a:r>
              <a:rPr lang="en-US" dirty="0">
                <a:latin typeface="Aharoni" panose="02010803020104030203" pitchFamily="2" charset="-79"/>
                <a:cs typeface="Aharoni" panose="02010803020104030203" pitchFamily="2" charset="-79"/>
              </a:rPr>
              <a:t>Types of media</a:t>
            </a:r>
          </a:p>
        </p:txBody>
      </p:sp>
    </p:spTree>
    <p:extLst>
      <p:ext uri="{BB962C8B-B14F-4D97-AF65-F5344CB8AC3E}">
        <p14:creationId xmlns:p14="http://schemas.microsoft.com/office/powerpoint/2010/main" val="42949597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Rectangle 4104">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Premium Vector | Angry policeman">
            <a:extLst>
              <a:ext uri="{FF2B5EF4-FFF2-40B4-BE49-F238E27FC236}">
                <a16:creationId xmlns:a16="http://schemas.microsoft.com/office/drawing/2014/main" id="{F9AF889D-29C5-2AF0-1646-1BAF93DAAE1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632"/>
          <a:stretch/>
        </p:blipFill>
        <p:spPr bwMode="auto">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6BF389A-454B-ACF1-D8FD-52A244F5BA02}"/>
              </a:ext>
            </a:extLst>
          </p:cNvPr>
          <p:cNvSpPr>
            <a:spLocks noGrp="1"/>
          </p:cNvSpPr>
          <p:nvPr>
            <p:ph idx="1"/>
          </p:nvPr>
        </p:nvSpPr>
        <p:spPr>
          <a:xfrm>
            <a:off x="7320465" y="1610590"/>
            <a:ext cx="4140013" cy="4492097"/>
          </a:xfrm>
        </p:spPr>
        <p:txBody>
          <a:bodyPr>
            <a:normAutofit/>
          </a:bodyPr>
          <a:lstStyle/>
          <a:p>
            <a:pPr marL="0" indent="0">
              <a:buNone/>
            </a:pPr>
            <a:endParaRPr lang="en-GB" sz="2000" dirty="0">
              <a:latin typeface="Söhne"/>
            </a:endParaRPr>
          </a:p>
          <a:p>
            <a:pPr marL="0" indent="0">
              <a:buNone/>
            </a:pPr>
            <a:endParaRPr lang="en-GB" sz="2000" dirty="0">
              <a:latin typeface="Aharoni" panose="020F0502020204030204" pitchFamily="34" charset="0"/>
              <a:cs typeface="Aharoni" panose="020F0502020204030204" pitchFamily="34" charset="0"/>
            </a:endParaRPr>
          </a:p>
          <a:p>
            <a:pPr marL="0" indent="0">
              <a:buNone/>
            </a:pPr>
            <a:r>
              <a:rPr lang="en-GB" sz="2000" dirty="0">
                <a:latin typeface="Aharoni" panose="020F0502020204030204" pitchFamily="34" charset="0"/>
                <a:cs typeface="Aharoni" panose="020F0502020204030204" pitchFamily="34" charset="0"/>
              </a:rPr>
              <a:t>N</a:t>
            </a:r>
            <a:r>
              <a:rPr lang="en-GB" sz="2000" b="0" i="0" u="none" strike="noStrike" dirty="0">
                <a:effectLst/>
                <a:latin typeface="Aharoni" panose="020F0502020204030204" pitchFamily="34" charset="0"/>
                <a:cs typeface="Aharoni" panose="020F0502020204030204" pitchFamily="34" charset="0"/>
              </a:rPr>
              <a:t>egative media portrayals can also contribute to a sense of low morale and job dissatisfaction among police officers (Thompson, 2019). </a:t>
            </a:r>
          </a:p>
          <a:p>
            <a:pPr marL="0" indent="0">
              <a:buNone/>
            </a:pPr>
            <a:r>
              <a:rPr lang="en-GB" sz="2000" b="0" i="0" u="none" strike="noStrike" dirty="0">
                <a:effectLst/>
                <a:latin typeface="Aharoni" panose="020F0502020204030204" pitchFamily="34" charset="0"/>
                <a:cs typeface="Aharoni" panose="020F0502020204030204" pitchFamily="34" charset="0"/>
              </a:rPr>
              <a:t>This can lead to higher levels of- </a:t>
            </a:r>
          </a:p>
          <a:p>
            <a:pPr marL="0" indent="0">
              <a:buNone/>
            </a:pPr>
            <a:r>
              <a:rPr lang="en-GB" sz="2000" b="0" i="0" u="none" strike="noStrike" dirty="0">
                <a:effectLst/>
                <a:latin typeface="Aharoni" panose="020F0502020204030204" pitchFamily="34" charset="0"/>
                <a:cs typeface="Aharoni" panose="020F0502020204030204" pitchFamily="34" charset="0"/>
              </a:rPr>
              <a:t>-Absenteeism</a:t>
            </a:r>
          </a:p>
          <a:p>
            <a:pPr marL="0" indent="0">
              <a:buNone/>
            </a:pPr>
            <a:r>
              <a:rPr lang="en-GB" sz="2000" dirty="0">
                <a:latin typeface="Aharoni" panose="020F0502020204030204" pitchFamily="34" charset="0"/>
                <a:cs typeface="Aharoni" panose="020F0502020204030204" pitchFamily="34" charset="0"/>
              </a:rPr>
              <a:t>-R</a:t>
            </a:r>
            <a:r>
              <a:rPr lang="en-GB" sz="2000" b="0" i="0" u="none" strike="noStrike" dirty="0">
                <a:effectLst/>
                <a:latin typeface="Aharoni" panose="020F0502020204030204" pitchFamily="34" charset="0"/>
                <a:cs typeface="Aharoni" panose="020F0502020204030204" pitchFamily="34" charset="0"/>
              </a:rPr>
              <a:t>educed productivity</a:t>
            </a:r>
          </a:p>
          <a:p>
            <a:pPr marL="0" indent="0">
              <a:buNone/>
            </a:pPr>
            <a:r>
              <a:rPr lang="en-GB" sz="2000" dirty="0">
                <a:latin typeface="Aharoni" panose="020F0502020204030204" pitchFamily="34" charset="0"/>
                <a:cs typeface="Aharoni" panose="020F0502020204030204" pitchFamily="34" charset="0"/>
              </a:rPr>
              <a:t>-I</a:t>
            </a:r>
            <a:r>
              <a:rPr lang="en-GB" sz="2000" b="0" i="0" u="none" strike="noStrike" dirty="0">
                <a:effectLst/>
                <a:latin typeface="Aharoni" panose="020F0502020204030204" pitchFamily="34" charset="0"/>
                <a:cs typeface="Aharoni" panose="020F0502020204030204" pitchFamily="34" charset="0"/>
              </a:rPr>
              <a:t>ncreased turnover</a:t>
            </a:r>
            <a:endParaRPr lang="en-US" sz="2000" dirty="0">
              <a:latin typeface="Aharoni" panose="020F0502020204030204" pitchFamily="34" charset="0"/>
              <a:cs typeface="Aharoni" panose="020F0502020204030204" pitchFamily="34" charset="0"/>
            </a:endParaRPr>
          </a:p>
        </p:txBody>
      </p:sp>
      <p:sp>
        <p:nvSpPr>
          <p:cNvPr id="4" name="TextBox 3">
            <a:extLst>
              <a:ext uri="{FF2B5EF4-FFF2-40B4-BE49-F238E27FC236}">
                <a16:creationId xmlns:a16="http://schemas.microsoft.com/office/drawing/2014/main" id="{663D0D20-6C1A-4A2D-E65D-7E61A3A5F24D}"/>
              </a:ext>
            </a:extLst>
          </p:cNvPr>
          <p:cNvSpPr txBox="1"/>
          <p:nvPr/>
        </p:nvSpPr>
        <p:spPr>
          <a:xfrm>
            <a:off x="7313576" y="563284"/>
            <a:ext cx="4358917" cy="1569660"/>
          </a:xfrm>
          <a:prstGeom prst="rect">
            <a:avLst/>
          </a:prstGeom>
          <a:noFill/>
        </p:spPr>
        <p:txBody>
          <a:bodyPr wrap="square" rtlCol="0">
            <a:spAutoFit/>
          </a:bodyPr>
          <a:lstStyle/>
          <a:p>
            <a:r>
              <a:rPr lang="en-GB" sz="3200" dirty="0">
                <a:effectLst/>
                <a:latin typeface="Aharoni" panose="02010803020104030203" pitchFamily="2" charset="-79"/>
                <a:ea typeface="Times New Roman" panose="02020603050405020304" pitchFamily="18" charset="0"/>
                <a:cs typeface="Aharoni" panose="02010803020104030203" pitchFamily="2" charset="-79"/>
              </a:rPr>
              <a:t>Media's impact on police operations:</a:t>
            </a:r>
            <a:br>
              <a:rPr lang="en-GB" sz="3200" dirty="0">
                <a:effectLst/>
                <a:latin typeface="Aharoni" panose="02010803020104030203" pitchFamily="2" charset="-79"/>
                <a:ea typeface="Times New Roman" panose="02020603050405020304" pitchFamily="18" charset="0"/>
                <a:cs typeface="Aharoni" panose="02010803020104030203" pitchFamily="2" charset="-79"/>
              </a:rPr>
            </a:br>
            <a:endParaRPr lang="en-US" sz="32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498043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Police forces 'struggling' to grasp social media - BBC News">
            <a:extLst>
              <a:ext uri="{FF2B5EF4-FFF2-40B4-BE49-F238E27FC236}">
                <a16:creationId xmlns:a16="http://schemas.microsoft.com/office/drawing/2014/main" id="{2F94F373-C251-3318-D3D5-54E79EF24E3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useBgFill="1">
        <p:nvSpPr>
          <p:cNvPr id="2057" name="Freeform: Shape 2056">
            <a:extLst>
              <a:ext uri="{FF2B5EF4-FFF2-40B4-BE49-F238E27FC236}">
                <a16:creationId xmlns:a16="http://schemas.microsoft.com/office/drawing/2014/main" id="{7E7D0C94-08B4-48AE-8813-CC4D60294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89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59"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64666" y="399531"/>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DAF8235-813B-0D22-9D09-DD38F1EFFCAE}"/>
              </a:ext>
            </a:extLst>
          </p:cNvPr>
          <p:cNvSpPr>
            <a:spLocks noGrp="1"/>
          </p:cNvSpPr>
          <p:nvPr>
            <p:ph idx="1"/>
          </p:nvPr>
        </p:nvSpPr>
        <p:spPr>
          <a:xfrm>
            <a:off x="1189319" y="1038584"/>
            <a:ext cx="4458446" cy="4618413"/>
          </a:xfrm>
        </p:spPr>
        <p:txBody>
          <a:bodyPr anchor="ctr">
            <a:normAutofit lnSpcReduction="10000"/>
          </a:bodyPr>
          <a:lstStyle/>
          <a:p>
            <a:pPr marL="0" indent="0">
              <a:buNone/>
            </a:pPr>
            <a:r>
              <a:rPr lang="en-US" sz="1800" dirty="0">
                <a:latin typeface="Aharoni" panose="02010803020104030203" pitchFamily="2" charset="-79"/>
                <a:cs typeface="Aharoni" panose="02010803020104030203" pitchFamily="2" charset="-79"/>
              </a:rPr>
              <a:t>The media can have big influences on the way that the police operate. </a:t>
            </a:r>
          </a:p>
          <a:p>
            <a:pPr marL="0" indent="0">
              <a:buNone/>
            </a:pPr>
            <a:endParaRPr lang="en-US" sz="1800" dirty="0">
              <a:latin typeface="Aharoni" panose="02010803020104030203" pitchFamily="2" charset="-79"/>
              <a:cs typeface="Aharoni" panose="02010803020104030203" pitchFamily="2" charset="-79"/>
            </a:endParaRPr>
          </a:p>
          <a:p>
            <a:pPr marL="0" indent="0">
              <a:buNone/>
            </a:pPr>
            <a:r>
              <a:rPr lang="en-US" sz="1800" dirty="0">
                <a:latin typeface="Aharoni" panose="02010803020104030203" pitchFamily="2" charset="-79"/>
                <a:cs typeface="Aharoni" panose="02010803020104030203" pitchFamily="2" charset="-79"/>
              </a:rPr>
              <a:t>The media can effect the decision making of the police.</a:t>
            </a:r>
          </a:p>
          <a:p>
            <a:pPr marL="0" indent="0">
              <a:buNone/>
            </a:pPr>
            <a:endParaRPr lang="en-US" sz="1800" dirty="0">
              <a:latin typeface="Aharoni" panose="02010803020104030203" pitchFamily="2" charset="-79"/>
              <a:cs typeface="Aharoni" panose="02010803020104030203" pitchFamily="2" charset="-79"/>
            </a:endParaRPr>
          </a:p>
          <a:p>
            <a:pPr marL="0" indent="0">
              <a:buNone/>
            </a:pPr>
            <a:r>
              <a:rPr lang="en-GB" sz="1800" kern="0" dirty="0">
                <a:effectLst/>
                <a:latin typeface="Aharoni" panose="02010803020104030203" pitchFamily="2" charset="-79"/>
                <a:ea typeface="Times New Roman" panose="02020603050405020304" pitchFamily="18" charset="0"/>
                <a:cs typeface="Aharoni" panose="02010803020104030203" pitchFamily="2" charset="-79"/>
              </a:rPr>
              <a:t>Police officers may use less force or it may be used with more caution because of concern of negative media portrayal (</a:t>
            </a:r>
            <a:r>
              <a:rPr lang="en-GB" sz="1800" kern="0" dirty="0" err="1">
                <a:effectLst/>
                <a:latin typeface="Aharoni" panose="02010803020104030203" pitchFamily="2" charset="-79"/>
                <a:ea typeface="Times New Roman" panose="02020603050405020304" pitchFamily="18" charset="0"/>
                <a:cs typeface="Aharoni" panose="02010803020104030203" pitchFamily="2" charset="-79"/>
              </a:rPr>
              <a:t>Gau</a:t>
            </a:r>
            <a:r>
              <a:rPr lang="en-GB" sz="1800" kern="0" dirty="0">
                <a:effectLst/>
                <a:latin typeface="Aharoni" panose="02010803020104030203" pitchFamily="2" charset="-79"/>
                <a:ea typeface="Times New Roman" panose="02020603050405020304" pitchFamily="18" charset="0"/>
                <a:cs typeface="Aharoni" panose="02010803020104030203" pitchFamily="2" charset="-79"/>
              </a:rPr>
              <a:t> &amp; Brunson, 2010). </a:t>
            </a:r>
          </a:p>
          <a:p>
            <a:pPr marL="0" indent="0">
              <a:buNone/>
            </a:pPr>
            <a:endParaRPr lang="en-GB" sz="1800" kern="0" dirty="0">
              <a:latin typeface="Aharoni" panose="02010803020104030203" pitchFamily="2" charset="-79"/>
              <a:cs typeface="Aharoni" panose="02010803020104030203" pitchFamily="2" charset="-79"/>
            </a:endParaRPr>
          </a:p>
          <a:p>
            <a:pPr marL="0" indent="0">
              <a:buNone/>
            </a:pPr>
            <a:r>
              <a:rPr lang="en-GB" sz="1800" kern="0" dirty="0">
                <a:effectLst/>
                <a:latin typeface="Aharoni" panose="02010803020104030203" pitchFamily="2" charset="-79"/>
                <a:ea typeface="Times New Roman" panose="02020603050405020304" pitchFamily="18" charset="0"/>
                <a:cs typeface="Aharoni" panose="02010803020104030203" pitchFamily="2" charset="-79"/>
              </a:rPr>
              <a:t>Police officers may be discouraged from using force when it's required to defend themselves or others, even while it may lessen the use of excessive force (Terrill, 2015).</a:t>
            </a:r>
            <a:r>
              <a:rPr lang="en-GB" sz="1800" dirty="0">
                <a:effectLst/>
                <a:latin typeface="Aharoni" panose="02010803020104030203" pitchFamily="2" charset="-79"/>
                <a:cs typeface="Aharoni" panose="02010803020104030203" pitchFamily="2" charset="-79"/>
              </a:rPr>
              <a:t> </a:t>
            </a:r>
            <a:endParaRPr lang="en-US" sz="1800" dirty="0">
              <a:latin typeface="Aharoni" panose="02010803020104030203" pitchFamily="2" charset="-79"/>
              <a:cs typeface="Aharoni" panose="02010803020104030203" pitchFamily="2" charset="-79"/>
            </a:endParaRPr>
          </a:p>
          <a:p>
            <a:pPr marL="0" indent="0">
              <a:buNone/>
            </a:pPr>
            <a:endParaRPr lang="en-US" sz="1300" dirty="0"/>
          </a:p>
        </p:txBody>
      </p:sp>
    </p:spTree>
    <p:extLst>
      <p:ext uri="{BB962C8B-B14F-4D97-AF65-F5344CB8AC3E}">
        <p14:creationId xmlns:p14="http://schemas.microsoft.com/office/powerpoint/2010/main" val="2242529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EA3C3-0289-DCC0-2F2B-81A3E662C195}"/>
              </a:ext>
            </a:extLst>
          </p:cNvPr>
          <p:cNvSpPr>
            <a:spLocks noGrp="1"/>
          </p:cNvSpPr>
          <p:nvPr>
            <p:ph type="title"/>
          </p:nvPr>
        </p:nvSpPr>
        <p:spPr>
          <a:xfrm>
            <a:off x="481013" y="3752849"/>
            <a:ext cx="3290887" cy="2452687"/>
          </a:xfrm>
        </p:spPr>
        <p:txBody>
          <a:bodyPr anchor="ctr">
            <a:normAutofit/>
          </a:bodyPr>
          <a:lstStyle/>
          <a:p>
            <a:r>
              <a:rPr lang="en-GB" sz="3600" dirty="0">
                <a:effectLst/>
                <a:latin typeface="Aharoni" panose="02010803020104030203" pitchFamily="2" charset="-79"/>
                <a:ea typeface="Times New Roman" panose="02020603050405020304" pitchFamily="18" charset="0"/>
                <a:cs typeface="Aharoni" panose="02010803020104030203" pitchFamily="2" charset="-79"/>
              </a:rPr>
              <a:t>Media's role in police accountability</a:t>
            </a:r>
            <a:br>
              <a:rPr lang="en-GB" sz="3600" dirty="0">
                <a:effectLst/>
                <a:latin typeface="Times New Roman" panose="02020603050405020304" pitchFamily="18" charset="0"/>
                <a:ea typeface="Times New Roman" panose="02020603050405020304" pitchFamily="18" charset="0"/>
              </a:rPr>
            </a:br>
            <a:endParaRPr lang="en-US" sz="3600" dirty="0"/>
          </a:p>
        </p:txBody>
      </p:sp>
      <p:pic>
        <p:nvPicPr>
          <p:cNvPr id="3074" name="Picture 2" descr="Police: Social Media Surveillance | Brennan Center for Justice">
            <a:extLst>
              <a:ext uri="{FF2B5EF4-FFF2-40B4-BE49-F238E27FC236}">
                <a16:creationId xmlns:a16="http://schemas.microsoft.com/office/drawing/2014/main" id="{800754B0-888D-FFF8-05FC-0671C7E5A9F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1828" b="17303"/>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8CB2E9F-C50E-9E51-4C99-69C556542813}"/>
              </a:ext>
            </a:extLst>
          </p:cNvPr>
          <p:cNvSpPr>
            <a:spLocks noGrp="1"/>
          </p:cNvSpPr>
          <p:nvPr>
            <p:ph idx="1"/>
          </p:nvPr>
        </p:nvSpPr>
        <p:spPr>
          <a:xfrm>
            <a:off x="4223982" y="3752850"/>
            <a:ext cx="7485413" cy="2452687"/>
          </a:xfrm>
        </p:spPr>
        <p:txBody>
          <a:bodyPr anchor="ctr">
            <a:normAutofit/>
          </a:bodyPr>
          <a:lstStyle/>
          <a:p>
            <a:pPr marL="0" indent="0">
              <a:buNone/>
            </a:pPr>
            <a:r>
              <a:rPr lang="en-GB" sz="1800" kern="0" dirty="0">
                <a:effectLst/>
                <a:latin typeface="Aharoni" panose="02010803020104030203" pitchFamily="2" charset="-79"/>
                <a:ea typeface="Times New Roman" panose="02020603050405020304" pitchFamily="18" charset="0"/>
                <a:cs typeface="Aharoni" panose="02010803020104030203" pitchFamily="2" charset="-79"/>
              </a:rPr>
              <a:t>The media also plays a crucial role in police accountability.</a:t>
            </a:r>
          </a:p>
          <a:p>
            <a:pPr marL="0" indent="0">
              <a:buNone/>
            </a:pPr>
            <a:r>
              <a:rPr lang="en-GB" sz="1800" kern="0" dirty="0">
                <a:effectLst/>
                <a:latin typeface="Aharoni" panose="02010803020104030203" pitchFamily="2" charset="-79"/>
                <a:ea typeface="Times New Roman" panose="02020603050405020304" pitchFamily="18" charset="0"/>
                <a:cs typeface="Aharoni" panose="02010803020104030203" pitchFamily="2" charset="-79"/>
              </a:rPr>
              <a:t>The media can highlight cases of- </a:t>
            </a:r>
          </a:p>
          <a:p>
            <a:pPr marL="0" indent="0">
              <a:buNone/>
            </a:pPr>
            <a:r>
              <a:rPr lang="en-GB" sz="1800" kern="0" dirty="0">
                <a:effectLst/>
                <a:latin typeface="Aharoni" panose="02010803020104030203" pitchFamily="2" charset="-79"/>
                <a:ea typeface="Times New Roman" panose="02020603050405020304" pitchFamily="18" charset="0"/>
                <a:cs typeface="Aharoni" panose="02010803020104030203" pitchFamily="2" charset="-79"/>
              </a:rPr>
              <a:t>-Police misconduct </a:t>
            </a:r>
          </a:p>
          <a:p>
            <a:pPr marL="0" indent="0">
              <a:buNone/>
            </a:pPr>
            <a:r>
              <a:rPr lang="en-GB" sz="1800" kern="0" dirty="0">
                <a:latin typeface="Aharoni" panose="02010803020104030203" pitchFamily="2" charset="-79"/>
                <a:ea typeface="Times New Roman" panose="02020603050405020304" pitchFamily="18" charset="0"/>
                <a:cs typeface="Aharoni" panose="02010803020104030203" pitchFamily="2" charset="-79"/>
              </a:rPr>
              <a:t>-C</a:t>
            </a:r>
            <a:r>
              <a:rPr lang="en-GB" sz="1800" kern="0" dirty="0">
                <a:effectLst/>
                <a:latin typeface="Aharoni" panose="02010803020104030203" pitchFamily="2" charset="-79"/>
                <a:ea typeface="Times New Roman" panose="02020603050405020304" pitchFamily="18" charset="0"/>
                <a:cs typeface="Aharoni" panose="02010803020104030203" pitchFamily="2" charset="-79"/>
              </a:rPr>
              <a:t>orruption </a:t>
            </a:r>
          </a:p>
          <a:p>
            <a:pPr marL="0" indent="0">
              <a:buNone/>
            </a:pPr>
            <a:r>
              <a:rPr lang="en-GB" sz="1800" kern="0" dirty="0">
                <a:effectLst/>
                <a:latin typeface="Aharoni" panose="02010803020104030203" pitchFamily="2" charset="-79"/>
                <a:ea typeface="Times New Roman" panose="02020603050405020304" pitchFamily="18" charset="0"/>
                <a:cs typeface="Aharoni" panose="02010803020104030203" pitchFamily="2" charset="-79"/>
              </a:rPr>
              <a:t>-Brutality</a:t>
            </a:r>
            <a:r>
              <a:rPr lang="en-GB" sz="1800" dirty="0">
                <a:effectLst/>
                <a:latin typeface="Aharoni" panose="02010803020104030203" pitchFamily="2" charset="-79"/>
                <a:cs typeface="Aharoni" panose="02010803020104030203" pitchFamily="2" charset="-79"/>
              </a:rPr>
              <a:t> </a:t>
            </a:r>
            <a:r>
              <a:rPr lang="en-GB" sz="1800" kern="0" dirty="0">
                <a:effectLst/>
                <a:latin typeface="Aharoni" panose="02010803020104030203" pitchFamily="2" charset="-79"/>
                <a:ea typeface="Times New Roman" panose="02020603050405020304" pitchFamily="18" charset="0"/>
                <a:cs typeface="Aharoni" panose="02010803020104030203" pitchFamily="2" charset="-79"/>
              </a:rPr>
              <a:t> </a:t>
            </a:r>
          </a:p>
          <a:p>
            <a:pPr marL="0" indent="0">
              <a:buNone/>
            </a:pPr>
            <a:endParaRPr lang="en-GB" sz="1800" kern="0" dirty="0">
              <a:latin typeface="Arial" panose="020B0604020202020204" pitchFamily="34" charset="0"/>
            </a:endParaRPr>
          </a:p>
          <a:p>
            <a:pPr marL="0" indent="0">
              <a:buNone/>
            </a:pPr>
            <a:endParaRPr lang="en-US" sz="1800" dirty="0"/>
          </a:p>
        </p:txBody>
      </p:sp>
    </p:spTree>
    <p:extLst>
      <p:ext uri="{BB962C8B-B14F-4D97-AF65-F5344CB8AC3E}">
        <p14:creationId xmlns:p14="http://schemas.microsoft.com/office/powerpoint/2010/main" val="26200066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police accountability | Harvard Civil Rights-Civil Liberties Law Review">
            <a:extLst>
              <a:ext uri="{FF2B5EF4-FFF2-40B4-BE49-F238E27FC236}">
                <a16:creationId xmlns:a16="http://schemas.microsoft.com/office/drawing/2014/main" id="{BC5779F8-1990-7D1F-BCF1-793AC934668F}"/>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b="10000"/>
          <a:stretch/>
        </p:blipFill>
        <p:spPr bwMode="auto">
          <a:xfrm>
            <a:off x="20" y="10"/>
            <a:ext cx="1219197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B311479-1E5E-7FB5-8EFB-664C3C58BF37}"/>
              </a:ext>
            </a:extLst>
          </p:cNvPr>
          <p:cNvSpPr>
            <a:spLocks noGrp="1"/>
          </p:cNvSpPr>
          <p:nvPr>
            <p:ph type="title"/>
          </p:nvPr>
        </p:nvSpPr>
        <p:spPr>
          <a:xfrm>
            <a:off x="841249" y="941832"/>
            <a:ext cx="10506456" cy="2057400"/>
          </a:xfrm>
        </p:spPr>
        <p:txBody>
          <a:bodyPr anchor="b">
            <a:normAutofit/>
          </a:bodyPr>
          <a:lstStyle/>
          <a:p>
            <a:r>
              <a:rPr lang="en-US" sz="5000">
                <a:latin typeface="Aharoni" panose="02010803020104030203" pitchFamily="2" charset="-79"/>
                <a:cs typeface="Aharoni" panose="02010803020104030203" pitchFamily="2" charset="-79"/>
              </a:rPr>
              <a:t>The medias role in police accountability</a:t>
            </a:r>
          </a:p>
        </p:txBody>
      </p:sp>
      <p:sp>
        <p:nvSpPr>
          <p:cNvPr id="5129" name="Rectangle 5128">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131" name="Rectangle 5130">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158F59C-211E-019A-0CF7-81FA4F26D838}"/>
              </a:ext>
            </a:extLst>
          </p:cNvPr>
          <p:cNvSpPr>
            <a:spLocks noGrp="1"/>
          </p:cNvSpPr>
          <p:nvPr>
            <p:ph idx="1"/>
          </p:nvPr>
        </p:nvSpPr>
        <p:spPr>
          <a:xfrm>
            <a:off x="841248" y="3502152"/>
            <a:ext cx="10506456" cy="2670048"/>
          </a:xfrm>
        </p:spPr>
        <p:txBody>
          <a:bodyPr>
            <a:normAutofit/>
          </a:bodyPr>
          <a:lstStyle/>
          <a:p>
            <a:pPr marL="0" indent="0">
              <a:buNone/>
            </a:pPr>
            <a:r>
              <a:rPr lang="en-GB" sz="1900" kern="0">
                <a:effectLst/>
                <a:latin typeface="Aharoni" panose="02010803020104030203" pitchFamily="2" charset="-79"/>
                <a:ea typeface="Times New Roman" panose="02020603050405020304" pitchFamily="18" charset="0"/>
                <a:cs typeface="Aharoni" panose="02010803020104030203" pitchFamily="2" charset="-79"/>
              </a:rPr>
              <a:t>According to Newburn (2008), the media has a significant impact on how the public perceives the police in the UK, particularly in cases of police misconduct and the use of force. </a:t>
            </a:r>
          </a:p>
          <a:p>
            <a:pPr marL="0" indent="0">
              <a:buNone/>
            </a:pPr>
            <a:endParaRPr lang="en-GB" sz="1900" kern="0">
              <a:latin typeface="Aharoni" panose="02010803020104030203" pitchFamily="2" charset="-79"/>
              <a:ea typeface="Times New Roman" panose="02020603050405020304" pitchFamily="18" charset="0"/>
              <a:cs typeface="Aharoni" panose="02010803020104030203" pitchFamily="2" charset="-79"/>
            </a:endParaRPr>
          </a:p>
          <a:p>
            <a:pPr marL="0" indent="0">
              <a:buNone/>
            </a:pPr>
            <a:endParaRPr lang="en-GB" sz="1900" kern="0">
              <a:effectLst/>
              <a:latin typeface="Aharoni" panose="02010803020104030203" pitchFamily="2" charset="-79"/>
              <a:ea typeface="Times New Roman" panose="02020603050405020304" pitchFamily="18" charset="0"/>
              <a:cs typeface="Aharoni" panose="02010803020104030203" pitchFamily="2" charset="-79"/>
            </a:endParaRPr>
          </a:p>
          <a:p>
            <a:pPr marL="0" indent="0">
              <a:buNone/>
            </a:pPr>
            <a:r>
              <a:rPr lang="en-GB" sz="1900" kern="0">
                <a:effectLst/>
                <a:latin typeface="Aharoni" panose="02010803020104030203" pitchFamily="2" charset="-79"/>
                <a:ea typeface="Times New Roman" panose="02020603050405020304" pitchFamily="18" charset="0"/>
                <a:cs typeface="Aharoni" panose="02010803020104030203" pitchFamily="2" charset="-79"/>
              </a:rPr>
              <a:t>Skolnick and Fyfe (1993) also highlight the media's role in bringing attention to cases of police brutality and excessive force, and how media coverage can lead to increased public scrutiny and accountability for the police.</a:t>
            </a:r>
            <a:r>
              <a:rPr lang="en-GB" sz="1900">
                <a:effectLst/>
                <a:latin typeface="Aharoni" panose="02010803020104030203" pitchFamily="2" charset="-79"/>
                <a:cs typeface="Aharoni" panose="02010803020104030203" pitchFamily="2" charset="-79"/>
              </a:rPr>
              <a:t> </a:t>
            </a:r>
            <a:endParaRPr lang="en-US" sz="190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824584301"/>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1" name="Rectangle 6150">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Be inspired but remain humble: UNDP's mission to tackle racism in  development programming | United Nations Development Programme">
            <a:extLst>
              <a:ext uri="{FF2B5EF4-FFF2-40B4-BE49-F238E27FC236}">
                <a16:creationId xmlns:a16="http://schemas.microsoft.com/office/drawing/2014/main" id="{6DD113B8-C826-4ED7-1E53-BA112B80B638}"/>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522F126-C496-8ECA-7356-80EFA306E93D}"/>
              </a:ext>
            </a:extLst>
          </p:cNvPr>
          <p:cNvSpPr>
            <a:spLocks noGrp="1"/>
          </p:cNvSpPr>
          <p:nvPr>
            <p:ph type="title"/>
          </p:nvPr>
        </p:nvSpPr>
        <p:spPr>
          <a:xfrm>
            <a:off x="838200" y="365125"/>
            <a:ext cx="10515600" cy="1325563"/>
          </a:xfrm>
        </p:spPr>
        <p:txBody>
          <a:bodyPr>
            <a:normAutofit/>
          </a:bodyPr>
          <a:lstStyle/>
          <a:p>
            <a:r>
              <a:rPr lang="en-US" dirty="0">
                <a:solidFill>
                  <a:srgbClr val="FFFFFF"/>
                </a:solidFill>
                <a:latin typeface="Aharoni" panose="02010803020104030203" pitchFamily="2" charset="-79"/>
                <a:cs typeface="Aharoni" panose="02010803020104030203" pitchFamily="2" charset="-79"/>
              </a:rPr>
              <a:t>How the media brings attention to racism </a:t>
            </a:r>
          </a:p>
        </p:txBody>
      </p:sp>
      <p:sp>
        <p:nvSpPr>
          <p:cNvPr id="3" name="Content Placeholder 2">
            <a:extLst>
              <a:ext uri="{FF2B5EF4-FFF2-40B4-BE49-F238E27FC236}">
                <a16:creationId xmlns:a16="http://schemas.microsoft.com/office/drawing/2014/main" id="{46D69E86-9A7C-0B7A-CD41-FB85ADDC7201}"/>
              </a:ext>
            </a:extLst>
          </p:cNvPr>
          <p:cNvSpPr>
            <a:spLocks noGrp="1"/>
          </p:cNvSpPr>
          <p:nvPr>
            <p:ph idx="1"/>
          </p:nvPr>
        </p:nvSpPr>
        <p:spPr>
          <a:xfrm>
            <a:off x="838200" y="1825625"/>
            <a:ext cx="10515600" cy="4351338"/>
          </a:xfrm>
        </p:spPr>
        <p:txBody>
          <a:bodyPr>
            <a:normAutofit lnSpcReduction="10000"/>
          </a:bodyPr>
          <a:lstStyle/>
          <a:p>
            <a:pPr marL="0" indent="0">
              <a:buNone/>
            </a:pPr>
            <a:r>
              <a:rPr lang="en-GB" sz="2000" kern="0" dirty="0">
                <a:solidFill>
                  <a:srgbClr val="FFFFFF"/>
                </a:solidFill>
                <a:effectLst/>
                <a:latin typeface="Aharoni" panose="02010803020104030203" pitchFamily="2" charset="-79"/>
                <a:ea typeface="Times New Roman" panose="02020603050405020304" pitchFamily="18" charset="0"/>
                <a:cs typeface="Aharoni" panose="02010803020104030203" pitchFamily="2" charset="-79"/>
              </a:rPr>
              <a:t>Recent occurrences like George Floyd's passing have brought attention to the influence of the media on UK policing. </a:t>
            </a:r>
          </a:p>
          <a:p>
            <a:pPr marL="0" indent="0">
              <a:buNone/>
            </a:pPr>
            <a:endParaRPr lang="en-GB" sz="2000" kern="0" dirty="0">
              <a:solidFill>
                <a:srgbClr val="FFFFFF"/>
              </a:solidFill>
              <a:latin typeface="Aharoni" panose="02010803020104030203" pitchFamily="2" charset="-79"/>
              <a:ea typeface="Times New Roman" panose="02020603050405020304" pitchFamily="18" charset="0"/>
              <a:cs typeface="Aharoni" panose="02010803020104030203" pitchFamily="2" charset="-79"/>
            </a:endParaRPr>
          </a:p>
          <a:p>
            <a:pPr marL="0" indent="0">
              <a:buNone/>
            </a:pPr>
            <a:r>
              <a:rPr lang="en-GB" sz="2000" kern="0" dirty="0">
                <a:solidFill>
                  <a:srgbClr val="FFFFFF"/>
                </a:solidFill>
                <a:effectLst/>
                <a:latin typeface="Aharoni" panose="02010803020104030203" pitchFamily="2" charset="-79"/>
                <a:ea typeface="Times New Roman" panose="02020603050405020304" pitchFamily="18" charset="0"/>
                <a:cs typeface="Aharoni" panose="02010803020104030203" pitchFamily="2" charset="-79"/>
              </a:rPr>
              <a:t>An example of this being when </a:t>
            </a:r>
            <a:r>
              <a:rPr lang="en-GB" sz="2000" kern="0" dirty="0">
                <a:solidFill>
                  <a:srgbClr val="FFFFFF"/>
                </a:solidFill>
                <a:latin typeface="Aharoni" panose="02010803020104030203" pitchFamily="2" charset="-79"/>
                <a:ea typeface="Times New Roman" panose="02020603050405020304" pitchFamily="18" charset="0"/>
                <a:cs typeface="Aharoni" panose="02010803020104030203" pitchFamily="2" charset="-79"/>
              </a:rPr>
              <a:t>t</a:t>
            </a:r>
            <a:r>
              <a:rPr lang="en-GB" sz="2000" kern="0" dirty="0">
                <a:solidFill>
                  <a:srgbClr val="FFFFFF"/>
                </a:solidFill>
                <a:effectLst/>
                <a:latin typeface="Aharoni" panose="02010803020104030203" pitchFamily="2" charset="-79"/>
                <a:ea typeface="Times New Roman" panose="02020603050405020304" pitchFamily="18" charset="0"/>
                <a:cs typeface="Aharoni" panose="02010803020104030203" pitchFamily="2" charset="-79"/>
              </a:rPr>
              <a:t>he media significantly contributed to bringing attention to problems of systematic racism in UK policing and to concerns about police violence (The Guardian, 2020). </a:t>
            </a:r>
          </a:p>
          <a:p>
            <a:pPr marL="0" indent="0">
              <a:buNone/>
            </a:pPr>
            <a:endParaRPr lang="en-GB" sz="2000" kern="0" dirty="0">
              <a:solidFill>
                <a:srgbClr val="FFFFFF"/>
              </a:solidFill>
              <a:latin typeface="Aharoni" panose="02010803020104030203" pitchFamily="2" charset="-79"/>
              <a:cs typeface="Aharoni" panose="02010803020104030203" pitchFamily="2" charset="-79"/>
            </a:endParaRPr>
          </a:p>
          <a:p>
            <a:pPr marL="0" indent="0">
              <a:buNone/>
            </a:pPr>
            <a:r>
              <a:rPr lang="en-GB" sz="2000" kern="0" dirty="0">
                <a:solidFill>
                  <a:srgbClr val="FFFFFF"/>
                </a:solidFill>
                <a:effectLst/>
                <a:latin typeface="Aharoni" panose="02010803020104030203" pitchFamily="2" charset="-79"/>
                <a:ea typeface="Times New Roman" panose="02020603050405020304" pitchFamily="18" charset="0"/>
                <a:cs typeface="Aharoni" panose="02010803020104030203" pitchFamily="2" charset="-79"/>
              </a:rPr>
              <a:t>2019 investigation by the Home Affairs Select Committee discovered that black individuals were 9.5 times more likely than white people to be stopped and searched by the police</a:t>
            </a:r>
            <a:r>
              <a:rPr lang="en-GB" sz="2000" dirty="0">
                <a:solidFill>
                  <a:srgbClr val="FFFFFF"/>
                </a:solidFill>
                <a:effectLst/>
                <a:latin typeface="Aharoni" panose="02010803020104030203" pitchFamily="2" charset="-79"/>
                <a:cs typeface="Aharoni" panose="02010803020104030203" pitchFamily="2" charset="-79"/>
              </a:rPr>
              <a:t> </a:t>
            </a:r>
          </a:p>
          <a:p>
            <a:pPr marL="0" indent="0">
              <a:buNone/>
            </a:pPr>
            <a:endParaRPr lang="en-GB" sz="2000" dirty="0">
              <a:solidFill>
                <a:srgbClr val="FFFFFF"/>
              </a:solidFill>
              <a:latin typeface="Aharoni" panose="02010803020104030203" pitchFamily="2" charset="-79"/>
              <a:cs typeface="Aharoni" panose="02010803020104030203" pitchFamily="2" charset="-79"/>
            </a:endParaRPr>
          </a:p>
          <a:p>
            <a:pPr marL="0" indent="0">
              <a:buNone/>
            </a:pPr>
            <a:r>
              <a:rPr lang="en-GB" sz="2000" kern="0" dirty="0">
                <a:solidFill>
                  <a:srgbClr val="FFFFFF"/>
                </a:solidFill>
                <a:effectLst/>
                <a:latin typeface="Aharoni" panose="02010803020104030203" pitchFamily="2" charset="-79"/>
                <a:ea typeface="Times New Roman" panose="02020603050405020304" pitchFamily="18" charset="0"/>
                <a:cs typeface="Aharoni" panose="02010803020104030203" pitchFamily="2" charset="-79"/>
              </a:rPr>
              <a:t>Media has the power to shape public opinion and influence policy decisions (Lawrence 2000)</a:t>
            </a:r>
            <a:r>
              <a:rPr lang="en-GB" sz="2000" dirty="0">
                <a:solidFill>
                  <a:srgbClr val="FFFFFF"/>
                </a:solidFill>
                <a:effectLst/>
                <a:latin typeface="Aharoni" panose="02010803020104030203" pitchFamily="2" charset="-79"/>
                <a:cs typeface="Aharoni" panose="02010803020104030203" pitchFamily="2" charset="-79"/>
              </a:rPr>
              <a:t> </a:t>
            </a:r>
            <a:endParaRPr lang="en-US" sz="2000" dirty="0">
              <a:solidFill>
                <a:srgbClr val="FFFFFF"/>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683464187"/>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Community Outreach Improving Police-Community Relations in Norfolk •  Council for a Strong America">
            <a:extLst>
              <a:ext uri="{FF2B5EF4-FFF2-40B4-BE49-F238E27FC236}">
                <a16:creationId xmlns:a16="http://schemas.microsoft.com/office/drawing/2014/main" id="{CC1DE1E7-6693-ED2A-7D61-54C5CF53144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0689"/>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7177" name="Rectangle 717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10210E8-6E85-D84C-F425-FA89E3C46C70}"/>
              </a:ext>
            </a:extLst>
          </p:cNvPr>
          <p:cNvSpPr>
            <a:spLocks noGrp="1"/>
          </p:cNvSpPr>
          <p:nvPr>
            <p:ph type="title"/>
          </p:nvPr>
        </p:nvSpPr>
        <p:spPr>
          <a:xfrm>
            <a:off x="838200" y="365125"/>
            <a:ext cx="3822189" cy="1899912"/>
          </a:xfrm>
        </p:spPr>
        <p:txBody>
          <a:bodyPr>
            <a:normAutofit/>
          </a:bodyPr>
          <a:lstStyle/>
          <a:p>
            <a:r>
              <a:rPr lang="en-GB" sz="2500" dirty="0">
                <a:effectLst/>
                <a:latin typeface="Aharoni" panose="02010803020104030203" pitchFamily="2" charset="-79"/>
                <a:ea typeface="Times New Roman" panose="02020603050405020304" pitchFamily="18" charset="0"/>
                <a:cs typeface="Aharoni" panose="02010803020104030203" pitchFamily="2" charset="-79"/>
              </a:rPr>
              <a:t>Media's impact on police-community relations:</a:t>
            </a:r>
            <a:br>
              <a:rPr lang="en-GB" sz="2500" dirty="0">
                <a:effectLst/>
                <a:latin typeface="Times New Roman" panose="02020603050405020304" pitchFamily="18" charset="0"/>
                <a:ea typeface="Times New Roman" panose="02020603050405020304" pitchFamily="18" charset="0"/>
              </a:rPr>
            </a:br>
            <a:br>
              <a:rPr lang="en-GB" sz="2500" dirty="0">
                <a:effectLst/>
                <a:latin typeface="Times New Roman" panose="02020603050405020304" pitchFamily="18" charset="0"/>
                <a:ea typeface="Times New Roman" panose="02020603050405020304" pitchFamily="18" charset="0"/>
              </a:rPr>
            </a:br>
            <a:endParaRPr lang="en-US" sz="2500" dirty="0"/>
          </a:p>
        </p:txBody>
      </p:sp>
      <p:sp>
        <p:nvSpPr>
          <p:cNvPr id="3" name="Content Placeholder 2">
            <a:extLst>
              <a:ext uri="{FF2B5EF4-FFF2-40B4-BE49-F238E27FC236}">
                <a16:creationId xmlns:a16="http://schemas.microsoft.com/office/drawing/2014/main" id="{854AA63F-A0C5-DE75-7706-7191CBEB2FCD}"/>
              </a:ext>
            </a:extLst>
          </p:cNvPr>
          <p:cNvSpPr>
            <a:spLocks noGrp="1"/>
          </p:cNvSpPr>
          <p:nvPr>
            <p:ph idx="1"/>
          </p:nvPr>
        </p:nvSpPr>
        <p:spPr>
          <a:xfrm>
            <a:off x="838200" y="2434201"/>
            <a:ext cx="3822189" cy="3742762"/>
          </a:xfrm>
        </p:spPr>
        <p:txBody>
          <a:bodyPr>
            <a:normAutofit/>
          </a:bodyPr>
          <a:lstStyle/>
          <a:p>
            <a:pPr marL="0" indent="0">
              <a:buNone/>
            </a:pPr>
            <a:r>
              <a:rPr lang="en-GB" sz="2000" kern="0" dirty="0">
                <a:effectLst/>
                <a:latin typeface="Aharoni" panose="02010803020104030203" pitchFamily="2" charset="-79"/>
                <a:ea typeface="Times New Roman" panose="02020603050405020304" pitchFamily="18" charset="0"/>
                <a:cs typeface="Aharoni" panose="02010803020104030203" pitchFamily="2" charset="-79"/>
              </a:rPr>
              <a:t>Negative media coverage of the police can lead to the public losing trust in the police</a:t>
            </a:r>
            <a:r>
              <a:rPr lang="en-GB" sz="2000" dirty="0">
                <a:effectLst/>
                <a:latin typeface="Aharoni" panose="02010803020104030203" pitchFamily="2" charset="-79"/>
                <a:cs typeface="Aharoni" panose="02010803020104030203" pitchFamily="2" charset="-79"/>
              </a:rPr>
              <a:t> </a:t>
            </a:r>
          </a:p>
          <a:p>
            <a:pPr marL="0" indent="0">
              <a:buNone/>
            </a:pPr>
            <a:r>
              <a:rPr lang="en-GB" sz="2000" kern="0" dirty="0">
                <a:effectLst/>
                <a:latin typeface="Aharoni" panose="02010803020104030203" pitchFamily="2" charset="-79"/>
                <a:ea typeface="Times New Roman" panose="02020603050405020304" pitchFamily="18" charset="0"/>
                <a:cs typeface="Aharoni" panose="02010803020104030203" pitchFamily="2" charset="-79"/>
              </a:rPr>
              <a:t>positive media coverage of the police can enhance public trust in the police</a:t>
            </a:r>
            <a:r>
              <a:rPr lang="en-GB" sz="2000" dirty="0">
                <a:effectLst/>
                <a:latin typeface="Aharoni" panose="02010803020104030203" pitchFamily="2" charset="-79"/>
                <a:cs typeface="Aharoni" panose="02010803020104030203" pitchFamily="2" charset="-79"/>
              </a:rPr>
              <a:t> </a:t>
            </a:r>
          </a:p>
          <a:p>
            <a:pPr marL="0" indent="0">
              <a:buNone/>
            </a:pPr>
            <a:endParaRPr lang="en-GB" sz="2000" dirty="0">
              <a:latin typeface="Aharoni" panose="02010803020104030203" pitchFamily="2" charset="-79"/>
              <a:cs typeface="Aharoni" panose="02010803020104030203" pitchFamily="2" charset="-79"/>
            </a:endParaRPr>
          </a:p>
          <a:p>
            <a:pPr marL="0" indent="0">
              <a:buNone/>
            </a:pPr>
            <a:r>
              <a:rPr lang="en-GB" sz="2000" kern="0" dirty="0">
                <a:effectLst/>
                <a:latin typeface="Aharoni" panose="02010803020104030203" pitchFamily="2" charset="-79"/>
                <a:ea typeface="Times New Roman" panose="02020603050405020304" pitchFamily="18" charset="0"/>
                <a:cs typeface="Aharoni" panose="02010803020104030203" pitchFamily="2" charset="-79"/>
              </a:rPr>
              <a:t>The success of policing in the UK depends on maintaining public trust (</a:t>
            </a:r>
            <a:r>
              <a:rPr lang="en-GB" sz="2000" kern="0" dirty="0" err="1">
                <a:effectLst/>
                <a:latin typeface="Aharoni" panose="02010803020104030203" pitchFamily="2" charset="-79"/>
                <a:ea typeface="Times New Roman" panose="02020603050405020304" pitchFamily="18" charset="0"/>
                <a:cs typeface="Aharoni" panose="02010803020104030203" pitchFamily="2" charset="-79"/>
              </a:rPr>
              <a:t>Kapardis</a:t>
            </a:r>
            <a:r>
              <a:rPr lang="en-GB" sz="2000" kern="0" dirty="0">
                <a:effectLst/>
                <a:latin typeface="Aharoni" panose="02010803020104030203" pitchFamily="2" charset="-79"/>
                <a:ea typeface="Times New Roman" panose="02020603050405020304" pitchFamily="18" charset="0"/>
                <a:cs typeface="Aharoni" panose="02010803020104030203" pitchFamily="2" charset="-79"/>
              </a:rPr>
              <a:t>, 2017). </a:t>
            </a:r>
          </a:p>
          <a:p>
            <a:pPr marL="0" indent="0">
              <a:buNone/>
            </a:pPr>
            <a:endParaRPr lang="en-GB" sz="2000" kern="0" dirty="0">
              <a:latin typeface="Arial" panose="020B0604020202020204" pitchFamily="34" charset="0"/>
            </a:endParaRPr>
          </a:p>
          <a:p>
            <a:pPr marL="0" indent="0">
              <a:buNone/>
            </a:pPr>
            <a:endParaRPr lang="en-GB" sz="2000" dirty="0"/>
          </a:p>
          <a:p>
            <a:pPr marL="0" indent="0">
              <a:buNone/>
            </a:pPr>
            <a:endParaRPr lang="en-GB" sz="2000" dirty="0">
              <a:effectLst/>
            </a:endParaRPr>
          </a:p>
          <a:p>
            <a:pPr marL="0" indent="0">
              <a:buNone/>
            </a:pPr>
            <a:endParaRPr lang="en-GB" sz="2000" dirty="0"/>
          </a:p>
          <a:p>
            <a:pPr marL="0" indent="0">
              <a:buNone/>
            </a:pPr>
            <a:endParaRPr lang="en-US" sz="2000" dirty="0"/>
          </a:p>
        </p:txBody>
      </p:sp>
    </p:spTree>
    <p:extLst>
      <p:ext uri="{BB962C8B-B14F-4D97-AF65-F5344CB8AC3E}">
        <p14:creationId xmlns:p14="http://schemas.microsoft.com/office/powerpoint/2010/main" val="1653217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1AF4225-DACC-DE42-01A5-7D048D644312}"/>
              </a:ext>
            </a:extLst>
          </p:cNvPr>
          <p:cNvSpPr>
            <a:spLocks noGrp="1"/>
          </p:cNvSpPr>
          <p:nvPr>
            <p:ph idx="1"/>
          </p:nvPr>
        </p:nvSpPr>
        <p:spPr>
          <a:xfrm>
            <a:off x="700888" y="322118"/>
            <a:ext cx="4619621" cy="5515226"/>
          </a:xfrm>
        </p:spPr>
        <p:txBody>
          <a:bodyPr>
            <a:noAutofit/>
          </a:bodyPr>
          <a:lstStyle/>
          <a:p>
            <a:pPr marL="0" indent="0">
              <a:buNone/>
            </a:pPr>
            <a:r>
              <a:rPr lang="en-GB" sz="1800" kern="0" dirty="0">
                <a:effectLst/>
                <a:latin typeface="Aharoni" panose="02010803020104030203" pitchFamily="2" charset="-79"/>
                <a:ea typeface="Times New Roman" panose="02020603050405020304" pitchFamily="18" charset="0"/>
                <a:cs typeface="Aharoni" panose="02010803020104030203" pitchFamily="2" charset="-79"/>
              </a:rPr>
              <a:t>The media is extremely important in influencing how the general public feels about the police and what they do. </a:t>
            </a:r>
          </a:p>
          <a:p>
            <a:pPr marL="0" indent="0">
              <a:buNone/>
            </a:pPr>
            <a:endParaRPr lang="en-GB" sz="1800" kern="0" dirty="0">
              <a:effectLst/>
              <a:latin typeface="Aharoni" panose="02010803020104030203" pitchFamily="2" charset="-79"/>
              <a:ea typeface="Times New Roman" panose="02020603050405020304" pitchFamily="18" charset="0"/>
              <a:cs typeface="Aharoni" panose="02010803020104030203" pitchFamily="2" charset="-79"/>
            </a:endParaRPr>
          </a:p>
          <a:p>
            <a:pPr marL="0" indent="0">
              <a:buNone/>
            </a:pPr>
            <a:r>
              <a:rPr lang="en-GB" sz="1800" kern="0" dirty="0">
                <a:effectLst/>
                <a:latin typeface="Aharoni" panose="02010803020104030203" pitchFamily="2" charset="-79"/>
                <a:ea typeface="Times New Roman" panose="02020603050405020304" pitchFamily="18" charset="0"/>
                <a:cs typeface="Aharoni" panose="02010803020104030203" pitchFamily="2" charset="-79"/>
              </a:rPr>
              <a:t>According to Jones and Newburn (2006), positive media coverage of police work can increase public trust and confidence while unfavourable coverage might erode those feelings. </a:t>
            </a:r>
          </a:p>
          <a:p>
            <a:pPr marL="0" indent="0">
              <a:buNone/>
            </a:pPr>
            <a:endParaRPr lang="en-GB" sz="1800" kern="0" dirty="0">
              <a:latin typeface="Aharoni" panose="02010803020104030203" pitchFamily="2" charset="-79"/>
              <a:ea typeface="Times New Roman" panose="02020603050405020304" pitchFamily="18" charset="0"/>
              <a:cs typeface="Aharoni" panose="02010803020104030203" pitchFamily="2" charset="-79"/>
            </a:endParaRPr>
          </a:p>
          <a:p>
            <a:pPr marL="0" indent="0">
              <a:buNone/>
            </a:pPr>
            <a:r>
              <a:rPr lang="en-GB" sz="1800" kern="0" dirty="0">
                <a:effectLst/>
                <a:latin typeface="Aharoni" panose="02010803020104030203" pitchFamily="2" charset="-79"/>
                <a:ea typeface="Times New Roman" panose="02020603050405020304" pitchFamily="18" charset="0"/>
                <a:cs typeface="Aharoni" panose="02010803020104030203" pitchFamily="2" charset="-79"/>
              </a:rPr>
              <a:t>For instance, by reporting on instances involving the police, the media can foster or legitimise ideas of police bias, wrongdoing, and brutality (Reiner, 2010).</a:t>
            </a:r>
            <a:r>
              <a:rPr lang="en-GB" sz="1800" dirty="0">
                <a:effectLst/>
                <a:latin typeface="Aharoni" panose="02010803020104030203" pitchFamily="2" charset="-79"/>
                <a:cs typeface="Aharoni" panose="02010803020104030203" pitchFamily="2" charset="-79"/>
              </a:rPr>
              <a:t> </a:t>
            </a:r>
          </a:p>
          <a:p>
            <a:pPr marL="0" indent="0">
              <a:buNone/>
            </a:pPr>
            <a:endParaRPr lang="en-GB" sz="1800" dirty="0">
              <a:latin typeface="Aharoni" panose="02010803020104030203" pitchFamily="2" charset="-79"/>
              <a:cs typeface="Aharoni" panose="02010803020104030203" pitchFamily="2" charset="-79"/>
            </a:endParaRPr>
          </a:p>
          <a:p>
            <a:pPr marL="0" indent="0">
              <a:buNone/>
            </a:pPr>
            <a:r>
              <a:rPr lang="en-GB" sz="1800" dirty="0">
                <a:effectLst/>
                <a:latin typeface="Aharoni" panose="02010803020104030203" pitchFamily="2" charset="-79"/>
                <a:ea typeface="Times New Roman" panose="02020603050405020304" pitchFamily="18" charset="0"/>
                <a:cs typeface="Aharoni" panose="02010803020104030203" pitchFamily="2" charset="-79"/>
              </a:rPr>
              <a:t>On the other hand, unfavourable media coverage of interactions between police and the community can sour ties and thwart efforts to foster trust and cooperation (Gillham &amp; Marx, 2015).</a:t>
            </a:r>
          </a:p>
          <a:p>
            <a:pPr marL="0" indent="0">
              <a:buNone/>
            </a:pPr>
            <a:endParaRPr lang="en-US" sz="1800" dirty="0"/>
          </a:p>
        </p:txBody>
      </p:sp>
      <p:pic>
        <p:nvPicPr>
          <p:cNvPr id="8194" name="Picture 2" descr="Using evidence-based solutions to improve police-community relations and  reduce violence | Urban Institute">
            <a:extLst>
              <a:ext uri="{FF2B5EF4-FFF2-40B4-BE49-F238E27FC236}">
                <a16:creationId xmlns:a16="http://schemas.microsoft.com/office/drawing/2014/main" id="{FA654981-9BE6-417A-442B-7384E93A65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417" r="36153" b="-1"/>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12555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3"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National decision model | College of Policing">
            <a:extLst>
              <a:ext uri="{FF2B5EF4-FFF2-40B4-BE49-F238E27FC236}">
                <a16:creationId xmlns:a16="http://schemas.microsoft.com/office/drawing/2014/main" id="{D8A49676-C893-794A-4612-496DEFCE5E0F}"/>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t="14596" b="1135"/>
          <a:stretch/>
        </p:blipFill>
        <p:spPr bwMode="auto">
          <a:xfrm>
            <a:off x="20" y="10"/>
            <a:ext cx="1219197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6321680-473E-8A3B-4691-F18F864A43C4}"/>
              </a:ext>
            </a:extLst>
          </p:cNvPr>
          <p:cNvSpPr>
            <a:spLocks noGrp="1"/>
          </p:cNvSpPr>
          <p:nvPr>
            <p:ph type="title"/>
          </p:nvPr>
        </p:nvSpPr>
        <p:spPr>
          <a:xfrm>
            <a:off x="841249" y="941832"/>
            <a:ext cx="10506456" cy="2057400"/>
          </a:xfrm>
        </p:spPr>
        <p:txBody>
          <a:bodyPr anchor="b">
            <a:normAutofit/>
          </a:bodyPr>
          <a:lstStyle/>
          <a:p>
            <a:r>
              <a:rPr lang="en-GB" sz="5000" dirty="0">
                <a:effectLst/>
                <a:latin typeface="Aharoni" panose="02010803020104030203" pitchFamily="2" charset="-79"/>
                <a:ea typeface="Times New Roman" panose="02020603050405020304" pitchFamily="18" charset="0"/>
                <a:cs typeface="Aharoni" panose="02010803020104030203" pitchFamily="2" charset="-79"/>
              </a:rPr>
              <a:t>Implications of media's impact on policing </a:t>
            </a:r>
            <a:endParaRPr lang="en-US" sz="5000" dirty="0">
              <a:latin typeface="Aharoni" panose="02010803020104030203" pitchFamily="2" charset="-79"/>
              <a:cs typeface="Aharoni" panose="02010803020104030203" pitchFamily="2" charset="-79"/>
            </a:endParaRPr>
          </a:p>
        </p:txBody>
      </p:sp>
      <p:sp>
        <p:nvSpPr>
          <p:cNvPr id="9225" name="Rectangle 922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9227" name="Rectangle 922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AF2632B-1734-0F0A-15EC-3C2B031E4758}"/>
              </a:ext>
            </a:extLst>
          </p:cNvPr>
          <p:cNvSpPr>
            <a:spLocks noGrp="1"/>
          </p:cNvSpPr>
          <p:nvPr>
            <p:ph idx="1"/>
          </p:nvPr>
        </p:nvSpPr>
        <p:spPr>
          <a:xfrm>
            <a:off x="841248" y="3502152"/>
            <a:ext cx="10506456" cy="2670048"/>
          </a:xfrm>
        </p:spPr>
        <p:txBody>
          <a:bodyPr>
            <a:normAutofit/>
          </a:bodyPr>
          <a:lstStyle/>
          <a:p>
            <a:pPr marL="0" indent="0">
              <a:buNone/>
            </a:pPr>
            <a:r>
              <a:rPr lang="en-GB" sz="1800" kern="0" dirty="0">
                <a:latin typeface="Aharoni" panose="02010803020104030203" pitchFamily="2" charset="-79"/>
                <a:ea typeface="Times New Roman" panose="02020603050405020304" pitchFamily="18" charset="0"/>
                <a:cs typeface="Aharoni" panose="02010803020104030203" pitchFamily="2" charset="-79"/>
              </a:rPr>
              <a:t>S</a:t>
            </a:r>
            <a:r>
              <a:rPr lang="en-GB" sz="1800" kern="0" dirty="0">
                <a:effectLst/>
                <a:latin typeface="Aharoni" panose="02010803020104030203" pitchFamily="2" charset="-79"/>
                <a:ea typeface="Times New Roman" panose="02020603050405020304" pitchFamily="18" charset="0"/>
                <a:cs typeface="Aharoni" panose="02010803020104030203" pitchFamily="2" charset="-79"/>
              </a:rPr>
              <a:t>ocial media can both amplify and distort public perceptions of the police (Cockcroft 2017).</a:t>
            </a:r>
          </a:p>
          <a:p>
            <a:pPr marL="0" indent="0">
              <a:buNone/>
            </a:pPr>
            <a:endParaRPr lang="en-GB" sz="1800" kern="0" dirty="0">
              <a:latin typeface="Aharoni" panose="02010803020104030203" pitchFamily="2" charset="-79"/>
              <a:ea typeface="Times New Roman" panose="02020603050405020304" pitchFamily="18" charset="0"/>
              <a:cs typeface="Aharoni" panose="02010803020104030203" pitchFamily="2" charset="-79"/>
            </a:endParaRPr>
          </a:p>
          <a:p>
            <a:pPr marL="0" indent="0">
              <a:buNone/>
            </a:pPr>
            <a:r>
              <a:rPr lang="en-GB" sz="1800" kern="0" dirty="0">
                <a:effectLst/>
                <a:latin typeface="Aharoni" panose="02010803020104030203" pitchFamily="2" charset="-79"/>
                <a:ea typeface="Times New Roman" panose="02020603050405020304" pitchFamily="18" charset="0"/>
                <a:cs typeface="Aharoni" panose="02010803020104030203" pitchFamily="2" charset="-79"/>
              </a:rPr>
              <a:t>The media's impact on policing has several implications.</a:t>
            </a:r>
            <a:endParaRPr lang="en-GB" sz="1800" kern="0" dirty="0">
              <a:latin typeface="Aharoni" panose="02010803020104030203" pitchFamily="2" charset="-79"/>
              <a:ea typeface="Times New Roman" panose="02020603050405020304" pitchFamily="18" charset="0"/>
              <a:cs typeface="Aharoni" panose="02010803020104030203" pitchFamily="2" charset="-79"/>
            </a:endParaRPr>
          </a:p>
          <a:p>
            <a:pPr marL="0" indent="0">
              <a:buNone/>
            </a:pPr>
            <a:endParaRPr lang="en-GB" sz="1800" kern="0" dirty="0">
              <a:latin typeface="Aharoni" panose="02010803020104030203" pitchFamily="2" charset="-79"/>
              <a:ea typeface="Times New Roman" panose="02020603050405020304" pitchFamily="18" charset="0"/>
              <a:cs typeface="Aharoni" panose="02010803020104030203" pitchFamily="2" charset="-79"/>
            </a:endParaRPr>
          </a:p>
          <a:p>
            <a:pPr marL="0" indent="0">
              <a:buNone/>
            </a:pPr>
            <a:r>
              <a:rPr lang="en-GB" sz="1800" kern="0" dirty="0">
                <a:latin typeface="Aharoni" panose="02010803020104030203" pitchFamily="2" charset="-79"/>
                <a:ea typeface="Times New Roman" panose="02020603050405020304" pitchFamily="18" charset="0"/>
                <a:cs typeface="Aharoni" panose="02010803020104030203" pitchFamily="2" charset="-79"/>
              </a:rPr>
              <a:t>-T</a:t>
            </a:r>
            <a:r>
              <a:rPr lang="en-GB" sz="1800" kern="0" dirty="0">
                <a:effectLst/>
                <a:latin typeface="Aharoni" panose="02010803020104030203" pitchFamily="2" charset="-79"/>
                <a:ea typeface="Times New Roman" panose="02020603050405020304" pitchFamily="18" charset="0"/>
                <a:cs typeface="Aharoni" panose="02010803020104030203" pitchFamily="2" charset="-79"/>
              </a:rPr>
              <a:t>he media has the power to shape public opinion. </a:t>
            </a:r>
          </a:p>
          <a:p>
            <a:pPr marL="0" indent="0">
              <a:buNone/>
            </a:pPr>
            <a:r>
              <a:rPr lang="en-GB" sz="1800" kern="0" dirty="0">
                <a:effectLst/>
                <a:latin typeface="Aharoni" panose="02010803020104030203" pitchFamily="2" charset="-79"/>
                <a:ea typeface="Times New Roman" panose="02020603050405020304" pitchFamily="18" charset="0"/>
                <a:cs typeface="Aharoni" panose="02010803020104030203" pitchFamily="2" charset="-79"/>
              </a:rPr>
              <a:t>-The media's coverage of policing activities can impact police accountability and transparency. </a:t>
            </a:r>
          </a:p>
          <a:p>
            <a:pPr marL="0" indent="0">
              <a:buNone/>
            </a:pPr>
            <a:r>
              <a:rPr lang="en-GB" sz="1800" kern="0" dirty="0">
                <a:latin typeface="Aharoni" panose="02010803020104030203" pitchFamily="2" charset="-79"/>
                <a:ea typeface="Times New Roman" panose="02020603050405020304" pitchFamily="18" charset="0"/>
                <a:cs typeface="Aharoni" panose="02010803020104030203" pitchFamily="2" charset="-79"/>
              </a:rPr>
              <a:t>-T</a:t>
            </a:r>
            <a:r>
              <a:rPr lang="en-GB" sz="1800" kern="0" dirty="0">
                <a:effectLst/>
                <a:latin typeface="Aharoni" panose="02010803020104030203" pitchFamily="2" charset="-79"/>
                <a:ea typeface="Times New Roman" panose="02020603050405020304" pitchFamily="18" charset="0"/>
                <a:cs typeface="Aharoni" panose="02010803020104030203" pitchFamily="2" charset="-79"/>
              </a:rPr>
              <a:t>he media's coverage of policing activities can impact police-community relations.</a:t>
            </a:r>
            <a:endParaRPr lang="en-US" sz="18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411066620"/>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7"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More Britons now unconfident than confident in the police to deal with  crime locally | YouGov">
            <a:extLst>
              <a:ext uri="{FF2B5EF4-FFF2-40B4-BE49-F238E27FC236}">
                <a16:creationId xmlns:a16="http://schemas.microsoft.com/office/drawing/2014/main" id="{7E88B784-4BE5-B4CA-69B0-D896EBD2E024}"/>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l="5194" r="35695"/>
          <a:stretch/>
        </p:blipFill>
        <p:spPr bwMode="auto">
          <a:xfrm>
            <a:off x="20" y="10"/>
            <a:ext cx="12191979" cy="6857990"/>
          </a:xfrm>
          <a:prstGeom prst="rect">
            <a:avLst/>
          </a:prstGeom>
          <a:noFill/>
          <a:extLst>
            <a:ext uri="{909E8E84-426E-40DD-AFC4-6F175D3DCCD1}">
              <a14:hiddenFill xmlns:a14="http://schemas.microsoft.com/office/drawing/2010/main">
                <a:solidFill>
                  <a:srgbClr val="FFFFFF"/>
                </a:solidFill>
              </a14:hiddenFill>
            </a:ext>
          </a:extLst>
        </p:spPr>
      </p:pic>
      <p:sp>
        <p:nvSpPr>
          <p:cNvPr id="10249" name="Rectangle 10248">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251" name="Rectangle 10250">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F96ABBB-60B9-FD98-E03C-FE789DFC976D}"/>
              </a:ext>
            </a:extLst>
          </p:cNvPr>
          <p:cNvSpPr>
            <a:spLocks noGrp="1"/>
          </p:cNvSpPr>
          <p:nvPr>
            <p:ph idx="1"/>
          </p:nvPr>
        </p:nvSpPr>
        <p:spPr>
          <a:xfrm>
            <a:off x="841248" y="3502152"/>
            <a:ext cx="10506456" cy="2670048"/>
          </a:xfrm>
        </p:spPr>
        <p:txBody>
          <a:bodyPr>
            <a:normAutofit fontScale="92500" lnSpcReduction="20000"/>
          </a:bodyPr>
          <a:lstStyle/>
          <a:p>
            <a:pPr marL="0" indent="0">
              <a:buNone/>
            </a:pPr>
            <a:r>
              <a:rPr lang="en-GB" sz="2400" kern="0" dirty="0">
                <a:latin typeface="Aharoni" panose="02010803020104030203" pitchFamily="2" charset="-79"/>
                <a:ea typeface="Times New Roman" panose="02020603050405020304" pitchFamily="18" charset="0"/>
                <a:cs typeface="Aharoni" panose="02010803020104030203" pitchFamily="2" charset="-79"/>
              </a:rPr>
              <a:t>T</a:t>
            </a:r>
            <a:r>
              <a:rPr lang="en-GB" sz="2400" kern="0" dirty="0">
                <a:effectLst/>
                <a:latin typeface="Aharoni" panose="02010803020104030203" pitchFamily="2" charset="-79"/>
                <a:ea typeface="Times New Roman" panose="02020603050405020304" pitchFamily="18" charset="0"/>
                <a:cs typeface="Aharoni" panose="02010803020104030203" pitchFamily="2" charset="-79"/>
              </a:rPr>
              <a:t>he media can shape </a:t>
            </a:r>
            <a:r>
              <a:rPr lang="en-GB" sz="2400" kern="0" dirty="0">
                <a:latin typeface="Aharoni" panose="02010803020104030203" pitchFamily="2" charset="-79"/>
                <a:ea typeface="Times New Roman" panose="02020603050405020304" pitchFamily="18" charset="0"/>
                <a:cs typeface="Aharoni" panose="02010803020104030203" pitchFamily="2" charset="-79"/>
              </a:rPr>
              <a:t>public </a:t>
            </a:r>
            <a:r>
              <a:rPr lang="en-GB" sz="2400" kern="0" dirty="0">
                <a:effectLst/>
                <a:latin typeface="Aharoni" panose="02010803020104030203" pitchFamily="2" charset="-79"/>
                <a:ea typeface="Times New Roman" panose="02020603050405020304" pitchFamily="18" charset="0"/>
                <a:cs typeface="Aharoni" panose="02010803020104030203" pitchFamily="2" charset="-79"/>
              </a:rPr>
              <a:t>perceptions of the police by highlighting incidents of police misconduct and excessive use of force (Bradford et al. 2014).</a:t>
            </a:r>
          </a:p>
          <a:p>
            <a:pPr marL="0" indent="0">
              <a:buNone/>
            </a:pPr>
            <a:endParaRPr lang="en-GB" sz="2400" kern="0" dirty="0">
              <a:latin typeface="Aharoni" panose="02010803020104030203" pitchFamily="2" charset="-79"/>
              <a:cs typeface="Aharoni" panose="02010803020104030203" pitchFamily="2" charset="-79"/>
            </a:endParaRPr>
          </a:p>
          <a:p>
            <a:pPr marL="0" indent="0">
              <a:buNone/>
            </a:pPr>
            <a:r>
              <a:rPr lang="en-GB" sz="2400" kern="0" dirty="0">
                <a:effectLst/>
                <a:latin typeface="Aharoni" panose="02010803020104030203" pitchFamily="2" charset="-79"/>
                <a:ea typeface="Times New Roman" panose="02020603050405020304" pitchFamily="18" charset="0"/>
                <a:cs typeface="Aharoni" panose="02010803020104030203" pitchFamily="2" charset="-79"/>
              </a:rPr>
              <a:t>For police personnel, the media can be a useful source of information and can be used to locate suspects or witnesses (Maguire, Morgan, &amp; Reiner, 2002). </a:t>
            </a:r>
          </a:p>
          <a:p>
            <a:pPr marL="0" indent="0">
              <a:buNone/>
            </a:pPr>
            <a:endParaRPr lang="en-GB" sz="2400" kern="0" dirty="0">
              <a:latin typeface="Aharoni" panose="02010803020104030203" pitchFamily="2" charset="-79"/>
              <a:cs typeface="Aharoni" panose="02010803020104030203" pitchFamily="2" charset="-79"/>
            </a:endParaRPr>
          </a:p>
          <a:p>
            <a:pPr marL="0" indent="0">
              <a:buNone/>
            </a:pPr>
            <a:r>
              <a:rPr lang="en-GB" sz="2400" kern="0" dirty="0">
                <a:effectLst/>
                <a:latin typeface="Aharoni" panose="02010803020104030203" pitchFamily="2" charset="-79"/>
                <a:ea typeface="Times New Roman" panose="02020603050405020304" pitchFamily="18" charset="0"/>
                <a:cs typeface="Aharoni" panose="02010803020104030203" pitchFamily="2" charset="-79"/>
              </a:rPr>
              <a:t>The integrity of the legal system can be jeopardised by inaccurate or sensationalistic reporting (Ericson &amp; Haggerty, 1997).</a:t>
            </a:r>
            <a:r>
              <a:rPr lang="en-GB" sz="2400" dirty="0">
                <a:effectLst/>
                <a:latin typeface="Aharoni" panose="02010803020104030203" pitchFamily="2" charset="-79"/>
                <a:cs typeface="Aharoni" panose="02010803020104030203" pitchFamily="2" charset="-79"/>
              </a:rPr>
              <a:t>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549671749"/>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71" name="Rectangle 11270">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The Many Mental Health Stresses Faced by Law Enforcement Professionals">
            <a:extLst>
              <a:ext uri="{FF2B5EF4-FFF2-40B4-BE49-F238E27FC236}">
                <a16:creationId xmlns:a16="http://schemas.microsoft.com/office/drawing/2014/main" id="{F3CCAE98-9B5A-6DCE-547F-A3DE16A08F04}"/>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t="10714"/>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26A7DE8-08F0-2C5D-66FC-3EBA2B8C676C}"/>
              </a:ext>
            </a:extLst>
          </p:cNvPr>
          <p:cNvSpPr>
            <a:spLocks noGrp="1"/>
          </p:cNvSpPr>
          <p:nvPr>
            <p:ph type="title"/>
          </p:nvPr>
        </p:nvSpPr>
        <p:spPr>
          <a:xfrm>
            <a:off x="838200" y="365125"/>
            <a:ext cx="10515600" cy="1325563"/>
          </a:xfrm>
        </p:spPr>
        <p:txBody>
          <a:bodyPr>
            <a:normAutofit/>
          </a:bodyPr>
          <a:lstStyle/>
          <a:p>
            <a:r>
              <a:rPr lang="en-GB" sz="2800" dirty="0">
                <a:solidFill>
                  <a:srgbClr val="FFFFFF"/>
                </a:solidFill>
                <a:effectLst/>
                <a:latin typeface="Aharoni" panose="02010803020104030203" pitchFamily="2" charset="-79"/>
                <a:ea typeface="Times New Roman" panose="02020603050405020304" pitchFamily="18" charset="0"/>
                <a:cs typeface="Aharoni" panose="02010803020104030203" pitchFamily="2" charset="-79"/>
              </a:rPr>
              <a:t>How negative media portrayals effect the police officers health mentally </a:t>
            </a:r>
            <a:br>
              <a:rPr lang="en-GB" sz="2800" dirty="0">
                <a:solidFill>
                  <a:srgbClr val="FFFFFF"/>
                </a:solidFill>
                <a:effectLst/>
                <a:latin typeface="Times New Roman" panose="02020603050405020304" pitchFamily="18" charset="0"/>
                <a:ea typeface="Times New Roman" panose="02020603050405020304" pitchFamily="18" charset="0"/>
              </a:rPr>
            </a:br>
            <a:endParaRPr lang="en-US" sz="2800" dirty="0">
              <a:solidFill>
                <a:srgbClr val="FFFFFF"/>
              </a:solidFill>
            </a:endParaRPr>
          </a:p>
        </p:txBody>
      </p:sp>
      <p:sp>
        <p:nvSpPr>
          <p:cNvPr id="3" name="Content Placeholder 2">
            <a:extLst>
              <a:ext uri="{FF2B5EF4-FFF2-40B4-BE49-F238E27FC236}">
                <a16:creationId xmlns:a16="http://schemas.microsoft.com/office/drawing/2014/main" id="{017A99D7-3D2D-7E1E-41E5-2258EF1A2355}"/>
              </a:ext>
            </a:extLst>
          </p:cNvPr>
          <p:cNvSpPr>
            <a:spLocks noGrp="1"/>
          </p:cNvSpPr>
          <p:nvPr>
            <p:ph idx="1"/>
          </p:nvPr>
        </p:nvSpPr>
        <p:spPr>
          <a:xfrm>
            <a:off x="838200" y="1825625"/>
            <a:ext cx="10515600" cy="4351338"/>
          </a:xfrm>
        </p:spPr>
        <p:txBody>
          <a:bodyPr>
            <a:normAutofit/>
          </a:bodyPr>
          <a:lstStyle/>
          <a:p>
            <a:pPr marL="0" indent="0">
              <a:buNone/>
            </a:pPr>
            <a:r>
              <a:rPr lang="en-GB" sz="1700" b="0" i="0" u="none" strike="noStrike" dirty="0">
                <a:solidFill>
                  <a:srgbClr val="FFFFFF"/>
                </a:solidFill>
                <a:effectLst/>
                <a:latin typeface="Aharoni" panose="02010803020104030203" pitchFamily="2" charset="-79"/>
                <a:cs typeface="Aharoni" panose="02010803020104030203" pitchFamily="2" charset="-79"/>
              </a:rPr>
              <a:t>Negative media coverage of police can lead to:</a:t>
            </a:r>
          </a:p>
          <a:p>
            <a:pPr marL="742950" lvl="1" indent="-285750">
              <a:buFont typeface="Arial" panose="020B0604020202020204" pitchFamily="34" charset="0"/>
              <a:buChar char="•"/>
            </a:pPr>
            <a:r>
              <a:rPr lang="en-GB" sz="1700" b="0" i="0" u="none" strike="noStrike" dirty="0">
                <a:solidFill>
                  <a:srgbClr val="FFFFFF"/>
                </a:solidFill>
                <a:effectLst/>
                <a:latin typeface="Aharoni" panose="02010803020104030203" pitchFamily="2" charset="-79"/>
                <a:cs typeface="Aharoni" panose="02010803020104030203" pitchFamily="2" charset="-79"/>
              </a:rPr>
              <a:t>Feelings of stress, anxiety, and depression among officers</a:t>
            </a:r>
          </a:p>
          <a:p>
            <a:pPr marL="742950" lvl="1" indent="-285750">
              <a:buFont typeface="Arial" panose="020B0604020202020204" pitchFamily="34" charset="0"/>
              <a:buChar char="•"/>
            </a:pPr>
            <a:r>
              <a:rPr lang="en-GB" sz="1700" b="0" i="0" u="none" strike="noStrike" dirty="0">
                <a:solidFill>
                  <a:srgbClr val="FFFFFF"/>
                </a:solidFill>
                <a:effectLst/>
                <a:latin typeface="Aharoni" panose="02010803020104030203" pitchFamily="2" charset="-79"/>
                <a:cs typeface="Aharoni" panose="02010803020104030203" pitchFamily="2" charset="-79"/>
              </a:rPr>
              <a:t>Officers feeling unfairly judged and criticized for the actions of a few bad actors</a:t>
            </a:r>
          </a:p>
          <a:p>
            <a:pPr marL="742950" lvl="1" indent="-285750">
              <a:buFont typeface="Arial" panose="020B0604020202020204" pitchFamily="34" charset="0"/>
              <a:buChar char="•"/>
            </a:pPr>
            <a:r>
              <a:rPr lang="en-GB" sz="1700" b="0" i="0" u="none" strike="noStrike" dirty="0">
                <a:solidFill>
                  <a:srgbClr val="FFFFFF"/>
                </a:solidFill>
                <a:effectLst/>
                <a:latin typeface="Aharoni" panose="02010803020104030203" pitchFamily="2" charset="-79"/>
                <a:cs typeface="Aharoni" panose="02010803020104030203" pitchFamily="2" charset="-79"/>
              </a:rPr>
              <a:t>A sense of collective guilt and shame among officers</a:t>
            </a:r>
          </a:p>
          <a:p>
            <a:pPr marL="457200" lvl="1" indent="0">
              <a:buNone/>
            </a:pPr>
            <a:r>
              <a:rPr lang="en-GB" sz="1700" b="0" i="0" u="none" strike="noStrike" dirty="0">
                <a:solidFill>
                  <a:srgbClr val="FFFFFF"/>
                </a:solidFill>
                <a:effectLst/>
                <a:latin typeface="Aharoni" panose="02010803020104030203" pitchFamily="2" charset="-79"/>
                <a:cs typeface="Aharoni" panose="02010803020104030203" pitchFamily="2" charset="-79"/>
              </a:rPr>
              <a:t>(Seltzer &amp; </a:t>
            </a:r>
            <a:r>
              <a:rPr lang="en-GB" sz="1700" b="0" i="0" u="none" strike="noStrike" dirty="0" err="1">
                <a:solidFill>
                  <a:srgbClr val="FFFFFF"/>
                </a:solidFill>
                <a:effectLst/>
                <a:latin typeface="Aharoni" panose="02010803020104030203" pitchFamily="2" charset="-79"/>
                <a:cs typeface="Aharoni" panose="02010803020104030203" pitchFamily="2" charset="-79"/>
              </a:rPr>
              <a:t>Yarhi</a:t>
            </a:r>
            <a:r>
              <a:rPr lang="en-GB" sz="1700" b="0" i="0" u="none" strike="noStrike" dirty="0">
                <a:solidFill>
                  <a:srgbClr val="FFFFFF"/>
                </a:solidFill>
                <a:effectLst/>
                <a:latin typeface="Aharoni" panose="02010803020104030203" pitchFamily="2" charset="-79"/>
                <a:cs typeface="Aharoni" panose="02010803020104030203" pitchFamily="2" charset="-79"/>
              </a:rPr>
              <a:t>-Milo, 2020)</a:t>
            </a:r>
          </a:p>
          <a:p>
            <a:pPr marL="742950" lvl="1" indent="-285750">
              <a:buFont typeface="Arial" panose="020B0604020202020204" pitchFamily="34" charset="0"/>
              <a:buChar char="•"/>
            </a:pPr>
            <a:endParaRPr lang="en-GB" sz="1700" b="0" i="0" u="none" strike="noStrike" dirty="0">
              <a:solidFill>
                <a:srgbClr val="FFFFFF"/>
              </a:solidFill>
              <a:effectLst/>
              <a:latin typeface="Aharoni" panose="02010803020104030203" pitchFamily="2" charset="-79"/>
              <a:cs typeface="Aharoni" panose="02010803020104030203" pitchFamily="2" charset="-79"/>
            </a:endParaRPr>
          </a:p>
          <a:p>
            <a:pPr marL="0" indent="0">
              <a:buNone/>
            </a:pPr>
            <a:r>
              <a:rPr lang="en-GB" sz="1700" b="0" i="0" u="none" strike="noStrike" dirty="0">
                <a:solidFill>
                  <a:srgbClr val="FFFFFF"/>
                </a:solidFill>
                <a:effectLst/>
                <a:latin typeface="Aharoni" panose="02010803020104030203" pitchFamily="2" charset="-79"/>
                <a:cs typeface="Aharoni" panose="02010803020104030203" pitchFamily="2" charset="-79"/>
              </a:rPr>
              <a:t>Negative outcomes include:</a:t>
            </a:r>
          </a:p>
          <a:p>
            <a:pPr marL="742950" lvl="1" indent="-285750">
              <a:buFont typeface="Arial" panose="020B0604020202020204" pitchFamily="34" charset="0"/>
              <a:buChar char="•"/>
            </a:pPr>
            <a:r>
              <a:rPr lang="en-GB" sz="1700" b="0" i="0" u="none" strike="noStrike" dirty="0">
                <a:solidFill>
                  <a:srgbClr val="FFFFFF"/>
                </a:solidFill>
                <a:effectLst/>
                <a:latin typeface="Aharoni" panose="02010803020104030203" pitchFamily="2" charset="-79"/>
                <a:cs typeface="Aharoni" panose="02010803020104030203" pitchFamily="2" charset="-79"/>
              </a:rPr>
              <a:t>Decreased job satisfaction</a:t>
            </a:r>
          </a:p>
          <a:p>
            <a:pPr marL="742950" lvl="1" indent="-285750">
              <a:buFont typeface="Arial" panose="020B0604020202020204" pitchFamily="34" charset="0"/>
              <a:buChar char="•"/>
            </a:pPr>
            <a:r>
              <a:rPr lang="en-GB" sz="1700" b="0" i="0" u="none" strike="noStrike" dirty="0">
                <a:solidFill>
                  <a:srgbClr val="FFFFFF"/>
                </a:solidFill>
                <a:effectLst/>
                <a:latin typeface="Aharoni" panose="02010803020104030203" pitchFamily="2" charset="-79"/>
                <a:cs typeface="Aharoni" panose="02010803020104030203" pitchFamily="2" charset="-79"/>
              </a:rPr>
              <a:t>Increased cynicism</a:t>
            </a:r>
          </a:p>
          <a:p>
            <a:pPr marL="742950" lvl="1" indent="-285750">
              <a:buFont typeface="Arial" panose="020B0604020202020204" pitchFamily="34" charset="0"/>
              <a:buChar char="•"/>
            </a:pPr>
            <a:r>
              <a:rPr lang="en-GB" sz="1700" b="0" i="0" u="none" strike="noStrike" dirty="0">
                <a:solidFill>
                  <a:srgbClr val="FFFFFF"/>
                </a:solidFill>
                <a:effectLst/>
                <a:latin typeface="Aharoni" panose="02010803020104030203" pitchFamily="2" charset="-79"/>
                <a:cs typeface="Aharoni" panose="02010803020104030203" pitchFamily="2" charset="-79"/>
              </a:rPr>
              <a:t>Higher likelihood of burnout</a:t>
            </a:r>
          </a:p>
          <a:p>
            <a:pPr marL="457200" lvl="1" indent="0">
              <a:buNone/>
            </a:pPr>
            <a:r>
              <a:rPr lang="en-GB" sz="1700" b="0" i="0" u="none" strike="noStrike" dirty="0">
                <a:solidFill>
                  <a:srgbClr val="FFFFFF"/>
                </a:solidFill>
                <a:effectLst/>
                <a:latin typeface="Aharoni" panose="02010803020104030203" pitchFamily="2" charset="-79"/>
                <a:cs typeface="Aharoni" panose="02010803020104030203" pitchFamily="2" charset="-79"/>
              </a:rPr>
              <a:t>(Cochran &amp; Warren, 2013)</a:t>
            </a:r>
          </a:p>
          <a:p>
            <a:pPr marL="0" indent="0">
              <a:buNone/>
            </a:pPr>
            <a:endParaRPr lang="en-US" sz="1700" dirty="0">
              <a:solidFill>
                <a:srgbClr val="FFFFFF"/>
              </a:solidFill>
            </a:endParaRPr>
          </a:p>
        </p:txBody>
      </p:sp>
    </p:spTree>
    <p:extLst>
      <p:ext uri="{BB962C8B-B14F-4D97-AF65-F5344CB8AC3E}">
        <p14:creationId xmlns:p14="http://schemas.microsoft.com/office/powerpoint/2010/main" val="4234280684"/>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2290" name="Picture 2" descr="The police should not secretly record us as 'hateful'.">
            <a:extLst>
              <a:ext uri="{FF2B5EF4-FFF2-40B4-BE49-F238E27FC236}">
                <a16:creationId xmlns:a16="http://schemas.microsoft.com/office/drawing/2014/main" id="{EC9421E0-088B-B293-819E-73AB7B718DEA}"/>
              </a:ext>
            </a:extLst>
          </p:cNvPr>
          <p:cNvPicPr>
            <a:picLocks noChangeAspect="1" noChangeArrowheads="1"/>
          </p:cNvPicPr>
          <p:nvPr/>
        </p:nvPicPr>
        <p:blipFill rotWithShape="1">
          <a:blip r:embed="rId2">
            <a:duotone>
              <a:prstClr val="black"/>
              <a:schemeClr val="tx2">
                <a:tint val="45000"/>
                <a:satMod val="400000"/>
              </a:schemeClr>
            </a:duotone>
            <a:alphaModFix amt="25000"/>
            <a:extLst>
              <a:ext uri="{28A0092B-C50C-407E-A947-70E740481C1C}">
                <a14:useLocalDpi xmlns:a14="http://schemas.microsoft.com/office/drawing/2010/main" val="0"/>
              </a:ext>
            </a:extLst>
          </a:blip>
          <a:srcRect t="18663" b="6337"/>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E8519E3-DAB2-C6FA-D133-1286A1B1540C}"/>
              </a:ext>
            </a:extLst>
          </p:cNvPr>
          <p:cNvSpPr>
            <a:spLocks noGrp="1"/>
          </p:cNvSpPr>
          <p:nvPr>
            <p:ph idx="1"/>
          </p:nvPr>
        </p:nvSpPr>
        <p:spPr>
          <a:xfrm>
            <a:off x="838200" y="332509"/>
            <a:ext cx="10515600" cy="5844454"/>
          </a:xfrm>
        </p:spPr>
        <p:txBody>
          <a:bodyPr>
            <a:normAutofit lnSpcReduction="10000"/>
          </a:bodyPr>
          <a:lstStyle/>
          <a:p>
            <a:pPr marL="0" indent="0">
              <a:buNone/>
            </a:pPr>
            <a:r>
              <a:rPr lang="en-GB" sz="3200" b="0" i="0" u="none" strike="noStrike" dirty="0">
                <a:effectLst/>
                <a:latin typeface="Aharoni" panose="02010803020104030203" pitchFamily="2" charset="-79"/>
                <a:cs typeface="Aharoni" panose="02010803020104030203" pitchFamily="2" charset="-79"/>
              </a:rPr>
              <a:t>Negative media coverage can:</a:t>
            </a:r>
          </a:p>
          <a:p>
            <a:pPr marL="742950" lvl="1" indent="-285750">
              <a:buFont typeface="Arial" panose="020B0604020202020204" pitchFamily="34" charset="0"/>
              <a:buChar char="•"/>
            </a:pPr>
            <a:r>
              <a:rPr lang="en-GB" sz="2800" b="0" i="0" u="none" strike="noStrike" dirty="0">
                <a:effectLst/>
                <a:latin typeface="Aharoni" panose="02010803020104030203" pitchFamily="2" charset="-79"/>
                <a:cs typeface="Aharoni" panose="02010803020104030203" pitchFamily="2" charset="-79"/>
              </a:rPr>
              <a:t>Erode trust between police officers and communities they serve</a:t>
            </a:r>
          </a:p>
          <a:p>
            <a:pPr marL="742950" lvl="1" indent="-285750">
              <a:buFont typeface="Arial" panose="020B0604020202020204" pitchFamily="34" charset="0"/>
              <a:buChar char="•"/>
            </a:pPr>
            <a:r>
              <a:rPr lang="en-GB" sz="2800" b="0" i="0" u="none" strike="noStrike" dirty="0">
                <a:effectLst/>
                <a:latin typeface="Aharoni" panose="02010803020104030203" pitchFamily="2" charset="-79"/>
                <a:cs typeface="Aharoni" panose="02010803020104030203" pitchFamily="2" charset="-79"/>
              </a:rPr>
              <a:t>Contribute to feelings of isolation and alienation among officers</a:t>
            </a:r>
          </a:p>
          <a:p>
            <a:pPr marL="742950" lvl="1" indent="-285750">
              <a:buFont typeface="Arial" panose="020B0604020202020204" pitchFamily="34" charset="0"/>
              <a:buChar char="•"/>
            </a:pPr>
            <a:r>
              <a:rPr lang="en-GB" sz="2800" b="0" i="0" u="none" strike="noStrike" dirty="0">
                <a:effectLst/>
                <a:latin typeface="Aharoni" panose="02010803020104030203" pitchFamily="2" charset="-79"/>
                <a:cs typeface="Aharoni" panose="02010803020104030203" pitchFamily="2" charset="-79"/>
              </a:rPr>
              <a:t>Make officers feel unsupported by the public or their superiors</a:t>
            </a:r>
          </a:p>
          <a:p>
            <a:pPr marL="457200" lvl="1" indent="0">
              <a:buNone/>
            </a:pPr>
            <a:r>
              <a:rPr lang="en-GB" sz="2800" b="0" i="0" u="none" strike="noStrike" dirty="0">
                <a:effectLst/>
                <a:latin typeface="Aharoni" panose="02010803020104030203" pitchFamily="2" charset="-79"/>
                <a:cs typeface="Aharoni" panose="02010803020104030203" pitchFamily="2" charset="-79"/>
              </a:rPr>
              <a:t>(Seltzer &amp; </a:t>
            </a:r>
            <a:r>
              <a:rPr lang="en-GB" sz="2800" b="0" i="0" u="none" strike="noStrike" dirty="0" err="1">
                <a:effectLst/>
                <a:latin typeface="Aharoni" panose="02010803020104030203" pitchFamily="2" charset="-79"/>
                <a:cs typeface="Aharoni" panose="02010803020104030203" pitchFamily="2" charset="-79"/>
              </a:rPr>
              <a:t>Yarhi</a:t>
            </a:r>
            <a:r>
              <a:rPr lang="en-GB" sz="2800" b="0" i="0" u="none" strike="noStrike" dirty="0">
                <a:effectLst/>
                <a:latin typeface="Aharoni" panose="02010803020104030203" pitchFamily="2" charset="-79"/>
                <a:cs typeface="Aharoni" panose="02010803020104030203" pitchFamily="2" charset="-79"/>
              </a:rPr>
              <a:t>-Milo, 2020)</a:t>
            </a:r>
          </a:p>
          <a:p>
            <a:pPr marL="0" indent="0">
              <a:buNone/>
            </a:pPr>
            <a:r>
              <a:rPr lang="en-GB" sz="3200" b="0" i="0" u="none" strike="noStrike" dirty="0">
                <a:effectLst/>
                <a:latin typeface="Aharoni" panose="02010803020104030203" pitchFamily="2" charset="-79"/>
                <a:cs typeface="Aharoni" panose="02010803020104030203" pitchFamily="2" charset="-79"/>
              </a:rPr>
              <a:t>Negative outcomes include:</a:t>
            </a:r>
          </a:p>
          <a:p>
            <a:pPr marL="742950" lvl="1" indent="-285750">
              <a:buFont typeface="Arial" panose="020B0604020202020204" pitchFamily="34" charset="0"/>
              <a:buChar char="•"/>
            </a:pPr>
            <a:r>
              <a:rPr lang="en-GB" sz="2800" b="0" i="0" u="none" strike="noStrike" dirty="0">
                <a:effectLst/>
                <a:latin typeface="Aharoni" panose="02010803020104030203" pitchFamily="2" charset="-79"/>
                <a:cs typeface="Aharoni" panose="02010803020104030203" pitchFamily="2" charset="-79"/>
              </a:rPr>
              <a:t>Officers becoming more defensive</a:t>
            </a:r>
          </a:p>
          <a:p>
            <a:pPr marL="742950" lvl="1" indent="-285750">
              <a:buFont typeface="Arial" panose="020B0604020202020204" pitchFamily="34" charset="0"/>
              <a:buChar char="•"/>
            </a:pPr>
            <a:r>
              <a:rPr lang="en-GB" sz="2800" b="0" i="0" u="none" strike="noStrike" dirty="0">
                <a:effectLst/>
                <a:latin typeface="Aharoni" panose="02010803020104030203" pitchFamily="2" charset="-79"/>
                <a:cs typeface="Aharoni" panose="02010803020104030203" pitchFamily="2" charset="-79"/>
              </a:rPr>
              <a:t>Officers being less willing to engage with community members</a:t>
            </a:r>
          </a:p>
          <a:p>
            <a:pPr marL="742950" lvl="1" indent="-285750">
              <a:buFont typeface="Arial" panose="020B0604020202020204" pitchFamily="34" charset="0"/>
              <a:buChar char="•"/>
            </a:pPr>
            <a:r>
              <a:rPr lang="en-GB" sz="2800" b="0" i="0" u="none" strike="noStrike" dirty="0">
                <a:effectLst/>
                <a:latin typeface="Aharoni" panose="02010803020104030203" pitchFamily="2" charset="-79"/>
                <a:cs typeface="Aharoni" panose="02010803020104030203" pitchFamily="2" charset="-79"/>
              </a:rPr>
              <a:t>Tensions being exacerbated and leading to further negative interactions</a:t>
            </a:r>
          </a:p>
          <a:p>
            <a:pPr marL="0" indent="0">
              <a:buNone/>
            </a:pPr>
            <a:endParaRPr lang="en-US" dirty="0"/>
          </a:p>
        </p:txBody>
      </p:sp>
    </p:spTree>
    <p:extLst>
      <p:ext uri="{BB962C8B-B14F-4D97-AF65-F5344CB8AC3E}">
        <p14:creationId xmlns:p14="http://schemas.microsoft.com/office/powerpoint/2010/main" val="2219131740"/>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24" name="Rectangle 13323">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6" name="Picture 4" descr="Officer Darren Wilson Tells His Story About Why He Killed Michael Brown in  Ferguson - The Atlantic">
            <a:extLst>
              <a:ext uri="{FF2B5EF4-FFF2-40B4-BE49-F238E27FC236}">
                <a16:creationId xmlns:a16="http://schemas.microsoft.com/office/drawing/2014/main" id="{B81DA3C5-FDE4-CC81-4C65-D0285CCD42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966" r="-2" b="6185"/>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3314" name="Picture 2" descr="What Are the Different Types of Police Stress? - eLawTalk.com">
            <a:extLst>
              <a:ext uri="{FF2B5EF4-FFF2-40B4-BE49-F238E27FC236}">
                <a16:creationId xmlns:a16="http://schemas.microsoft.com/office/drawing/2014/main" id="{CBE3BAC2-9D7D-D3ED-F2F5-7CCCE00E90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480" r="-2" b="8546"/>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3326" name="Freeform: Shape 13325">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328" name="Freeform: Shape 13327">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9D87DB31-E00A-D63D-62DE-C725C72401B4}"/>
              </a:ext>
            </a:extLst>
          </p:cNvPr>
          <p:cNvSpPr>
            <a:spLocks noGrp="1"/>
          </p:cNvSpPr>
          <p:nvPr>
            <p:ph type="title"/>
          </p:nvPr>
        </p:nvSpPr>
        <p:spPr>
          <a:xfrm>
            <a:off x="448056" y="859536"/>
            <a:ext cx="4832802" cy="1243584"/>
          </a:xfrm>
        </p:spPr>
        <p:txBody>
          <a:bodyPr>
            <a:normAutofit/>
          </a:bodyPr>
          <a:lstStyle/>
          <a:p>
            <a:r>
              <a:rPr lang="en-GB" sz="2600">
                <a:effectLst/>
                <a:latin typeface="Aharoni" panose="02010803020104030203" pitchFamily="2" charset="-79"/>
                <a:ea typeface="Times New Roman" panose="02020603050405020304" pitchFamily="18" charset="0"/>
                <a:cs typeface="Aharoni" panose="02010803020104030203" pitchFamily="2" charset="-79"/>
              </a:rPr>
              <a:t>How media misinformation can effect police officers career </a:t>
            </a:r>
            <a:endParaRPr lang="en-US" sz="2600">
              <a:latin typeface="Aharoni" panose="02010803020104030203" pitchFamily="2" charset="-79"/>
              <a:cs typeface="Aharoni" panose="02010803020104030203" pitchFamily="2" charset="-79"/>
            </a:endParaRPr>
          </a:p>
        </p:txBody>
      </p:sp>
      <p:sp>
        <p:nvSpPr>
          <p:cNvPr id="13330" name="Rectangle 13329">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3332" name="Rectangle 13331">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334" name="Rectangle 13333">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B546BA1E-1738-0B02-EBAB-0FC31970C7B1}"/>
              </a:ext>
            </a:extLst>
          </p:cNvPr>
          <p:cNvSpPr>
            <a:spLocks noGrp="1"/>
          </p:cNvSpPr>
          <p:nvPr>
            <p:ph idx="1"/>
          </p:nvPr>
        </p:nvSpPr>
        <p:spPr>
          <a:xfrm>
            <a:off x="448056" y="2512611"/>
            <a:ext cx="4832803" cy="3664351"/>
          </a:xfrm>
        </p:spPr>
        <p:txBody>
          <a:bodyPr>
            <a:normAutofit/>
          </a:bodyPr>
          <a:lstStyle/>
          <a:p>
            <a:pPr marL="0" indent="0">
              <a:buNone/>
            </a:pPr>
            <a:r>
              <a:rPr lang="en-GB" sz="1400" b="0" i="0" u="none" strike="noStrike" dirty="0">
                <a:effectLst/>
                <a:latin typeface="Aharoni" panose="02010803020104030203" pitchFamily="2" charset="-79"/>
                <a:cs typeface="Aharoni" panose="02010803020104030203" pitchFamily="2" charset="-79"/>
              </a:rPr>
              <a:t>Example of Negative Media Coverage on Police - Darren Wilson Case</a:t>
            </a:r>
          </a:p>
          <a:p>
            <a:pPr>
              <a:buFont typeface="Arial" panose="020B0604020202020204" pitchFamily="34" charset="0"/>
              <a:buChar char="•"/>
            </a:pPr>
            <a:r>
              <a:rPr lang="en-GB" sz="1400" b="0" i="0" u="none" strike="noStrike" dirty="0">
                <a:effectLst/>
                <a:latin typeface="Aharoni" panose="02010803020104030203" pitchFamily="2" charset="-79"/>
                <a:cs typeface="Aharoni" panose="02010803020104030203" pitchFamily="2" charset="-79"/>
              </a:rPr>
              <a:t>Darren Wilson, police officer in Ferguson, Missouri</a:t>
            </a:r>
          </a:p>
          <a:p>
            <a:pPr>
              <a:buFont typeface="Arial" panose="020B0604020202020204" pitchFamily="34" charset="0"/>
              <a:buChar char="•"/>
            </a:pPr>
            <a:r>
              <a:rPr lang="en-GB" sz="1400" b="0" i="0" u="none" strike="noStrike" dirty="0">
                <a:effectLst/>
                <a:latin typeface="Aharoni" panose="02010803020104030203" pitchFamily="2" charset="-79"/>
                <a:cs typeface="Aharoni" panose="02010803020104030203" pitchFamily="2" charset="-79"/>
              </a:rPr>
              <a:t>Accused of shooting and killing an unarmed black teenager, Michael Brown in 2014</a:t>
            </a:r>
          </a:p>
          <a:p>
            <a:pPr>
              <a:buFont typeface="Arial" panose="020B0604020202020204" pitchFamily="34" charset="0"/>
              <a:buChar char="•"/>
            </a:pPr>
            <a:r>
              <a:rPr lang="en-GB" sz="1400" b="0" i="0" u="none" strike="noStrike" dirty="0">
                <a:effectLst/>
                <a:latin typeface="Aharoni" panose="02010803020104030203" pitchFamily="2" charset="-79"/>
                <a:cs typeface="Aharoni" panose="02010803020104030203" pitchFamily="2" charset="-79"/>
              </a:rPr>
              <a:t>Grand jury investigation found no wrongdoing on Wilson's part</a:t>
            </a:r>
          </a:p>
          <a:p>
            <a:pPr>
              <a:buFont typeface="Arial" panose="020B0604020202020204" pitchFamily="34" charset="0"/>
              <a:buChar char="•"/>
            </a:pPr>
            <a:r>
              <a:rPr lang="en-GB" sz="1400" b="0" i="0" u="none" strike="noStrike" dirty="0">
                <a:effectLst/>
                <a:latin typeface="Aharoni" panose="02010803020104030203" pitchFamily="2" charset="-79"/>
                <a:cs typeface="Aharoni" panose="02010803020104030203" pitchFamily="2" charset="-79"/>
              </a:rPr>
              <a:t>Media spread false information and insinuations about the case</a:t>
            </a:r>
          </a:p>
          <a:p>
            <a:pPr>
              <a:buFont typeface="Arial" panose="020B0604020202020204" pitchFamily="34" charset="0"/>
              <a:buChar char="•"/>
            </a:pPr>
            <a:r>
              <a:rPr lang="en-GB" sz="1400" b="0" i="0" u="none" strike="noStrike" dirty="0">
                <a:effectLst/>
                <a:latin typeface="Aharoni" panose="02010803020104030203" pitchFamily="2" charset="-79"/>
                <a:cs typeface="Aharoni" panose="02010803020104030203" pitchFamily="2" charset="-79"/>
              </a:rPr>
              <a:t>Resulted in widespread public outcry and protests</a:t>
            </a:r>
          </a:p>
          <a:p>
            <a:pPr>
              <a:buFont typeface="Arial" panose="020B0604020202020204" pitchFamily="34" charset="0"/>
              <a:buChar char="•"/>
            </a:pPr>
            <a:r>
              <a:rPr lang="en-GB" sz="1400" b="0" i="0" u="none" strike="noStrike" dirty="0">
                <a:effectLst/>
                <a:latin typeface="Aharoni" panose="02010803020104030203" pitchFamily="2" charset="-79"/>
                <a:cs typeface="Aharoni" panose="02010803020104030203" pitchFamily="2" charset="-79"/>
              </a:rPr>
              <a:t>Wilson forced to resign from his position</a:t>
            </a:r>
          </a:p>
          <a:p>
            <a:pPr>
              <a:buFont typeface="Arial" panose="020B0604020202020204" pitchFamily="34" charset="0"/>
              <a:buChar char="•"/>
            </a:pPr>
            <a:r>
              <a:rPr lang="en-GB" sz="1400" b="0" i="0" u="none" strike="noStrike" dirty="0">
                <a:effectLst/>
                <a:latin typeface="Aharoni" panose="02010803020104030203" pitchFamily="2" charset="-79"/>
                <a:cs typeface="Aharoni" panose="02010803020104030203" pitchFamily="2" charset="-79"/>
              </a:rPr>
              <a:t>Reputation and career irreparably damaged</a:t>
            </a:r>
          </a:p>
          <a:p>
            <a:pPr marL="0" indent="0">
              <a:buNone/>
            </a:pPr>
            <a:r>
              <a:rPr lang="en-GB" sz="1400" b="0" i="0" u="none" strike="noStrike" dirty="0">
                <a:effectLst/>
                <a:latin typeface="Aharoni" panose="02010803020104030203" pitchFamily="2" charset="-79"/>
                <a:cs typeface="Aharoni" panose="02010803020104030203" pitchFamily="2" charset="-79"/>
              </a:rPr>
              <a:t>(Buchanan, 2014)</a:t>
            </a:r>
          </a:p>
          <a:p>
            <a:pPr marL="0" indent="0">
              <a:buNone/>
            </a:pPr>
            <a:endParaRPr lang="en-US" sz="1400" dirty="0"/>
          </a:p>
        </p:txBody>
      </p:sp>
    </p:spTree>
    <p:extLst>
      <p:ext uri="{BB962C8B-B14F-4D97-AF65-F5344CB8AC3E}">
        <p14:creationId xmlns:p14="http://schemas.microsoft.com/office/powerpoint/2010/main" val="27465004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3" name="Rectangle 14342">
            <a:extLst>
              <a:ext uri="{FF2B5EF4-FFF2-40B4-BE49-F238E27FC236}">
                <a16:creationId xmlns:a16="http://schemas.microsoft.com/office/drawing/2014/main" id="{96CF2A2B-0745-440C-9224-C5C6A0A42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345" name="Rectangle 14344">
            <a:extLst>
              <a:ext uri="{FF2B5EF4-FFF2-40B4-BE49-F238E27FC236}">
                <a16:creationId xmlns:a16="http://schemas.microsoft.com/office/drawing/2014/main" id="{75BE6D6B-84C9-4D2B-97EB-773B7369EF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14338" name="Picture 2" descr="Richard Jewell movie accuracy: Fact vs. fiction in Clint Eastwood's latest  biopic.">
            <a:extLst>
              <a:ext uri="{FF2B5EF4-FFF2-40B4-BE49-F238E27FC236}">
                <a16:creationId xmlns:a16="http://schemas.microsoft.com/office/drawing/2014/main" id="{227CC9E2-B9D9-A409-368A-4FFACFE3D268}"/>
              </a:ext>
            </a:extLst>
          </p:cNvPr>
          <p:cNvPicPr>
            <a:picLocks noChangeAspect="1" noChangeArrowheads="1"/>
          </p:cNvPicPr>
          <p:nvPr/>
        </p:nvPicPr>
        <p:blipFill rotWithShape="1">
          <a:blip r:embed="rId2">
            <a:alphaModFix amt="60000"/>
            <a:extLst>
              <a:ext uri="{28A0092B-C50C-407E-A947-70E740481C1C}">
                <a14:useLocalDpi xmlns:a14="http://schemas.microsoft.com/office/drawing/2010/main" val="0"/>
              </a:ext>
            </a:extLst>
          </a:blip>
          <a:srcRect b="15730"/>
          <a:stretch/>
        </p:blipFill>
        <p:spPr bwMode="auto">
          <a:xfrm>
            <a:off x="-3049" y="270173"/>
            <a:ext cx="12192001" cy="685799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A55ECA6-75BB-FBAF-5CFB-0A485ECACF2D}"/>
              </a:ext>
            </a:extLst>
          </p:cNvPr>
          <p:cNvSpPr>
            <a:spLocks noGrp="1"/>
          </p:cNvSpPr>
          <p:nvPr>
            <p:ph idx="1"/>
          </p:nvPr>
        </p:nvSpPr>
        <p:spPr>
          <a:xfrm>
            <a:off x="1198240" y="727365"/>
            <a:ext cx="9792471" cy="5216236"/>
          </a:xfrm>
        </p:spPr>
        <p:txBody>
          <a:bodyPr>
            <a:normAutofit/>
          </a:bodyPr>
          <a:lstStyle/>
          <a:p>
            <a:pPr marL="0" indent="0">
              <a:buNone/>
            </a:pPr>
            <a:r>
              <a:rPr lang="en-GB" sz="3200" b="0" i="0" u="none" strike="noStrike" dirty="0">
                <a:solidFill>
                  <a:srgbClr val="FFFFFF"/>
                </a:solidFill>
                <a:effectLst/>
                <a:latin typeface="Aharoni" panose="02010803020104030203" pitchFamily="2" charset="-79"/>
                <a:cs typeface="Aharoni" panose="02010803020104030203" pitchFamily="2" charset="-79"/>
              </a:rPr>
              <a:t>Example of Negative Media Coverage - Richard Jewell Case</a:t>
            </a:r>
          </a:p>
          <a:p>
            <a:pPr marL="0" indent="0">
              <a:buNone/>
            </a:pPr>
            <a:endParaRPr lang="en-GB" sz="1800" dirty="0">
              <a:solidFill>
                <a:srgbClr val="FFFFFF"/>
              </a:solidFill>
              <a:latin typeface="Aharoni" panose="02010803020104030203" pitchFamily="2" charset="-79"/>
              <a:cs typeface="Aharoni" panose="02010803020104030203" pitchFamily="2" charset="-79"/>
            </a:endParaRPr>
          </a:p>
          <a:p>
            <a:pPr marL="0" indent="0">
              <a:buNone/>
            </a:pPr>
            <a:endParaRPr lang="en-GB" sz="1800" b="0" i="0" u="none" strike="noStrike" dirty="0">
              <a:solidFill>
                <a:srgbClr val="FFFFFF"/>
              </a:solidFill>
              <a:effectLst/>
              <a:latin typeface="Aharoni" panose="02010803020104030203" pitchFamily="2" charset="-79"/>
              <a:cs typeface="Aharoni" panose="02010803020104030203" pitchFamily="2" charset="-79"/>
            </a:endParaRPr>
          </a:p>
          <a:p>
            <a:pPr>
              <a:buFont typeface="Arial" panose="020B0604020202020204" pitchFamily="34" charset="0"/>
              <a:buChar char="•"/>
            </a:pPr>
            <a:r>
              <a:rPr lang="en-GB" sz="1800" b="0" i="0" u="none" strike="noStrike" dirty="0">
                <a:solidFill>
                  <a:srgbClr val="FFFFFF"/>
                </a:solidFill>
                <a:effectLst/>
                <a:latin typeface="Aharoni" panose="02010803020104030203" pitchFamily="2" charset="-79"/>
                <a:cs typeface="Aharoni" panose="02010803020104030203" pitchFamily="2" charset="-79"/>
              </a:rPr>
              <a:t>Richard Jewell, security guard falsely accused of being responsible for 1996 Summer Olympics bombing in Atlanta, Georgia</a:t>
            </a:r>
          </a:p>
          <a:p>
            <a:pPr>
              <a:buFont typeface="Arial" panose="020B0604020202020204" pitchFamily="34" charset="0"/>
              <a:buChar char="•"/>
            </a:pPr>
            <a:r>
              <a:rPr lang="en-GB" sz="1800" b="0" i="0" u="none" strike="noStrike" dirty="0">
                <a:solidFill>
                  <a:srgbClr val="FFFFFF"/>
                </a:solidFill>
                <a:effectLst/>
                <a:latin typeface="Aharoni" panose="02010803020104030203" pitchFamily="2" charset="-79"/>
                <a:cs typeface="Aharoni" panose="02010803020104030203" pitchFamily="2" charset="-79"/>
              </a:rPr>
              <a:t>Media initially reported Jewell as a suspect and portrayed him as a "lone bomber"</a:t>
            </a:r>
          </a:p>
          <a:p>
            <a:pPr>
              <a:buFont typeface="Arial" panose="020B0604020202020204" pitchFamily="34" charset="0"/>
              <a:buChar char="•"/>
            </a:pPr>
            <a:r>
              <a:rPr lang="en-GB" sz="1800" b="0" i="0" u="none" strike="noStrike" dirty="0">
                <a:solidFill>
                  <a:srgbClr val="FFFFFF"/>
                </a:solidFill>
                <a:effectLst/>
                <a:latin typeface="Aharoni" panose="02010803020104030203" pitchFamily="2" charset="-79"/>
                <a:cs typeface="Aharoni" panose="02010803020104030203" pitchFamily="2" charset="-79"/>
              </a:rPr>
              <a:t>No evidence to support the claim</a:t>
            </a:r>
          </a:p>
          <a:p>
            <a:pPr>
              <a:buFont typeface="Arial" panose="020B0604020202020204" pitchFamily="34" charset="0"/>
              <a:buChar char="•"/>
            </a:pPr>
            <a:r>
              <a:rPr lang="en-GB" sz="1800" b="0" i="0" u="none" strike="noStrike" dirty="0">
                <a:solidFill>
                  <a:srgbClr val="FFFFFF"/>
                </a:solidFill>
                <a:effectLst/>
                <a:latin typeface="Aharoni" panose="02010803020104030203" pitchFamily="2" charset="-79"/>
                <a:cs typeface="Aharoni" panose="02010803020104030203" pitchFamily="2" charset="-79"/>
              </a:rPr>
              <a:t>False accusations caused Jewell to be fired from his job</a:t>
            </a:r>
          </a:p>
          <a:p>
            <a:pPr>
              <a:buFont typeface="Arial" panose="020B0604020202020204" pitchFamily="34" charset="0"/>
              <a:buChar char="•"/>
            </a:pPr>
            <a:r>
              <a:rPr lang="en-GB" sz="1800" b="0" i="0" u="none" strike="noStrike" dirty="0">
                <a:solidFill>
                  <a:srgbClr val="FFFFFF"/>
                </a:solidFill>
                <a:effectLst/>
                <a:latin typeface="Aharoni" panose="02010803020104030203" pitchFamily="2" charset="-79"/>
                <a:cs typeface="Aharoni" panose="02010803020104030203" pitchFamily="2" charset="-79"/>
              </a:rPr>
              <a:t>Subjected to intense scrutiny and public ridicule</a:t>
            </a:r>
          </a:p>
          <a:p>
            <a:pPr>
              <a:buFont typeface="Arial" panose="020B0604020202020204" pitchFamily="34" charset="0"/>
              <a:buChar char="•"/>
            </a:pPr>
            <a:r>
              <a:rPr lang="en-GB" sz="1800" b="0" i="0" u="none" strike="noStrike" dirty="0">
                <a:solidFill>
                  <a:srgbClr val="FFFFFF"/>
                </a:solidFill>
                <a:effectLst/>
                <a:latin typeface="Aharoni" panose="02010803020104030203" pitchFamily="2" charset="-79"/>
                <a:cs typeface="Aharoni" panose="02010803020104030203" pitchFamily="2" charset="-79"/>
              </a:rPr>
              <a:t>Later discovered that Jewell had nothing to do with the bombing</a:t>
            </a:r>
          </a:p>
          <a:p>
            <a:pPr>
              <a:buFont typeface="Arial" panose="020B0604020202020204" pitchFamily="34" charset="0"/>
              <a:buChar char="•"/>
            </a:pPr>
            <a:r>
              <a:rPr lang="en-GB" sz="1800" b="0" i="0" u="none" strike="noStrike" dirty="0">
                <a:solidFill>
                  <a:srgbClr val="FFFFFF"/>
                </a:solidFill>
                <a:effectLst/>
                <a:latin typeface="Aharoni" panose="02010803020104030203" pitchFamily="2" charset="-79"/>
                <a:cs typeface="Aharoni" panose="02010803020104030203" pitchFamily="2" charset="-79"/>
              </a:rPr>
              <a:t>Damage to reputation and career had already been done</a:t>
            </a:r>
          </a:p>
          <a:p>
            <a:pPr marL="0" indent="0">
              <a:buNone/>
            </a:pPr>
            <a:r>
              <a:rPr lang="en-GB" sz="1800" b="0" i="0" u="none" strike="noStrike" dirty="0">
                <a:solidFill>
                  <a:schemeClr val="bg1"/>
                </a:solidFill>
                <a:effectLst/>
                <a:latin typeface="Aharoni" panose="02010803020104030203" pitchFamily="2" charset="-79"/>
                <a:cs typeface="Aharoni" panose="02010803020104030203" pitchFamily="2" charset="-79"/>
              </a:rPr>
              <a:t>(</a:t>
            </a:r>
            <a:r>
              <a:rPr lang="en-GB" sz="1800" dirty="0">
                <a:solidFill>
                  <a:schemeClr val="bg1"/>
                </a:solidFill>
                <a:effectLst/>
                <a:latin typeface="Arial" panose="020B0604020202020204" pitchFamily="34" charset="0"/>
                <a:ea typeface="Times New Roman" panose="02020603050405020304" pitchFamily="18" charset="0"/>
              </a:rPr>
              <a:t>Ostrow, 2000</a:t>
            </a:r>
            <a:r>
              <a:rPr lang="en-GB" sz="1800" b="0" i="0" u="none" strike="noStrike" dirty="0">
                <a:solidFill>
                  <a:srgbClr val="FFFFFF"/>
                </a:solidFill>
                <a:effectLst/>
                <a:latin typeface="Aharoni" panose="02010803020104030203" pitchFamily="2" charset="-79"/>
                <a:cs typeface="Aharoni" panose="02010803020104030203" pitchFamily="2" charset="-79"/>
              </a:rPr>
              <a:t>)</a:t>
            </a:r>
          </a:p>
          <a:p>
            <a:pPr marL="0" indent="0">
              <a:buNone/>
            </a:pPr>
            <a:endParaRPr lang="en-US" sz="900" dirty="0">
              <a:solidFill>
                <a:srgbClr val="FFFFFF"/>
              </a:solidFill>
            </a:endParaRPr>
          </a:p>
        </p:txBody>
      </p:sp>
    </p:spTree>
    <p:extLst>
      <p:ext uri="{BB962C8B-B14F-4D97-AF65-F5344CB8AC3E}">
        <p14:creationId xmlns:p14="http://schemas.microsoft.com/office/powerpoint/2010/main" val="11610699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7" name="Rectangle 15366">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Police Officers Stock Photo - Download Image Now - Police Force, Smiling,  Cheerful - iStock">
            <a:extLst>
              <a:ext uri="{FF2B5EF4-FFF2-40B4-BE49-F238E27FC236}">
                <a16:creationId xmlns:a16="http://schemas.microsoft.com/office/drawing/2014/main" id="{AE72F213-4C2F-8036-9420-C696DF832D5F}"/>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b="15730"/>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7224C3F-3C7B-FAD9-A05E-4DD662AACAA8}"/>
              </a:ext>
            </a:extLst>
          </p:cNvPr>
          <p:cNvSpPr>
            <a:spLocks noGrp="1"/>
          </p:cNvSpPr>
          <p:nvPr>
            <p:ph type="title"/>
          </p:nvPr>
        </p:nvSpPr>
        <p:spPr>
          <a:xfrm>
            <a:off x="838199" y="1065862"/>
            <a:ext cx="6052955" cy="4726276"/>
          </a:xfrm>
        </p:spPr>
        <p:txBody>
          <a:bodyPr>
            <a:normAutofit/>
          </a:bodyPr>
          <a:lstStyle/>
          <a:p>
            <a:pPr algn="r"/>
            <a:r>
              <a:rPr lang="en-US" sz="8000">
                <a:ln w="22225">
                  <a:solidFill>
                    <a:srgbClr val="FFFFFF"/>
                  </a:solidFill>
                </a:ln>
                <a:noFill/>
              </a:rPr>
              <a:t>What needs to change </a:t>
            </a:r>
          </a:p>
        </p:txBody>
      </p:sp>
      <p:cxnSp>
        <p:nvCxnSpPr>
          <p:cNvPr id="15369" name="Straight Connector 15368">
            <a:extLst>
              <a:ext uri="{FF2B5EF4-FFF2-40B4-BE49-F238E27FC236}">
                <a16:creationId xmlns:a16="http://schemas.microsoft.com/office/drawing/2014/main" id="{96A8629B-8289-498B-939B-1CA0C106182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2899"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4A54802-91DA-64B7-CA1A-4F789ECE3DF1}"/>
              </a:ext>
            </a:extLst>
          </p:cNvPr>
          <p:cNvSpPr>
            <a:spLocks noGrp="1"/>
          </p:cNvSpPr>
          <p:nvPr>
            <p:ph idx="1"/>
          </p:nvPr>
        </p:nvSpPr>
        <p:spPr>
          <a:xfrm>
            <a:off x="7534641" y="1065862"/>
            <a:ext cx="3860002" cy="4726276"/>
          </a:xfrm>
        </p:spPr>
        <p:txBody>
          <a:bodyPr anchor="ctr">
            <a:normAutofit fontScale="92500" lnSpcReduction="10000"/>
          </a:bodyPr>
          <a:lstStyle/>
          <a:p>
            <a:pPr marL="0" indent="0">
              <a:buNone/>
            </a:pPr>
            <a:r>
              <a:rPr lang="en-GB" sz="1600" b="0" i="0" u="none" strike="noStrike" dirty="0">
                <a:solidFill>
                  <a:srgbClr val="FFFFFF"/>
                </a:solidFill>
                <a:effectLst/>
                <a:latin typeface="Aharoni" panose="02010803020104030203" pitchFamily="2" charset="-79"/>
                <a:cs typeface="Aharoni" panose="02010803020104030203" pitchFamily="2" charset="-79"/>
              </a:rPr>
              <a:t>Ways Media Can Improve Coverage of Police</a:t>
            </a:r>
          </a:p>
          <a:p>
            <a:pPr marL="0" indent="0">
              <a:buNone/>
            </a:pPr>
            <a:endParaRPr lang="en-GB" sz="1600" b="0" i="0" u="none" strike="noStrike" dirty="0">
              <a:solidFill>
                <a:srgbClr val="FFFFFF"/>
              </a:solidFill>
              <a:effectLst/>
              <a:latin typeface="Aharoni" panose="02010803020104030203" pitchFamily="2" charset="-79"/>
              <a:cs typeface="Aharoni" panose="02010803020104030203" pitchFamily="2" charset="-79"/>
            </a:endParaRPr>
          </a:p>
          <a:p>
            <a:pPr marL="0" indent="0">
              <a:buNone/>
            </a:pPr>
            <a:r>
              <a:rPr lang="en-GB" sz="1600" b="0" i="0" u="none" strike="noStrike" dirty="0">
                <a:solidFill>
                  <a:srgbClr val="FFFFFF"/>
                </a:solidFill>
                <a:effectLst/>
                <a:latin typeface="Aharoni" panose="02010803020104030203" pitchFamily="2" charset="-79"/>
                <a:cs typeface="Aharoni" panose="02010803020104030203" pitchFamily="2" charset="-79"/>
              </a:rPr>
              <a:t>Focusing on positive stories:</a:t>
            </a:r>
          </a:p>
          <a:p>
            <a:pPr marL="742950" lvl="1" indent="-285750">
              <a:buFont typeface="Arial" panose="020B0604020202020204" pitchFamily="34" charset="0"/>
              <a:buChar char="•"/>
            </a:pPr>
            <a:r>
              <a:rPr lang="en-GB" sz="1600" b="0" i="0" u="none" strike="noStrike" dirty="0">
                <a:solidFill>
                  <a:srgbClr val="FFFFFF"/>
                </a:solidFill>
                <a:effectLst/>
                <a:latin typeface="Aharoni" panose="02010803020104030203" pitchFamily="2" charset="-79"/>
                <a:cs typeface="Aharoni" panose="02010803020104030203" pitchFamily="2" charset="-79"/>
              </a:rPr>
              <a:t>Highlight positive work of police officers</a:t>
            </a:r>
          </a:p>
          <a:p>
            <a:pPr marL="742950" lvl="1" indent="-285750">
              <a:buFont typeface="Arial" panose="020B0604020202020204" pitchFamily="34" charset="0"/>
              <a:buChar char="•"/>
            </a:pPr>
            <a:r>
              <a:rPr lang="en-GB" sz="1600" b="0" i="0" u="none" strike="noStrike" dirty="0">
                <a:solidFill>
                  <a:srgbClr val="FFFFFF"/>
                </a:solidFill>
                <a:effectLst/>
                <a:latin typeface="Aharoni" panose="02010803020104030203" pitchFamily="2" charset="-79"/>
                <a:cs typeface="Aharoni" panose="02010803020104030203" pitchFamily="2" charset="-79"/>
              </a:rPr>
              <a:t>Include efforts to build community relationships and reduce crime</a:t>
            </a:r>
          </a:p>
          <a:p>
            <a:pPr marL="742950" lvl="1" indent="-285750">
              <a:buFont typeface="Arial" panose="020B0604020202020204" pitchFamily="34" charset="0"/>
              <a:buChar char="•"/>
            </a:pPr>
            <a:r>
              <a:rPr lang="en-GB" sz="1600" b="0" i="0" u="none" strike="noStrike" dirty="0">
                <a:solidFill>
                  <a:srgbClr val="FFFFFF"/>
                </a:solidFill>
                <a:effectLst/>
                <a:latin typeface="Aharoni" panose="02010803020104030203" pitchFamily="2" charset="-79"/>
                <a:cs typeface="Aharoni" panose="02010803020104030203" pitchFamily="2" charset="-79"/>
              </a:rPr>
              <a:t>Helps to build trust between police and public</a:t>
            </a:r>
          </a:p>
          <a:p>
            <a:pPr marL="457200" lvl="1" indent="0">
              <a:buNone/>
            </a:pPr>
            <a:r>
              <a:rPr lang="en-GB" sz="1600" kern="0" dirty="0">
                <a:solidFill>
                  <a:srgbClr val="FFFFFF"/>
                </a:solidFill>
                <a:effectLst/>
                <a:latin typeface="Aharoni" panose="02010803020104030203" pitchFamily="2" charset="-79"/>
                <a:ea typeface="Times New Roman" panose="02020603050405020304" pitchFamily="18" charset="0"/>
                <a:cs typeface="Aharoni" panose="02010803020104030203" pitchFamily="2" charset="-79"/>
              </a:rPr>
              <a:t>(Cockcroft, 2017</a:t>
            </a:r>
            <a:r>
              <a:rPr lang="en-GB" sz="1600" kern="0" dirty="0">
                <a:solidFill>
                  <a:srgbClr val="FFFFFF"/>
                </a:solidFill>
                <a:latin typeface="Aharoni" panose="02010803020104030203" pitchFamily="2" charset="-79"/>
                <a:ea typeface="Times New Roman" panose="02020603050405020304" pitchFamily="18" charset="0"/>
                <a:cs typeface="Aharoni" panose="02010803020104030203" pitchFamily="2" charset="-79"/>
              </a:rPr>
              <a:t>)</a:t>
            </a:r>
            <a:endParaRPr lang="en-GB" sz="1600" b="0" i="0" u="none" strike="noStrike" dirty="0">
              <a:solidFill>
                <a:srgbClr val="FFFFFF"/>
              </a:solidFill>
              <a:effectLst/>
              <a:latin typeface="Aharoni" panose="02010803020104030203" pitchFamily="2" charset="-79"/>
              <a:cs typeface="Aharoni" panose="02010803020104030203" pitchFamily="2" charset="-79"/>
            </a:endParaRPr>
          </a:p>
          <a:p>
            <a:pPr marL="0" indent="0">
              <a:buNone/>
            </a:pPr>
            <a:r>
              <a:rPr lang="en-GB" sz="1600" b="0" i="0" u="none" strike="noStrike" dirty="0">
                <a:solidFill>
                  <a:srgbClr val="FFFFFF"/>
                </a:solidFill>
                <a:effectLst/>
                <a:latin typeface="Aharoni" panose="02010803020104030203" pitchFamily="2" charset="-79"/>
                <a:cs typeface="Aharoni" panose="02010803020104030203" pitchFamily="2" charset="-79"/>
              </a:rPr>
              <a:t>Providing context:</a:t>
            </a:r>
          </a:p>
          <a:p>
            <a:pPr marL="742950" lvl="1" indent="-285750">
              <a:buFont typeface="Arial" panose="020B0604020202020204" pitchFamily="34" charset="0"/>
              <a:buChar char="•"/>
            </a:pPr>
            <a:r>
              <a:rPr lang="en-GB" sz="1600" b="0" i="0" u="none" strike="noStrike" dirty="0">
                <a:solidFill>
                  <a:srgbClr val="FFFFFF"/>
                </a:solidFill>
                <a:effectLst/>
                <a:latin typeface="Aharoni" panose="02010803020104030203" pitchFamily="2" charset="-79"/>
                <a:cs typeface="Aharoni" panose="02010803020104030203" pitchFamily="2" charset="-79"/>
              </a:rPr>
              <a:t>Include information on challenges faced by officers</a:t>
            </a:r>
          </a:p>
          <a:p>
            <a:pPr marL="742950" lvl="1" indent="-285750">
              <a:buFont typeface="Arial" panose="020B0604020202020204" pitchFamily="34" charset="0"/>
              <a:buChar char="•"/>
            </a:pPr>
            <a:r>
              <a:rPr lang="en-GB" sz="1600" b="0" i="0" u="none" strike="noStrike" dirty="0">
                <a:solidFill>
                  <a:srgbClr val="FFFFFF"/>
                </a:solidFill>
                <a:effectLst/>
                <a:latin typeface="Aharoni" panose="02010803020104030203" pitchFamily="2" charset="-79"/>
                <a:cs typeface="Aharoni" panose="02010803020104030203" pitchFamily="2" charset="-79"/>
              </a:rPr>
              <a:t>Share policies and procedures that guide their actions</a:t>
            </a:r>
          </a:p>
          <a:p>
            <a:pPr marL="742950" lvl="1" indent="-285750">
              <a:buFont typeface="Arial" panose="020B0604020202020204" pitchFamily="34" charset="0"/>
              <a:buChar char="•"/>
            </a:pPr>
            <a:r>
              <a:rPr lang="en-GB" sz="1600" b="0" i="0" u="none" strike="noStrike" dirty="0">
                <a:solidFill>
                  <a:srgbClr val="FFFFFF"/>
                </a:solidFill>
                <a:effectLst/>
                <a:latin typeface="Aharoni" panose="02010803020104030203" pitchFamily="2" charset="-79"/>
                <a:cs typeface="Aharoni" panose="02010803020104030203" pitchFamily="2" charset="-79"/>
              </a:rPr>
              <a:t>Helps public understand complexities of policing</a:t>
            </a:r>
          </a:p>
          <a:p>
            <a:pPr marL="457200" lvl="1" indent="0">
              <a:buNone/>
            </a:pPr>
            <a:r>
              <a:rPr lang="en-GB" sz="1600" kern="0" dirty="0">
                <a:solidFill>
                  <a:srgbClr val="FFFFFF"/>
                </a:solidFill>
                <a:effectLst/>
                <a:latin typeface="Aharoni" panose="02010803020104030203" pitchFamily="2" charset="-79"/>
                <a:ea typeface="Times New Roman" panose="02020603050405020304" pitchFamily="18" charset="0"/>
                <a:cs typeface="Aharoni" panose="02010803020104030203" pitchFamily="2" charset="-79"/>
              </a:rPr>
              <a:t>(Reiner, 2010)</a:t>
            </a:r>
            <a:endParaRPr lang="en-GB" sz="1600" b="0" i="0" u="none" strike="noStrike" dirty="0">
              <a:solidFill>
                <a:srgbClr val="FFFFFF"/>
              </a:solidFill>
              <a:effectLst/>
              <a:latin typeface="Aharoni" panose="02010803020104030203" pitchFamily="2" charset="-79"/>
              <a:cs typeface="Aharoni" panose="02010803020104030203" pitchFamily="2" charset="-79"/>
            </a:endParaRPr>
          </a:p>
          <a:p>
            <a:pPr marL="0" indent="0">
              <a:buNone/>
            </a:pPr>
            <a:endParaRPr lang="en-US" sz="1600" dirty="0">
              <a:solidFill>
                <a:srgbClr val="FFFFFF"/>
              </a:solidFill>
            </a:endParaRPr>
          </a:p>
        </p:txBody>
      </p:sp>
    </p:spTree>
    <p:extLst>
      <p:ext uri="{BB962C8B-B14F-4D97-AF65-F5344CB8AC3E}">
        <p14:creationId xmlns:p14="http://schemas.microsoft.com/office/powerpoint/2010/main" val="224166074"/>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6391" name="Rectangle 16390">
            <a:extLst>
              <a:ext uri="{FF2B5EF4-FFF2-40B4-BE49-F238E27FC236}">
                <a16:creationId xmlns:a16="http://schemas.microsoft.com/office/drawing/2014/main" id="{A9D6EEA4-51EF-4796-BE5B-F3EB11F23E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Home | Metropolitan Police">
            <a:extLst>
              <a:ext uri="{FF2B5EF4-FFF2-40B4-BE49-F238E27FC236}">
                <a16:creationId xmlns:a16="http://schemas.microsoft.com/office/drawing/2014/main" id="{61604B9A-5A43-C6F9-B08F-58AB650255E9}"/>
              </a:ext>
            </a:extLst>
          </p:cNvPr>
          <p:cNvPicPr>
            <a:picLocks noChangeAspect="1" noChangeArrowheads="1"/>
          </p:cNvPicPr>
          <p:nvPr/>
        </p:nvPicPr>
        <p:blipFill rotWithShape="1">
          <a:blip r:embed="rId2">
            <a:alphaModFix amt="25000"/>
            <a:extLst>
              <a:ext uri="{28A0092B-C50C-407E-A947-70E740481C1C}">
                <a14:useLocalDpi xmlns:a14="http://schemas.microsoft.com/office/drawing/2010/main" val="0"/>
              </a:ext>
            </a:extLst>
          </a:blip>
          <a:srcRect l="16670" r="5553" b="1"/>
          <a:stretch/>
        </p:blipFill>
        <p:spPr bwMode="auto">
          <a:xfrm>
            <a:off x="20" y="-1"/>
            <a:ext cx="12191980" cy="685800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8DD3F27-EE54-B7B7-085E-D9016F169955}"/>
              </a:ext>
            </a:extLst>
          </p:cNvPr>
          <p:cNvSpPr>
            <a:spLocks noGrp="1"/>
          </p:cNvSpPr>
          <p:nvPr>
            <p:ph idx="1"/>
          </p:nvPr>
        </p:nvSpPr>
        <p:spPr>
          <a:xfrm>
            <a:off x="838200" y="457200"/>
            <a:ext cx="6696452" cy="5567122"/>
          </a:xfrm>
        </p:spPr>
        <p:txBody>
          <a:bodyPr>
            <a:normAutofit fontScale="92500" lnSpcReduction="10000"/>
          </a:bodyPr>
          <a:lstStyle/>
          <a:p>
            <a:pPr marL="0" indent="0">
              <a:buNone/>
            </a:pPr>
            <a:r>
              <a:rPr lang="en-GB" sz="2000" b="0" i="0" u="none" strike="noStrike" dirty="0">
                <a:solidFill>
                  <a:srgbClr val="FFFFFF"/>
                </a:solidFill>
                <a:effectLst/>
                <a:latin typeface="Aharoni" panose="02010803020104030203" pitchFamily="2" charset="-79"/>
                <a:cs typeface="Aharoni" panose="02010803020104030203" pitchFamily="2" charset="-79"/>
              </a:rPr>
              <a:t>Holding police accountable:</a:t>
            </a:r>
          </a:p>
          <a:p>
            <a:pPr marL="742950" lvl="1" indent="-285750">
              <a:buFont typeface="Arial" panose="020B0604020202020204" pitchFamily="34" charset="0"/>
              <a:buChar char="•"/>
            </a:pPr>
            <a:r>
              <a:rPr lang="en-GB" sz="2000" b="0" i="0" u="none" strike="noStrike" dirty="0">
                <a:solidFill>
                  <a:srgbClr val="FFFFFF"/>
                </a:solidFill>
                <a:effectLst/>
                <a:latin typeface="Aharoni" panose="02010803020104030203" pitchFamily="2" charset="-79"/>
                <a:cs typeface="Aharoni" panose="02010803020104030203" pitchFamily="2" charset="-79"/>
              </a:rPr>
              <a:t>Media must hold police accountable for misconduct or abuses of power</a:t>
            </a:r>
          </a:p>
          <a:p>
            <a:pPr marL="742950" lvl="1" indent="-285750">
              <a:buFont typeface="Arial" panose="020B0604020202020204" pitchFamily="34" charset="0"/>
              <a:buChar char="•"/>
            </a:pPr>
            <a:r>
              <a:rPr lang="en-GB" sz="2000" b="0" i="0" u="none" strike="noStrike" dirty="0">
                <a:solidFill>
                  <a:srgbClr val="FFFFFF"/>
                </a:solidFill>
                <a:effectLst/>
                <a:latin typeface="Aharoni" panose="02010803020104030203" pitchFamily="2" charset="-79"/>
                <a:cs typeface="Aharoni" panose="02010803020104030203" pitchFamily="2" charset="-79"/>
              </a:rPr>
              <a:t>Ensures police follow proper procedures and behave ethically</a:t>
            </a:r>
          </a:p>
          <a:p>
            <a:pPr marL="457200" lvl="1" indent="0">
              <a:buNone/>
            </a:pPr>
            <a:r>
              <a:rPr lang="en-GB" sz="2000" kern="0" dirty="0">
                <a:solidFill>
                  <a:srgbClr val="FFFFFF"/>
                </a:solidFill>
                <a:effectLst/>
                <a:latin typeface="Aharoni" panose="02010803020104030203" pitchFamily="2" charset="-79"/>
                <a:ea typeface="Times New Roman" panose="02020603050405020304" pitchFamily="18" charset="0"/>
                <a:cs typeface="Aharoni" panose="02010803020104030203" pitchFamily="2" charset="-79"/>
              </a:rPr>
              <a:t>(Cockcroft, 2017)</a:t>
            </a:r>
            <a:endParaRPr lang="en-GB" sz="2000" b="0" i="0" u="none" strike="noStrike" dirty="0">
              <a:solidFill>
                <a:srgbClr val="FFFFFF"/>
              </a:solidFill>
              <a:effectLst/>
              <a:latin typeface="Aharoni" panose="02010803020104030203" pitchFamily="2" charset="-79"/>
              <a:cs typeface="Aharoni" panose="02010803020104030203" pitchFamily="2" charset="-79"/>
            </a:endParaRPr>
          </a:p>
          <a:p>
            <a:pPr marL="0" indent="0">
              <a:buNone/>
            </a:pPr>
            <a:r>
              <a:rPr lang="en-GB" sz="2000" b="0" i="0" u="none" strike="noStrike" dirty="0">
                <a:solidFill>
                  <a:srgbClr val="FFFFFF"/>
                </a:solidFill>
                <a:effectLst/>
                <a:latin typeface="Aharoni" panose="02010803020104030203" pitchFamily="2" charset="-79"/>
                <a:cs typeface="Aharoni" panose="02010803020104030203" pitchFamily="2" charset="-79"/>
              </a:rPr>
              <a:t>Engaging with police:</a:t>
            </a:r>
          </a:p>
          <a:p>
            <a:pPr marL="742950" lvl="1" indent="-285750">
              <a:buFont typeface="Arial" panose="020B0604020202020204" pitchFamily="34" charset="0"/>
              <a:buChar char="•"/>
            </a:pPr>
            <a:r>
              <a:rPr lang="en-GB" sz="2000" b="0" i="0" u="none" strike="noStrike" dirty="0">
                <a:solidFill>
                  <a:srgbClr val="FFFFFF"/>
                </a:solidFill>
                <a:effectLst/>
                <a:latin typeface="Aharoni" panose="02010803020104030203" pitchFamily="2" charset="-79"/>
                <a:cs typeface="Aharoni" panose="02010803020104030203" pitchFamily="2" charset="-79"/>
              </a:rPr>
              <a:t>Seek to understand work and challenges faced by police departments and officers</a:t>
            </a:r>
          </a:p>
          <a:p>
            <a:pPr marL="742950" lvl="1" indent="-285750">
              <a:buFont typeface="Arial" panose="020B0604020202020204" pitchFamily="34" charset="0"/>
              <a:buChar char="•"/>
            </a:pPr>
            <a:r>
              <a:rPr lang="en-GB" sz="2000" b="0" i="0" u="none" strike="noStrike" dirty="0">
                <a:solidFill>
                  <a:srgbClr val="FFFFFF"/>
                </a:solidFill>
                <a:effectLst/>
                <a:latin typeface="Aharoni" panose="02010803020104030203" pitchFamily="2" charset="-79"/>
                <a:cs typeface="Aharoni" panose="02010803020104030203" pitchFamily="2" charset="-79"/>
              </a:rPr>
              <a:t>Builds relationships between police and media</a:t>
            </a:r>
          </a:p>
          <a:p>
            <a:pPr marL="742950" lvl="1" indent="-285750">
              <a:buFont typeface="Arial" panose="020B0604020202020204" pitchFamily="34" charset="0"/>
              <a:buChar char="•"/>
            </a:pPr>
            <a:r>
              <a:rPr lang="en-GB" sz="2000" b="0" i="0" u="none" strike="noStrike" dirty="0">
                <a:solidFill>
                  <a:srgbClr val="FFFFFF"/>
                </a:solidFill>
                <a:effectLst/>
                <a:latin typeface="Aharoni" panose="02010803020104030203" pitchFamily="2" charset="-79"/>
                <a:cs typeface="Aharoni" panose="02010803020104030203" pitchFamily="2" charset="-79"/>
              </a:rPr>
              <a:t>Promotes accurate and balanced coverage</a:t>
            </a:r>
          </a:p>
          <a:p>
            <a:pPr marL="457200" lvl="1" indent="0">
              <a:buNone/>
            </a:pPr>
            <a:r>
              <a:rPr lang="en-GB" sz="2000" kern="0" dirty="0">
                <a:solidFill>
                  <a:srgbClr val="FFFFFF"/>
                </a:solidFill>
                <a:effectLst/>
                <a:latin typeface="Aharoni" panose="02010803020104030203" pitchFamily="2" charset="-79"/>
                <a:ea typeface="Times New Roman" panose="02020603050405020304" pitchFamily="18" charset="0"/>
                <a:cs typeface="Aharoni" panose="02010803020104030203" pitchFamily="2" charset="-79"/>
              </a:rPr>
              <a:t>(Thompson, 2019)</a:t>
            </a:r>
            <a:endParaRPr lang="en-GB" sz="2000" b="0" i="0" u="none" strike="noStrike" dirty="0">
              <a:solidFill>
                <a:srgbClr val="FFFFFF"/>
              </a:solidFill>
              <a:effectLst/>
              <a:latin typeface="Aharoni" panose="02010803020104030203" pitchFamily="2" charset="-79"/>
              <a:cs typeface="Aharoni" panose="02010803020104030203" pitchFamily="2" charset="-79"/>
            </a:endParaRPr>
          </a:p>
          <a:p>
            <a:pPr marL="0" indent="0">
              <a:buNone/>
            </a:pPr>
            <a:r>
              <a:rPr lang="en-GB" sz="2000" b="0" i="0" u="none" strike="noStrike" dirty="0">
                <a:solidFill>
                  <a:srgbClr val="FFFFFF"/>
                </a:solidFill>
                <a:effectLst/>
                <a:latin typeface="Aharoni" panose="02010803020104030203" pitchFamily="2" charset="-79"/>
                <a:cs typeface="Aharoni" panose="02010803020104030203" pitchFamily="2" charset="-79"/>
              </a:rPr>
              <a:t>Rebuilding trust:</a:t>
            </a:r>
          </a:p>
          <a:p>
            <a:pPr marL="742950" lvl="1" indent="-285750">
              <a:buFont typeface="Arial" panose="020B0604020202020204" pitchFamily="34" charset="0"/>
              <a:buChar char="•"/>
            </a:pPr>
            <a:r>
              <a:rPr lang="en-GB" sz="2000" b="0" i="0" u="none" strike="noStrike" dirty="0">
                <a:solidFill>
                  <a:srgbClr val="FFFFFF"/>
                </a:solidFill>
                <a:effectLst/>
                <a:latin typeface="Aharoni" panose="02010803020104030203" pitchFamily="2" charset="-79"/>
                <a:cs typeface="Aharoni" panose="02010803020104030203" pitchFamily="2" charset="-79"/>
              </a:rPr>
              <a:t>Work to rebuild trust with the public and police departments</a:t>
            </a:r>
          </a:p>
          <a:p>
            <a:pPr marL="742950" lvl="1" indent="-285750">
              <a:buFont typeface="Arial" panose="020B0604020202020204" pitchFamily="34" charset="0"/>
              <a:buChar char="•"/>
            </a:pPr>
            <a:r>
              <a:rPr lang="en-GB" sz="2000" b="0" i="0" u="none" strike="noStrike" dirty="0">
                <a:solidFill>
                  <a:srgbClr val="FFFFFF"/>
                </a:solidFill>
                <a:effectLst/>
                <a:latin typeface="Aharoni" panose="02010803020104030203" pitchFamily="2" charset="-79"/>
                <a:cs typeface="Aharoni" panose="02010803020104030203" pitchFamily="2" charset="-79"/>
              </a:rPr>
              <a:t>Achieved through transparency and commitment to accurate and responsible reporting</a:t>
            </a:r>
          </a:p>
          <a:p>
            <a:pPr marL="457200" lvl="1" indent="0">
              <a:buNone/>
            </a:pPr>
            <a:r>
              <a:rPr lang="en-GB" sz="2000" kern="0" dirty="0">
                <a:solidFill>
                  <a:srgbClr val="FFFFFF"/>
                </a:solidFill>
                <a:effectLst/>
                <a:latin typeface="Aharoni" panose="02010803020104030203" pitchFamily="2" charset="-79"/>
                <a:ea typeface="Times New Roman" panose="02020603050405020304" pitchFamily="18" charset="0"/>
                <a:cs typeface="Aharoni" panose="02010803020104030203" pitchFamily="2" charset="-79"/>
              </a:rPr>
              <a:t>(Reiner, 2010)</a:t>
            </a:r>
            <a:endParaRPr lang="en-GB" sz="2000" b="0" i="0" u="none" strike="noStrike" dirty="0">
              <a:solidFill>
                <a:srgbClr val="FFFFFF"/>
              </a:solidFill>
              <a:effectLst/>
              <a:latin typeface="Aharoni" panose="02010803020104030203" pitchFamily="2" charset="-79"/>
              <a:cs typeface="Aharoni" panose="02010803020104030203" pitchFamily="2" charset="-79"/>
            </a:endParaRPr>
          </a:p>
          <a:p>
            <a:pPr marL="457200" lvl="1" indent="0">
              <a:buNone/>
            </a:pPr>
            <a:endParaRPr lang="en-GB" sz="2000" b="0" i="0" u="none" strike="noStrike" dirty="0">
              <a:solidFill>
                <a:srgbClr val="FFFFFF"/>
              </a:solidFill>
              <a:effectLst/>
              <a:latin typeface="Söhne"/>
            </a:endParaRPr>
          </a:p>
          <a:p>
            <a:pPr marL="0" indent="0">
              <a:buNone/>
            </a:pPr>
            <a:endParaRPr lang="en-US" sz="2000" dirty="0">
              <a:solidFill>
                <a:srgbClr val="FFFFFF"/>
              </a:solidFill>
            </a:endParaRPr>
          </a:p>
        </p:txBody>
      </p:sp>
    </p:spTree>
    <p:extLst>
      <p:ext uri="{BB962C8B-B14F-4D97-AF65-F5344CB8AC3E}">
        <p14:creationId xmlns:p14="http://schemas.microsoft.com/office/powerpoint/2010/main" val="2828216296"/>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7415" name="Rectangle 17414">
            <a:extLst>
              <a:ext uri="{FF2B5EF4-FFF2-40B4-BE49-F238E27FC236}">
                <a16:creationId xmlns:a16="http://schemas.microsoft.com/office/drawing/2014/main" id="{A9D6EEA4-51EF-4796-BE5B-F3EB11F23E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0" name="Picture 2" descr="Warning to police officers over social media use after watchdog speaks out  over social media cases | The Bolton News">
            <a:extLst>
              <a:ext uri="{FF2B5EF4-FFF2-40B4-BE49-F238E27FC236}">
                <a16:creationId xmlns:a16="http://schemas.microsoft.com/office/drawing/2014/main" id="{86B5F437-45BD-DE1E-ACAE-A763720C8CC2}"/>
              </a:ext>
            </a:extLst>
          </p:cNvPr>
          <p:cNvPicPr>
            <a:picLocks noChangeAspect="1" noChangeArrowheads="1"/>
          </p:cNvPicPr>
          <p:nvPr/>
        </p:nvPicPr>
        <p:blipFill rotWithShape="1">
          <a:blip r:embed="rId2">
            <a:alphaModFix amt="25000"/>
            <a:extLst>
              <a:ext uri="{28A0092B-C50C-407E-A947-70E740481C1C}">
                <a14:useLocalDpi xmlns:a14="http://schemas.microsoft.com/office/drawing/2010/main" val="0"/>
              </a:ext>
            </a:extLst>
          </a:blip>
          <a:srcRect t="7058" b="13436"/>
          <a:stretch/>
        </p:blipFill>
        <p:spPr bwMode="auto">
          <a:xfrm>
            <a:off x="20" y="-1"/>
            <a:ext cx="12191980"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E3F05D2-B182-A3DC-4AE7-18017C9AE99B}"/>
              </a:ext>
            </a:extLst>
          </p:cNvPr>
          <p:cNvSpPr>
            <a:spLocks noGrp="1"/>
          </p:cNvSpPr>
          <p:nvPr>
            <p:ph type="title"/>
          </p:nvPr>
        </p:nvSpPr>
        <p:spPr>
          <a:xfrm>
            <a:off x="970548" y="469737"/>
            <a:ext cx="3818021" cy="1325563"/>
          </a:xfrm>
        </p:spPr>
        <p:txBody>
          <a:bodyPr>
            <a:normAutofit/>
          </a:bodyPr>
          <a:lstStyle/>
          <a:p>
            <a:r>
              <a:rPr lang="en-US" sz="4000" dirty="0">
                <a:solidFill>
                  <a:srgbClr val="FFFFFF"/>
                </a:solidFill>
                <a:latin typeface="Aharoni" panose="02010803020104030203" pitchFamily="2" charset="-79"/>
                <a:cs typeface="Aharoni" panose="02010803020104030203" pitchFamily="2" charset="-79"/>
              </a:rPr>
              <a:t>Conclusion</a:t>
            </a:r>
            <a:r>
              <a:rPr lang="en-US" sz="4000" dirty="0">
                <a:solidFill>
                  <a:srgbClr val="FFFFFF"/>
                </a:solidFill>
              </a:rPr>
              <a:t> </a:t>
            </a:r>
          </a:p>
        </p:txBody>
      </p:sp>
      <p:sp>
        <p:nvSpPr>
          <p:cNvPr id="3" name="Content Placeholder 2">
            <a:extLst>
              <a:ext uri="{FF2B5EF4-FFF2-40B4-BE49-F238E27FC236}">
                <a16:creationId xmlns:a16="http://schemas.microsoft.com/office/drawing/2014/main" id="{0416C9D4-0644-4726-2A56-958782BECA36}"/>
              </a:ext>
            </a:extLst>
          </p:cNvPr>
          <p:cNvSpPr>
            <a:spLocks noGrp="1"/>
          </p:cNvSpPr>
          <p:nvPr>
            <p:ph idx="1"/>
          </p:nvPr>
        </p:nvSpPr>
        <p:spPr>
          <a:xfrm>
            <a:off x="790073" y="1795300"/>
            <a:ext cx="8955505" cy="4425026"/>
          </a:xfrm>
        </p:spPr>
        <p:txBody>
          <a:bodyPr>
            <a:normAutofit fontScale="92500"/>
          </a:bodyPr>
          <a:lstStyle/>
          <a:p>
            <a:pPr marL="0" indent="0">
              <a:buNone/>
            </a:pPr>
            <a:r>
              <a:rPr lang="en-GB" b="0" i="0" u="none" strike="noStrike" dirty="0">
                <a:solidFill>
                  <a:srgbClr val="FFFFFF"/>
                </a:solidFill>
                <a:effectLst/>
                <a:latin typeface="Aharoni" panose="02010803020104030203" pitchFamily="2" charset="-79"/>
                <a:cs typeface="Aharoni" panose="02010803020104030203" pitchFamily="2" charset="-79"/>
              </a:rPr>
              <a:t>Media's Impact on Policing in the UK</a:t>
            </a:r>
          </a:p>
          <a:p>
            <a:pPr>
              <a:buFont typeface="Arial" panose="020B0604020202020204" pitchFamily="34" charset="0"/>
              <a:buChar char="•"/>
            </a:pPr>
            <a:r>
              <a:rPr lang="en-GB" b="0" i="0" u="none" strike="noStrike" dirty="0">
                <a:solidFill>
                  <a:srgbClr val="FFFFFF"/>
                </a:solidFill>
                <a:effectLst/>
                <a:latin typeface="Aharoni" panose="02010803020104030203" pitchFamily="2" charset="-79"/>
                <a:cs typeface="Aharoni" panose="02010803020104030203" pitchFamily="2" charset="-79"/>
              </a:rPr>
              <a:t>The media's impact on policing in the UK is significant</a:t>
            </a:r>
          </a:p>
          <a:p>
            <a:pPr>
              <a:buFont typeface="Arial" panose="020B0604020202020204" pitchFamily="34" charset="0"/>
              <a:buChar char="•"/>
            </a:pPr>
            <a:r>
              <a:rPr lang="en-GB" b="0" i="0" u="none" strike="noStrike" dirty="0">
                <a:solidFill>
                  <a:srgbClr val="FFFFFF"/>
                </a:solidFill>
                <a:effectLst/>
                <a:latin typeface="Aharoni" panose="02010803020104030203" pitchFamily="2" charset="-79"/>
                <a:cs typeface="Aharoni" panose="02010803020104030203" pitchFamily="2" charset="-79"/>
              </a:rPr>
              <a:t>Media coverage of policing activities can:</a:t>
            </a:r>
          </a:p>
          <a:p>
            <a:pPr marL="742950" lvl="1" indent="-285750">
              <a:buFont typeface="Arial" panose="020B0604020202020204" pitchFamily="34" charset="0"/>
              <a:buChar char="•"/>
            </a:pPr>
            <a:r>
              <a:rPr lang="en-GB" sz="2800" b="0" i="0" u="none" strike="noStrike" dirty="0">
                <a:solidFill>
                  <a:srgbClr val="FFFFFF"/>
                </a:solidFill>
                <a:effectLst/>
                <a:latin typeface="Aharoni" panose="02010803020104030203" pitchFamily="2" charset="-79"/>
                <a:cs typeface="Aharoni" panose="02010803020104030203" pitchFamily="2" charset="-79"/>
              </a:rPr>
              <a:t>Influence public perceptions of the police</a:t>
            </a:r>
          </a:p>
          <a:p>
            <a:pPr marL="742950" lvl="1" indent="-285750">
              <a:buFont typeface="Arial" panose="020B0604020202020204" pitchFamily="34" charset="0"/>
              <a:buChar char="•"/>
            </a:pPr>
            <a:r>
              <a:rPr lang="en-GB" sz="2800" b="0" i="0" u="none" strike="noStrike" dirty="0">
                <a:solidFill>
                  <a:srgbClr val="FFFFFF"/>
                </a:solidFill>
                <a:effectLst/>
                <a:latin typeface="Aharoni" panose="02010803020104030203" pitchFamily="2" charset="-79"/>
                <a:cs typeface="Aharoni" panose="02010803020104030203" pitchFamily="2" charset="-79"/>
              </a:rPr>
              <a:t>Impact police decision-making processes</a:t>
            </a:r>
          </a:p>
          <a:p>
            <a:pPr marL="742950" lvl="1" indent="-285750">
              <a:buFont typeface="Arial" panose="020B0604020202020204" pitchFamily="34" charset="0"/>
              <a:buChar char="•"/>
            </a:pPr>
            <a:r>
              <a:rPr lang="en-GB" sz="2800" b="0" i="0" u="none" strike="noStrike" dirty="0">
                <a:solidFill>
                  <a:srgbClr val="FFFFFF"/>
                </a:solidFill>
                <a:effectLst/>
                <a:latin typeface="Aharoni" panose="02010803020104030203" pitchFamily="2" charset="-79"/>
                <a:cs typeface="Aharoni" panose="02010803020104030203" pitchFamily="2" charset="-79"/>
              </a:rPr>
              <a:t>Impact police accountability and transparency</a:t>
            </a:r>
          </a:p>
          <a:p>
            <a:pPr>
              <a:buFont typeface="Arial" panose="020B0604020202020204" pitchFamily="34" charset="0"/>
              <a:buChar char="•"/>
            </a:pPr>
            <a:r>
              <a:rPr lang="en-GB" b="0" i="0" u="none" strike="noStrike" dirty="0">
                <a:solidFill>
                  <a:srgbClr val="FFFFFF"/>
                </a:solidFill>
                <a:effectLst/>
                <a:latin typeface="Aharoni" panose="02010803020104030203" pitchFamily="2" charset="-79"/>
                <a:cs typeface="Aharoni" panose="02010803020104030203" pitchFamily="2" charset="-79"/>
              </a:rPr>
              <a:t>Media coverage can also impact police-community relations</a:t>
            </a:r>
          </a:p>
          <a:p>
            <a:pPr marL="742950" lvl="1" indent="-285750">
              <a:buFont typeface="Arial" panose="020B0604020202020204" pitchFamily="34" charset="0"/>
              <a:buChar char="•"/>
            </a:pPr>
            <a:r>
              <a:rPr lang="en-GB" sz="2800" b="0" i="0" u="none" strike="noStrike" dirty="0">
                <a:solidFill>
                  <a:srgbClr val="FFFFFF"/>
                </a:solidFill>
                <a:effectLst/>
                <a:latin typeface="Aharoni" panose="02010803020104030203" pitchFamily="2" charset="-79"/>
                <a:cs typeface="Aharoni" panose="02010803020104030203" pitchFamily="2" charset="-79"/>
              </a:rPr>
              <a:t>Far-reaching implications for public safety and security</a:t>
            </a:r>
          </a:p>
          <a:p>
            <a:pPr marL="0" indent="0">
              <a:buNone/>
            </a:pPr>
            <a:endParaRPr lang="en-GB" sz="1400" b="0" i="0" u="none" strike="noStrike" dirty="0">
              <a:solidFill>
                <a:srgbClr val="FFFFFF"/>
              </a:solidFill>
              <a:effectLst/>
              <a:latin typeface="Söhne"/>
            </a:endParaRPr>
          </a:p>
          <a:p>
            <a:pPr marL="0" indent="0">
              <a:buNone/>
            </a:pPr>
            <a:endParaRPr lang="en-US" sz="1400" dirty="0">
              <a:solidFill>
                <a:srgbClr val="FFFFFF"/>
              </a:solidFill>
            </a:endParaRPr>
          </a:p>
        </p:txBody>
      </p:sp>
    </p:spTree>
    <p:extLst>
      <p:ext uri="{BB962C8B-B14F-4D97-AF65-F5344CB8AC3E}">
        <p14:creationId xmlns:p14="http://schemas.microsoft.com/office/powerpoint/2010/main" val="3010490711"/>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39" name="Rectangle 1843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9CC0B08-7221-08D2-1DFB-53676ABD119A}"/>
              </a:ext>
            </a:extLst>
          </p:cNvPr>
          <p:cNvSpPr>
            <a:spLocks noGrp="1"/>
          </p:cNvSpPr>
          <p:nvPr>
            <p:ph idx="1"/>
          </p:nvPr>
        </p:nvSpPr>
        <p:spPr>
          <a:xfrm>
            <a:off x="717883" y="540591"/>
            <a:ext cx="5508283" cy="5655671"/>
          </a:xfrm>
        </p:spPr>
        <p:txBody>
          <a:bodyPr>
            <a:normAutofit/>
          </a:bodyPr>
          <a:lstStyle/>
          <a:p>
            <a:pPr marL="0" indent="0">
              <a:buNone/>
            </a:pPr>
            <a:r>
              <a:rPr lang="en-GB" sz="2400" b="0" i="0" u="none" strike="noStrike" dirty="0">
                <a:effectLst/>
                <a:latin typeface="Aharoni" panose="02010803020104030203" pitchFamily="2" charset="-79"/>
                <a:cs typeface="Aharoni" panose="02010803020104030203" pitchFamily="2" charset="-79"/>
              </a:rPr>
              <a:t>Need for balanced coverage that includes positive stories and holds police accountable</a:t>
            </a:r>
          </a:p>
          <a:p>
            <a:pPr marL="0" indent="0">
              <a:buNone/>
            </a:pPr>
            <a:endParaRPr lang="en-GB" sz="2400" b="0" i="0" u="none" strike="noStrike" dirty="0">
              <a:effectLst/>
              <a:latin typeface="Aharoni" panose="02010803020104030203" pitchFamily="2" charset="-79"/>
              <a:cs typeface="Aharoni" panose="02010803020104030203" pitchFamily="2" charset="-79"/>
            </a:endParaRPr>
          </a:p>
          <a:p>
            <a:pPr marL="0" indent="0">
              <a:buNone/>
            </a:pPr>
            <a:r>
              <a:rPr lang="en-GB" sz="2400" b="0" i="0" u="none" strike="noStrike" dirty="0">
                <a:effectLst/>
                <a:latin typeface="Aharoni" panose="02010803020104030203" pitchFamily="2" charset="-79"/>
                <a:cs typeface="Aharoni" panose="02010803020104030203" pitchFamily="2" charset="-79"/>
              </a:rPr>
              <a:t>Accurate and unbiased reporting is crucial</a:t>
            </a:r>
          </a:p>
          <a:p>
            <a:pPr marL="742950" lvl="1" indent="-285750">
              <a:buFont typeface="Arial" panose="020B0604020202020204" pitchFamily="34" charset="0"/>
              <a:buChar char="•"/>
            </a:pPr>
            <a:r>
              <a:rPr lang="en-GB" b="0" i="0" u="none" strike="noStrike" dirty="0">
                <a:effectLst/>
                <a:latin typeface="Aharoni" panose="02010803020104030203" pitchFamily="2" charset="-79"/>
                <a:cs typeface="Aharoni" panose="02010803020104030203" pitchFamily="2" charset="-79"/>
              </a:rPr>
              <a:t>Prevents media from jeopardizing ongoing investigations</a:t>
            </a:r>
          </a:p>
          <a:p>
            <a:pPr marL="742950" lvl="1" indent="-285750">
              <a:buFont typeface="Arial" panose="020B0604020202020204" pitchFamily="34" charset="0"/>
              <a:buChar char="•"/>
            </a:pPr>
            <a:r>
              <a:rPr lang="en-GB" b="0" i="0" u="none" strike="noStrike" dirty="0">
                <a:effectLst/>
                <a:latin typeface="Aharoni" panose="02010803020104030203" pitchFamily="2" charset="-79"/>
                <a:cs typeface="Aharoni" panose="02010803020104030203" pitchFamily="2" charset="-79"/>
              </a:rPr>
              <a:t>Prevents undermining fairness of legal system</a:t>
            </a:r>
          </a:p>
          <a:p>
            <a:pPr marL="742950" lvl="1" indent="-285750">
              <a:buFont typeface="Arial" panose="020B0604020202020204" pitchFamily="34" charset="0"/>
              <a:buChar char="•"/>
            </a:pPr>
            <a:r>
              <a:rPr lang="en-GB" b="0" i="0" u="none" strike="noStrike" dirty="0">
                <a:effectLst/>
                <a:latin typeface="Aharoni" panose="02010803020104030203" pitchFamily="2" charset="-79"/>
                <a:cs typeface="Aharoni" panose="02010803020104030203" pitchFamily="2" charset="-79"/>
              </a:rPr>
              <a:t>Prevents harm to police-community relations</a:t>
            </a:r>
          </a:p>
          <a:p>
            <a:pPr marL="0" indent="0">
              <a:buNone/>
            </a:pPr>
            <a:endParaRPr lang="en-US" sz="2400" dirty="0"/>
          </a:p>
        </p:txBody>
      </p:sp>
      <p:pic>
        <p:nvPicPr>
          <p:cNvPr id="18434" name="Picture 2" descr="UK police asking officers to disclose any personal ties with news reporters  | Police | The Guardian">
            <a:extLst>
              <a:ext uri="{FF2B5EF4-FFF2-40B4-BE49-F238E27FC236}">
                <a16:creationId xmlns:a16="http://schemas.microsoft.com/office/drawing/2014/main" id="{E77C54FD-7049-1B2D-FB90-181CBB5E2D5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889" r="22943"/>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3749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A3930-0FD5-DE61-0B00-075ECF41065A}"/>
              </a:ext>
            </a:extLst>
          </p:cNvPr>
          <p:cNvSpPr>
            <a:spLocks noGrp="1"/>
          </p:cNvSpPr>
          <p:nvPr>
            <p:ph type="title"/>
          </p:nvPr>
        </p:nvSpPr>
        <p:spPr/>
        <p:txBody>
          <a:bodyPr/>
          <a:lstStyle/>
          <a:p>
            <a:r>
              <a:rPr lang="en-US" b="1" u="sng" dirty="0"/>
              <a:t>References</a:t>
            </a:r>
            <a:r>
              <a:rPr lang="en-US" dirty="0"/>
              <a:t> </a:t>
            </a:r>
          </a:p>
        </p:txBody>
      </p:sp>
      <p:sp>
        <p:nvSpPr>
          <p:cNvPr id="3" name="Content Placeholder 2">
            <a:extLst>
              <a:ext uri="{FF2B5EF4-FFF2-40B4-BE49-F238E27FC236}">
                <a16:creationId xmlns:a16="http://schemas.microsoft.com/office/drawing/2014/main" id="{E84BEEAB-8327-32CB-4EFA-1DE70F06E4D8}"/>
              </a:ext>
            </a:extLst>
          </p:cNvPr>
          <p:cNvSpPr>
            <a:spLocks noGrp="1"/>
          </p:cNvSpPr>
          <p:nvPr>
            <p:ph idx="1"/>
          </p:nvPr>
        </p:nvSpPr>
        <p:spPr>
          <a:xfrm>
            <a:off x="838200" y="1330036"/>
            <a:ext cx="10515600" cy="4846927"/>
          </a:xfrm>
        </p:spPr>
        <p:txBody>
          <a:bodyPr>
            <a:normAutofit fontScale="62500" lnSpcReduction="20000"/>
          </a:bodyPr>
          <a:lstStyle/>
          <a:p>
            <a:pPr>
              <a:tabLst>
                <a:tab pos="457200" algn="l"/>
              </a:tabLst>
            </a:pPr>
            <a:r>
              <a:rPr lang="en-GB" sz="1800" dirty="0">
                <a:solidFill>
                  <a:srgbClr val="000000"/>
                </a:solidFill>
                <a:effectLst/>
                <a:latin typeface="Arial" panose="020B0604020202020204" pitchFamily="34" charset="0"/>
                <a:ea typeface="Times New Roman" panose="02020603050405020304" pitchFamily="18" charset="0"/>
              </a:rPr>
              <a:t>Bradford, B., Jackson, J., Hough, M., &amp; </a:t>
            </a:r>
            <a:r>
              <a:rPr lang="en-GB" sz="1800" dirty="0" err="1">
                <a:solidFill>
                  <a:srgbClr val="000000"/>
                </a:solidFill>
                <a:effectLst/>
                <a:latin typeface="Arial" panose="020B0604020202020204" pitchFamily="34" charset="0"/>
                <a:ea typeface="Times New Roman" panose="02020603050405020304" pitchFamily="18" charset="0"/>
              </a:rPr>
              <a:t>Myhill</a:t>
            </a:r>
            <a:r>
              <a:rPr lang="en-GB" sz="1800" dirty="0">
                <a:solidFill>
                  <a:srgbClr val="000000"/>
                </a:solidFill>
                <a:effectLst/>
                <a:latin typeface="Arial" panose="020B0604020202020204" pitchFamily="34" charset="0"/>
                <a:ea typeface="Times New Roman" panose="02020603050405020304" pitchFamily="18" charset="0"/>
              </a:rPr>
              <a:t>, A. (2014). (Accessed April 25)</a:t>
            </a:r>
            <a:endParaRPr lang="en-GB" sz="1800" dirty="0">
              <a:effectLst/>
              <a:latin typeface="Times New Roman" panose="02020603050405020304" pitchFamily="18" charset="0"/>
              <a:ea typeface="Times New Roman" panose="02020603050405020304" pitchFamily="18" charset="0"/>
            </a:endParaRPr>
          </a:p>
          <a:p>
            <a:pPr marL="0" indent="0">
              <a:buNone/>
              <a:tabLst>
                <a:tab pos="457200" algn="l"/>
              </a:tabLst>
            </a:pP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Buchanan, L. (2014, November 24). Darren Wilson Is Cleared of Rights Violations in Ferguson Shooting. The New York Times. Retrieved from </a:t>
            </a:r>
            <a:r>
              <a:rPr lang="en-GB" sz="1800" u="sng" dirty="0">
                <a:solidFill>
                  <a:srgbClr val="000000"/>
                </a:solidFill>
                <a:effectLst/>
                <a:latin typeface="Arial" panose="020B0604020202020204" pitchFamily="34" charset="0"/>
                <a:ea typeface="Times New Roman" panose="02020603050405020304" pitchFamily="18" charset="0"/>
                <a:hlinkClick r:id="rId2"/>
              </a:rPr>
              <a:t>https://www.nytimes.com/2014/11/25/us/ferguson-darren-wilson-shooting-michael-brown-grand-jury.html</a:t>
            </a:r>
            <a:r>
              <a:rPr lang="en-GB" sz="1800" u="sng" dirty="0">
                <a:solidFill>
                  <a:srgbClr val="000000"/>
                </a:solidFill>
                <a:effectLst/>
                <a:latin typeface="Arial" panose="020B0604020202020204" pitchFamily="34" charset="0"/>
                <a:ea typeface="Times New Roman" panose="02020603050405020304" pitchFamily="18" charset="0"/>
              </a:rPr>
              <a:t> (</a:t>
            </a:r>
            <a:r>
              <a:rPr lang="en-GB" sz="1800" dirty="0">
                <a:solidFill>
                  <a:srgbClr val="000000"/>
                </a:solidFill>
                <a:effectLst/>
                <a:latin typeface="Arial" panose="020B0604020202020204" pitchFamily="34" charset="0"/>
                <a:ea typeface="Times New Roman" panose="02020603050405020304" pitchFamily="18" charset="0"/>
              </a:rPr>
              <a:t>Accessed April 24)</a:t>
            </a:r>
            <a:endParaRPr lang="en-GB" sz="1800" dirty="0">
              <a:effectLst/>
              <a:latin typeface="Times New Roman" panose="02020603050405020304" pitchFamily="18" charset="0"/>
              <a:ea typeface="Times New Roman" panose="02020603050405020304" pitchFamily="18" charset="0"/>
            </a:endParaRPr>
          </a:p>
          <a:p>
            <a:pPr marL="0" indent="0">
              <a:buNone/>
            </a:pP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Cochran, J. K., &amp; Warren, J. I. (2013). Police stressors and health: A review of the literature. Journal of Police and Criminal Psychology, 28(1), 1-10. (Accessed April 26)</a:t>
            </a:r>
            <a:endParaRPr lang="en-GB" sz="1800" dirty="0">
              <a:effectLst/>
              <a:latin typeface="Times New Roman" panose="02020603050405020304" pitchFamily="18" charset="0"/>
              <a:ea typeface="Times New Roman" panose="02020603050405020304" pitchFamily="18" charset="0"/>
            </a:endParaRPr>
          </a:p>
          <a:p>
            <a:pPr marL="0" indent="0">
              <a:buNone/>
            </a:pP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Cockcroft, T. (2017). The impact of social media on policing. European Journal of Policing Studies, 4(1), 1-21. (Accessed April 25)</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Ronald J. Ostrow (2000) Richard Jewell Case Study. Available at </a:t>
            </a:r>
            <a:r>
              <a:rPr lang="en-GB" sz="1800" dirty="0">
                <a:solidFill>
                  <a:srgbClr val="000000"/>
                </a:solidFill>
                <a:effectLst/>
                <a:latin typeface="Arial" panose="020B0604020202020204" pitchFamily="34" charset="0"/>
                <a:ea typeface="Times New Roman" panose="02020603050405020304" pitchFamily="18" charset="0"/>
                <a:hlinkClick r:id="rId3"/>
              </a:rPr>
              <a:t>http://www.columbia.edu/itc/journalism/j6075/edit/readings/jewell.html</a:t>
            </a:r>
            <a:r>
              <a:rPr lang="en-GB" sz="1800" dirty="0">
                <a:solidFill>
                  <a:srgbClr val="000000"/>
                </a:solidFill>
                <a:effectLst/>
                <a:latin typeface="Arial" panose="020B0604020202020204" pitchFamily="34" charset="0"/>
                <a:ea typeface="Times New Roman" panose="02020603050405020304" pitchFamily="18" charset="0"/>
              </a:rPr>
              <a:t> (Accessed April 24)</a:t>
            </a:r>
            <a:endParaRPr lang="en-GB" sz="1800" dirty="0">
              <a:effectLst/>
              <a:latin typeface="Times New Roman" panose="02020603050405020304" pitchFamily="18" charset="0"/>
              <a:ea typeface="Times New Roman" panose="02020603050405020304" pitchFamily="18" charset="0"/>
            </a:endParaRPr>
          </a:p>
          <a:p>
            <a:pPr marL="0" indent="0">
              <a:buNone/>
            </a:pP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Ericson, R. V., &amp; Haggerty, K. D. (1997). Policing the risk society. Oxford, UK: Clarendon Press. (Accessed April 25)</a:t>
            </a:r>
            <a:endParaRPr lang="en-GB" sz="1800" dirty="0">
              <a:effectLst/>
              <a:latin typeface="Times New Roman" panose="02020603050405020304" pitchFamily="18" charset="0"/>
              <a:ea typeface="Times New Roman" panose="02020603050405020304" pitchFamily="18" charset="0"/>
            </a:endParaRPr>
          </a:p>
          <a:p>
            <a:pPr marL="0" indent="0">
              <a:buNone/>
            </a:pPr>
            <a:endParaRPr lang="en-GB" sz="1800" dirty="0">
              <a:effectLst/>
              <a:latin typeface="Times New Roman" panose="02020603050405020304" pitchFamily="18" charset="0"/>
              <a:ea typeface="Times New Roman" panose="02020603050405020304" pitchFamily="18" charset="0"/>
            </a:endParaRPr>
          </a:p>
          <a:p>
            <a:r>
              <a:rPr lang="en-GB" sz="1800" dirty="0" err="1">
                <a:solidFill>
                  <a:srgbClr val="000000"/>
                </a:solidFill>
                <a:effectLst/>
                <a:latin typeface="Arial" panose="020B0604020202020204" pitchFamily="34" charset="0"/>
                <a:ea typeface="Times New Roman" panose="02020603050405020304" pitchFamily="18" charset="0"/>
              </a:rPr>
              <a:t>Gau</a:t>
            </a:r>
            <a:r>
              <a:rPr lang="en-GB" sz="1800" dirty="0">
                <a:solidFill>
                  <a:srgbClr val="000000"/>
                </a:solidFill>
                <a:effectLst/>
                <a:latin typeface="Arial" panose="020B0604020202020204" pitchFamily="34" charset="0"/>
                <a:ea typeface="Times New Roman" panose="02020603050405020304" pitchFamily="18" charset="0"/>
              </a:rPr>
              <a:t>, J. M., &amp; Brunson, R. K. (2010). Procedural justice and order maintenance policing: A study of inner-city young men's perceptions of police legitimacy. Justice Quarterly, 27(2), 255-279. (Accessed April 25)</a:t>
            </a:r>
            <a:endParaRPr lang="en-GB" sz="1800" dirty="0">
              <a:effectLst/>
              <a:latin typeface="Times New Roman" panose="02020603050405020304" pitchFamily="18" charset="0"/>
              <a:ea typeface="Times New Roman" panose="02020603050405020304" pitchFamily="18" charset="0"/>
            </a:endParaRPr>
          </a:p>
          <a:p>
            <a:pPr marL="0" indent="0">
              <a:buNone/>
            </a:pP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Gillham, P., &amp; Marx, G. T. (2015). Complexity, accountability, and policing: Editorial introduction. Policing: A Journal of Policy and Practice, 9(3), 195-201. (Accessed April 21)</a:t>
            </a:r>
            <a:endParaRPr lang="en-GB" sz="1800" dirty="0">
              <a:effectLst/>
              <a:latin typeface="Times New Roman" panose="02020603050405020304" pitchFamily="18" charset="0"/>
              <a:ea typeface="Times New Roman" panose="02020603050405020304" pitchFamily="18" charset="0"/>
            </a:endParaRPr>
          </a:p>
          <a:p>
            <a:pPr marL="0" indent="0">
              <a:buNone/>
            </a:pP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House of Commons Home Affairs Committee. (2019). Home Office delivery of Brexit: Policing and security cooperation. Retrieved from </a:t>
            </a:r>
            <a:r>
              <a:rPr lang="en-GB" sz="1800" dirty="0">
                <a:solidFill>
                  <a:srgbClr val="000000"/>
                </a:solidFill>
                <a:effectLst/>
                <a:latin typeface="Arial" panose="020B0604020202020204" pitchFamily="34" charset="0"/>
                <a:ea typeface="Times New Roman" panose="02020603050405020304" pitchFamily="18" charset="0"/>
                <a:hlinkClick r:id="rId4"/>
              </a:rPr>
              <a:t>https://committees.parliament.uk/work/3183/home-office-delivery-of-brexit-policing-and-security-cooperation-inquiry/</a:t>
            </a:r>
            <a:r>
              <a:rPr lang="en-GB" sz="1800" dirty="0">
                <a:solidFill>
                  <a:srgbClr val="000000"/>
                </a:solidFill>
                <a:effectLst/>
                <a:latin typeface="Arial" panose="020B0604020202020204" pitchFamily="34" charset="0"/>
                <a:ea typeface="Times New Roman" panose="02020603050405020304" pitchFamily="18" charset="0"/>
              </a:rPr>
              <a:t> </a:t>
            </a:r>
            <a:r>
              <a:rPr lang="en-GB" sz="1800" dirty="0">
                <a:effectLst/>
                <a:latin typeface="Arial" panose="020B0604020202020204" pitchFamily="34" charset="0"/>
                <a:ea typeface="Calibri" panose="020F0502020204030204" pitchFamily="34" charset="0"/>
              </a:rPr>
              <a:t>(Accessed 21 April 2023).</a:t>
            </a:r>
            <a:r>
              <a:rPr lang="en-GB" sz="1200" dirty="0">
                <a:effectLst/>
              </a:rPr>
              <a:t> </a:t>
            </a:r>
            <a:endParaRPr lang="en-GB" sz="1800" dirty="0">
              <a:solidFill>
                <a:srgbClr val="000000"/>
              </a:solidFill>
              <a:effectLst/>
              <a:latin typeface="Arial" panose="020B0604020202020204" pitchFamily="34" charset="0"/>
              <a:ea typeface="Times New Roman" panose="02020603050405020304" pitchFamily="18" charset="0"/>
            </a:endParaRPr>
          </a:p>
          <a:p>
            <a:endParaRPr lang="en-US" dirty="0"/>
          </a:p>
        </p:txBody>
      </p:sp>
    </p:spTree>
    <p:extLst>
      <p:ext uri="{BB962C8B-B14F-4D97-AF65-F5344CB8AC3E}">
        <p14:creationId xmlns:p14="http://schemas.microsoft.com/office/powerpoint/2010/main" val="19500578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C27E-144D-10E8-3DEF-D90ABFD7F0F4}"/>
              </a:ext>
            </a:extLst>
          </p:cNvPr>
          <p:cNvSpPr>
            <a:spLocks noGrp="1"/>
          </p:cNvSpPr>
          <p:nvPr>
            <p:ph type="title"/>
          </p:nvPr>
        </p:nvSpPr>
        <p:spPr/>
        <p:txBody>
          <a:bodyPr/>
          <a:lstStyle/>
          <a:p>
            <a:r>
              <a:rPr lang="en-US" b="1" u="sng" dirty="0"/>
              <a:t>References</a:t>
            </a:r>
            <a:r>
              <a:rPr lang="en-US" dirty="0"/>
              <a:t> </a:t>
            </a:r>
          </a:p>
        </p:txBody>
      </p:sp>
      <p:sp>
        <p:nvSpPr>
          <p:cNvPr id="3" name="Content Placeholder 2">
            <a:extLst>
              <a:ext uri="{FF2B5EF4-FFF2-40B4-BE49-F238E27FC236}">
                <a16:creationId xmlns:a16="http://schemas.microsoft.com/office/drawing/2014/main" id="{26AE6588-6863-7077-56FE-E56D52CAFDBF}"/>
              </a:ext>
            </a:extLst>
          </p:cNvPr>
          <p:cNvSpPr>
            <a:spLocks noGrp="1"/>
          </p:cNvSpPr>
          <p:nvPr>
            <p:ph idx="1"/>
          </p:nvPr>
        </p:nvSpPr>
        <p:spPr>
          <a:xfrm>
            <a:off x="838200" y="1371600"/>
            <a:ext cx="10515600" cy="4805363"/>
          </a:xfrm>
        </p:spPr>
        <p:txBody>
          <a:bodyPr>
            <a:normAutofit fontScale="25000" lnSpcReduction="20000"/>
          </a:bodyPr>
          <a:lstStyle/>
          <a:p>
            <a:r>
              <a:rPr lang="en-GB" sz="2800" dirty="0">
                <a:solidFill>
                  <a:srgbClr val="000000"/>
                </a:solidFill>
                <a:effectLst/>
                <a:latin typeface="Arial" panose="020B0604020202020204" pitchFamily="34" charset="0"/>
                <a:ea typeface="Times New Roman" panose="02020603050405020304" pitchFamily="18" charset="0"/>
              </a:rPr>
              <a:t>Jones, T., &amp; Newburn, T. (2006). Understanding the role of the media in reporting crime.  (Accessed April 24)</a:t>
            </a:r>
            <a:endParaRPr lang="en-GB" sz="2800" dirty="0">
              <a:effectLst/>
              <a:latin typeface="Times New Roman" panose="02020603050405020304" pitchFamily="18" charset="0"/>
              <a:ea typeface="Times New Roman" panose="02020603050405020304" pitchFamily="18" charset="0"/>
            </a:endParaRPr>
          </a:p>
          <a:p>
            <a:pPr marL="0" indent="0">
              <a:buNone/>
            </a:pPr>
            <a:endParaRPr lang="en-GB" sz="2800" dirty="0">
              <a:effectLst/>
              <a:latin typeface="Times New Roman" panose="02020603050405020304" pitchFamily="18" charset="0"/>
              <a:ea typeface="Times New Roman" panose="02020603050405020304" pitchFamily="18" charset="0"/>
            </a:endParaRPr>
          </a:p>
          <a:p>
            <a:r>
              <a:rPr lang="en-GB" sz="2800" dirty="0">
                <a:solidFill>
                  <a:srgbClr val="000000"/>
                </a:solidFill>
                <a:effectLst/>
                <a:latin typeface="Arial" panose="020B0604020202020204" pitchFamily="34" charset="0"/>
                <a:ea typeface="Times New Roman" panose="02020603050405020304" pitchFamily="18" charset="0"/>
              </a:rPr>
              <a:t>T. Newburn, T. Williamson, &amp; A. Wright (Eds.), Handbook of criminal investigation (pp. 348-367). Devon, UK: Willan Publishing. (Accessed April 24)</a:t>
            </a:r>
            <a:endParaRPr lang="en-GB" sz="2800" dirty="0">
              <a:effectLst/>
              <a:latin typeface="Times New Roman" panose="02020603050405020304" pitchFamily="18" charset="0"/>
              <a:ea typeface="Times New Roman" panose="02020603050405020304" pitchFamily="18" charset="0"/>
            </a:endParaRPr>
          </a:p>
          <a:p>
            <a:r>
              <a:rPr lang="en-GB" sz="2800" dirty="0">
                <a:solidFill>
                  <a:srgbClr val="000000"/>
                </a:solidFill>
                <a:effectLst/>
                <a:latin typeface="Arial" panose="020B0604020202020204" pitchFamily="34" charset="0"/>
                <a:ea typeface="Times New Roman" panose="02020603050405020304" pitchFamily="18" charset="0"/>
              </a:rPr>
              <a:t> </a:t>
            </a:r>
            <a:endParaRPr lang="en-GB" sz="2800" dirty="0">
              <a:effectLst/>
              <a:latin typeface="Times New Roman" panose="02020603050405020304" pitchFamily="18" charset="0"/>
              <a:ea typeface="Times New Roman" panose="02020603050405020304" pitchFamily="18" charset="0"/>
            </a:endParaRPr>
          </a:p>
          <a:p>
            <a:r>
              <a:rPr lang="en-GB" sz="2800" dirty="0" err="1">
                <a:solidFill>
                  <a:srgbClr val="000000"/>
                </a:solidFill>
                <a:effectLst/>
                <a:latin typeface="Arial" panose="020B0604020202020204" pitchFamily="34" charset="0"/>
                <a:ea typeface="Times New Roman" panose="02020603050405020304" pitchFamily="18" charset="0"/>
              </a:rPr>
              <a:t>Kapardis</a:t>
            </a:r>
            <a:r>
              <a:rPr lang="en-GB" sz="2800" dirty="0">
                <a:solidFill>
                  <a:srgbClr val="000000"/>
                </a:solidFill>
                <a:effectLst/>
                <a:latin typeface="Arial" panose="020B0604020202020204" pitchFamily="34" charset="0"/>
                <a:ea typeface="Times New Roman" panose="02020603050405020304" pitchFamily="18" charset="0"/>
              </a:rPr>
              <a:t>, A. (2017). Police and human rights: A manual for teachers and trainers. Strasbourg, France: Council of Europe Publishing. (Accessed April 22)</a:t>
            </a:r>
            <a:endParaRPr lang="en-GB" sz="2800" dirty="0">
              <a:effectLst/>
              <a:latin typeface="Times New Roman" panose="02020603050405020304" pitchFamily="18" charset="0"/>
              <a:ea typeface="Times New Roman" panose="02020603050405020304" pitchFamily="18" charset="0"/>
            </a:endParaRPr>
          </a:p>
          <a:p>
            <a:pPr marL="0" indent="0">
              <a:buNone/>
            </a:pPr>
            <a:endParaRPr lang="en-GB" sz="2800" dirty="0">
              <a:effectLst/>
              <a:latin typeface="Times New Roman" panose="02020603050405020304" pitchFamily="18" charset="0"/>
              <a:ea typeface="Times New Roman" panose="02020603050405020304" pitchFamily="18" charset="0"/>
            </a:endParaRPr>
          </a:p>
          <a:p>
            <a:r>
              <a:rPr lang="en-GB" sz="2800" dirty="0">
                <a:solidFill>
                  <a:srgbClr val="000000"/>
                </a:solidFill>
                <a:effectLst/>
                <a:latin typeface="Arial" panose="020B0604020202020204" pitchFamily="34" charset="0"/>
                <a:ea typeface="Times New Roman" panose="02020603050405020304" pitchFamily="18" charset="0"/>
              </a:rPr>
              <a:t>Lawrence, R. G. (2000). The politics of force: Media and the construction of police brutality. University of California Press. (Accessed April 21)</a:t>
            </a:r>
            <a:endParaRPr lang="en-GB" sz="2800" dirty="0">
              <a:effectLst/>
              <a:latin typeface="Times New Roman" panose="02020603050405020304" pitchFamily="18" charset="0"/>
              <a:ea typeface="Times New Roman" panose="02020603050405020304" pitchFamily="18" charset="0"/>
            </a:endParaRPr>
          </a:p>
          <a:p>
            <a:pPr marL="0" indent="0">
              <a:buNone/>
            </a:pPr>
            <a:endParaRPr lang="en-GB" sz="2800" dirty="0">
              <a:effectLst/>
              <a:latin typeface="Times New Roman" panose="02020603050405020304" pitchFamily="18" charset="0"/>
              <a:ea typeface="Times New Roman" panose="02020603050405020304" pitchFamily="18" charset="0"/>
            </a:endParaRPr>
          </a:p>
          <a:p>
            <a:r>
              <a:rPr lang="en-GB" sz="2800" dirty="0">
                <a:solidFill>
                  <a:srgbClr val="000000"/>
                </a:solidFill>
                <a:effectLst/>
                <a:latin typeface="Arial" panose="020B0604020202020204" pitchFamily="34" charset="0"/>
                <a:ea typeface="Times New Roman" panose="02020603050405020304" pitchFamily="18" charset="0"/>
              </a:rPr>
              <a:t>Maguire, M., Morgan, R., &amp; Reiner, R. (2002). The Oxford handbook of criminology (2nd ed.). Oxford, UK: Oxford University Press. (Accessed April 25)</a:t>
            </a:r>
            <a:endParaRPr lang="en-GB" sz="2800" dirty="0">
              <a:effectLst/>
              <a:latin typeface="Times New Roman" panose="02020603050405020304" pitchFamily="18" charset="0"/>
              <a:ea typeface="Times New Roman" panose="02020603050405020304" pitchFamily="18" charset="0"/>
            </a:endParaRPr>
          </a:p>
          <a:p>
            <a:pPr marL="0" indent="0">
              <a:buNone/>
            </a:pPr>
            <a:endParaRPr lang="en-GB" sz="2800" dirty="0">
              <a:effectLst/>
              <a:latin typeface="Times New Roman" panose="02020603050405020304" pitchFamily="18" charset="0"/>
              <a:ea typeface="Times New Roman" panose="02020603050405020304" pitchFamily="18" charset="0"/>
            </a:endParaRPr>
          </a:p>
          <a:p>
            <a:r>
              <a:rPr lang="en-GB" sz="2800" dirty="0">
                <a:solidFill>
                  <a:srgbClr val="000000"/>
                </a:solidFill>
                <a:effectLst/>
                <a:latin typeface="Arial" panose="020B0604020202020204" pitchFamily="34" charset="0"/>
                <a:ea typeface="Times New Roman" panose="02020603050405020304" pitchFamily="18" charset="0"/>
              </a:rPr>
              <a:t>Newburn, T. (2008). Handbook of Policing. Willan Publishing. (Accessed April 24)</a:t>
            </a:r>
            <a:endParaRPr lang="en-GB" sz="2800" dirty="0">
              <a:effectLst/>
              <a:latin typeface="Times New Roman" panose="02020603050405020304" pitchFamily="18" charset="0"/>
              <a:ea typeface="Times New Roman" panose="02020603050405020304" pitchFamily="18" charset="0"/>
            </a:endParaRPr>
          </a:p>
          <a:p>
            <a:pPr marL="0" indent="0">
              <a:buNone/>
            </a:pPr>
            <a:endParaRPr lang="en-GB" sz="2800" dirty="0">
              <a:effectLst/>
              <a:latin typeface="Times New Roman" panose="02020603050405020304" pitchFamily="18" charset="0"/>
              <a:ea typeface="Times New Roman" panose="02020603050405020304" pitchFamily="18" charset="0"/>
            </a:endParaRPr>
          </a:p>
          <a:p>
            <a:r>
              <a:rPr lang="en-GB" sz="2800" dirty="0">
                <a:solidFill>
                  <a:srgbClr val="000000"/>
                </a:solidFill>
                <a:effectLst/>
                <a:latin typeface="Arial" panose="020B0604020202020204" pitchFamily="34" charset="0"/>
                <a:ea typeface="Times New Roman" panose="02020603050405020304" pitchFamily="18" charset="0"/>
              </a:rPr>
              <a:t>Reiner, R. (2010). The politics of the police (4th ed.). Oxford, UK: Oxford University Press. (Accessed April 24)</a:t>
            </a:r>
            <a:endParaRPr lang="en-GB" sz="2800" dirty="0">
              <a:effectLst/>
              <a:latin typeface="Times New Roman" panose="02020603050405020304" pitchFamily="18" charset="0"/>
              <a:ea typeface="Times New Roman" panose="02020603050405020304" pitchFamily="18" charset="0"/>
            </a:endParaRPr>
          </a:p>
          <a:p>
            <a:pPr marL="0" indent="0">
              <a:buNone/>
            </a:pPr>
            <a:endParaRPr lang="en-GB" sz="2800" dirty="0">
              <a:effectLst/>
              <a:latin typeface="Times New Roman" panose="02020603050405020304" pitchFamily="18" charset="0"/>
              <a:ea typeface="Times New Roman" panose="02020603050405020304" pitchFamily="18" charset="0"/>
            </a:endParaRPr>
          </a:p>
          <a:p>
            <a:r>
              <a:rPr lang="en-GB" sz="2800" dirty="0">
                <a:solidFill>
                  <a:srgbClr val="000000"/>
                </a:solidFill>
                <a:effectLst/>
                <a:latin typeface="Arial" panose="020B0604020202020204" pitchFamily="34" charset="0"/>
                <a:ea typeface="Times New Roman" panose="02020603050405020304" pitchFamily="18" charset="0"/>
              </a:rPr>
              <a:t>Seltzer, J., &amp; </a:t>
            </a:r>
            <a:r>
              <a:rPr lang="en-GB" sz="2800" dirty="0" err="1">
                <a:solidFill>
                  <a:srgbClr val="000000"/>
                </a:solidFill>
                <a:effectLst/>
                <a:latin typeface="Arial" panose="020B0604020202020204" pitchFamily="34" charset="0"/>
                <a:ea typeface="Times New Roman" panose="02020603050405020304" pitchFamily="18" charset="0"/>
              </a:rPr>
              <a:t>Yarhi</a:t>
            </a:r>
            <a:r>
              <a:rPr lang="en-GB" sz="2800" dirty="0">
                <a:solidFill>
                  <a:srgbClr val="000000"/>
                </a:solidFill>
                <a:effectLst/>
                <a:latin typeface="Arial" panose="020B0604020202020204" pitchFamily="34" charset="0"/>
                <a:ea typeface="Times New Roman" panose="02020603050405020304" pitchFamily="18" charset="0"/>
              </a:rPr>
              <a:t>-Milo, K. (2020). Policing in the age of negative media portrayals. Annual Review of Political Science, 23, 437-454. (Accessed April 24)</a:t>
            </a:r>
            <a:endParaRPr lang="en-GB" sz="2800" dirty="0">
              <a:effectLst/>
              <a:latin typeface="Times New Roman" panose="02020603050405020304" pitchFamily="18" charset="0"/>
              <a:ea typeface="Times New Roman" panose="02020603050405020304" pitchFamily="18" charset="0"/>
            </a:endParaRPr>
          </a:p>
          <a:p>
            <a:pPr marL="0" indent="0">
              <a:buNone/>
            </a:pPr>
            <a:endParaRPr lang="en-GB" sz="2800" dirty="0">
              <a:effectLst/>
              <a:latin typeface="Times New Roman" panose="02020603050405020304" pitchFamily="18" charset="0"/>
              <a:ea typeface="Times New Roman" panose="02020603050405020304" pitchFamily="18" charset="0"/>
            </a:endParaRPr>
          </a:p>
          <a:p>
            <a:r>
              <a:rPr lang="en-GB" sz="2800" dirty="0">
                <a:solidFill>
                  <a:srgbClr val="000000"/>
                </a:solidFill>
                <a:effectLst/>
                <a:latin typeface="Arial" panose="020B0604020202020204" pitchFamily="34" charset="0"/>
                <a:ea typeface="Times New Roman" panose="02020603050405020304" pitchFamily="18" charset="0"/>
              </a:rPr>
              <a:t>Skolnick, J. H., &amp; Fyfe, J. J. (1993). Above the law: Police and the excessive use of force. Free Press. (Accessed April 25)</a:t>
            </a:r>
            <a:endParaRPr lang="en-GB" sz="2800" dirty="0">
              <a:effectLst/>
              <a:latin typeface="Times New Roman" panose="02020603050405020304" pitchFamily="18" charset="0"/>
              <a:ea typeface="Times New Roman" panose="02020603050405020304" pitchFamily="18" charset="0"/>
            </a:endParaRPr>
          </a:p>
          <a:p>
            <a:pPr marL="0" indent="0">
              <a:buNone/>
            </a:pPr>
            <a:endParaRPr lang="en-GB" sz="2800" dirty="0">
              <a:effectLst/>
              <a:latin typeface="Times New Roman" panose="02020603050405020304" pitchFamily="18" charset="0"/>
              <a:ea typeface="Times New Roman" panose="02020603050405020304" pitchFamily="18" charset="0"/>
            </a:endParaRPr>
          </a:p>
          <a:p>
            <a:r>
              <a:rPr lang="en-GB" sz="2800" dirty="0">
                <a:solidFill>
                  <a:srgbClr val="000000"/>
                </a:solidFill>
                <a:effectLst/>
                <a:latin typeface="Arial" panose="020B0604020202020204" pitchFamily="34" charset="0"/>
                <a:ea typeface="Times New Roman" panose="02020603050405020304" pitchFamily="18" charset="0"/>
              </a:rPr>
              <a:t>Terrill, W. (2015). Police use of force: The impact of media coverage on public perceptions of law enforcement. Journal of Criminal Justice and Law Review, 3(1), 34-43. (Accessed April 25)</a:t>
            </a:r>
            <a:endParaRPr lang="en-GB" sz="2800" dirty="0">
              <a:effectLst/>
              <a:latin typeface="Times New Roman" panose="02020603050405020304" pitchFamily="18" charset="0"/>
              <a:ea typeface="Times New Roman" panose="02020603050405020304" pitchFamily="18" charset="0"/>
            </a:endParaRPr>
          </a:p>
          <a:p>
            <a:r>
              <a:rPr lang="en-GB" sz="2800" dirty="0">
                <a:solidFill>
                  <a:srgbClr val="000000"/>
                </a:solidFill>
                <a:effectLst/>
                <a:latin typeface="Arial" panose="020B0604020202020204" pitchFamily="34" charset="0"/>
                <a:ea typeface="Times New Roman" panose="02020603050405020304" pitchFamily="18" charset="0"/>
              </a:rPr>
              <a:t> </a:t>
            </a:r>
            <a:endParaRPr lang="en-GB" sz="2800" dirty="0">
              <a:effectLst/>
              <a:latin typeface="Times New Roman" panose="02020603050405020304" pitchFamily="18" charset="0"/>
              <a:ea typeface="Times New Roman" panose="02020603050405020304" pitchFamily="18" charset="0"/>
            </a:endParaRPr>
          </a:p>
          <a:p>
            <a:r>
              <a:rPr lang="en-GB" sz="2800" dirty="0">
                <a:solidFill>
                  <a:srgbClr val="000000"/>
                </a:solidFill>
                <a:effectLst/>
                <a:latin typeface="Arial" panose="020B0604020202020204" pitchFamily="34" charset="0"/>
                <a:ea typeface="Times New Roman" panose="02020603050405020304" pitchFamily="18" charset="0"/>
              </a:rPr>
              <a:t>The Guardian. (2020, June 3). George Floyd protests: UK police urged to take a knee in solidarity. Retrieved from </a:t>
            </a:r>
            <a:r>
              <a:rPr lang="en-GB" sz="2800" dirty="0">
                <a:solidFill>
                  <a:srgbClr val="000000"/>
                </a:solidFill>
                <a:effectLst/>
                <a:latin typeface="Arial" panose="020B0604020202020204" pitchFamily="34" charset="0"/>
                <a:ea typeface="Times New Roman" panose="02020603050405020304" pitchFamily="18" charset="0"/>
                <a:hlinkClick r:id="rId2"/>
              </a:rPr>
              <a:t>https://www.theguardian.com/us-news/2020/jun/03/thousands-gather-in-london-for-george-floyd-protest</a:t>
            </a:r>
            <a:r>
              <a:rPr lang="en-GB" dirty="0">
                <a:solidFill>
                  <a:srgbClr val="000000"/>
                </a:solidFill>
                <a:latin typeface="Arial" panose="020B0604020202020204" pitchFamily="34" charset="0"/>
                <a:ea typeface="Times New Roman" panose="02020603050405020304" pitchFamily="18" charset="0"/>
              </a:rPr>
              <a:t> (</a:t>
            </a:r>
            <a:r>
              <a:rPr lang="en-GB" sz="2800" dirty="0">
                <a:solidFill>
                  <a:srgbClr val="000000"/>
                </a:solidFill>
                <a:effectLst/>
                <a:latin typeface="Arial" panose="020B0604020202020204" pitchFamily="34" charset="0"/>
                <a:ea typeface="Times New Roman" panose="02020603050405020304" pitchFamily="18" charset="0"/>
              </a:rPr>
              <a:t>Accessed April 22)</a:t>
            </a:r>
            <a:endParaRPr lang="en-GB" sz="2800" dirty="0">
              <a:effectLst/>
              <a:latin typeface="Times New Roman" panose="02020603050405020304" pitchFamily="18" charset="0"/>
              <a:ea typeface="Times New Roman" panose="02020603050405020304" pitchFamily="18" charset="0"/>
            </a:endParaRPr>
          </a:p>
          <a:p>
            <a:pPr marL="0" indent="0">
              <a:buNone/>
            </a:pPr>
            <a:r>
              <a:rPr lang="en-GB" sz="2800" dirty="0">
                <a:solidFill>
                  <a:srgbClr val="000000"/>
                </a:solidFill>
                <a:effectLst/>
                <a:latin typeface="Arial" panose="020B0604020202020204" pitchFamily="34" charset="0"/>
                <a:ea typeface="Times New Roman" panose="02020603050405020304" pitchFamily="18" charset="0"/>
              </a:rPr>
              <a:t> </a:t>
            </a:r>
            <a:endParaRPr lang="en-GB" sz="2800" dirty="0">
              <a:effectLst/>
              <a:latin typeface="Times New Roman" panose="02020603050405020304" pitchFamily="18" charset="0"/>
              <a:ea typeface="Times New Roman" panose="02020603050405020304" pitchFamily="18" charset="0"/>
            </a:endParaRPr>
          </a:p>
          <a:p>
            <a:r>
              <a:rPr lang="en-GB" sz="2800" dirty="0">
                <a:solidFill>
                  <a:srgbClr val="000000"/>
                </a:solidFill>
                <a:effectLst/>
                <a:latin typeface="Arial" panose="020B0604020202020204" pitchFamily="34" charset="0"/>
                <a:ea typeface="Times New Roman" panose="02020603050405020304" pitchFamily="18" charset="0"/>
              </a:rPr>
              <a:t>Thompson, A. (2019). ‘The only people who understand are us’: Policing, media, and trauma. Critical Criminology, 27(1), 61-75. (Accessed April 22)</a:t>
            </a:r>
            <a:endParaRPr lang="en-GB" sz="28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3316452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2958</TotalTime>
  <Words>2072</Words>
  <Application>Microsoft Macintosh PowerPoint</Application>
  <PresentationFormat>Widescreen</PresentationFormat>
  <Paragraphs>197</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Aharoni</vt:lpstr>
      <vt:lpstr>Arial</vt:lpstr>
      <vt:lpstr>Calibri</vt:lpstr>
      <vt:lpstr>Calibri Light</vt:lpstr>
      <vt:lpstr>Söhne</vt:lpstr>
      <vt:lpstr>Times New Roman</vt:lpstr>
      <vt:lpstr>Office Theme</vt:lpstr>
      <vt:lpstr>Jake Weeks Assignment 2 </vt:lpstr>
      <vt:lpstr>Types of media</vt:lpstr>
      <vt:lpstr>PowerPoint Presentation</vt:lpstr>
      <vt:lpstr>PowerPoint Presentation</vt:lpstr>
      <vt:lpstr>Media's role in police accountability </vt:lpstr>
      <vt:lpstr>The medias role in police accountability</vt:lpstr>
      <vt:lpstr>How the media brings attention to racism </vt:lpstr>
      <vt:lpstr>Media's impact on police-community relations:  </vt:lpstr>
      <vt:lpstr>PowerPoint Presentation</vt:lpstr>
      <vt:lpstr>Implications of media's impact on policing </vt:lpstr>
      <vt:lpstr>PowerPoint Presentation</vt:lpstr>
      <vt:lpstr>How negative media portrayals effect the police officers health mentally  </vt:lpstr>
      <vt:lpstr>PowerPoint Presentation</vt:lpstr>
      <vt:lpstr>How media misinformation can effect police officers career </vt:lpstr>
      <vt:lpstr>PowerPoint Presentation</vt:lpstr>
      <vt:lpstr>What needs to change </vt:lpstr>
      <vt:lpstr>PowerPoint Presentation</vt:lpstr>
      <vt:lpstr>Conclusion </vt:lpstr>
      <vt:lpstr>PowerPoint Presentation</vt:lpstr>
      <vt:lpstr>References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Jake Weeks (2101207)</dc:creator>
  <cp:lastModifiedBy>Jake Weeks (2101207)</cp:lastModifiedBy>
  <cp:revision>1</cp:revision>
  <dcterms:created xsi:type="dcterms:W3CDTF">2023-04-24T14:12:04Z</dcterms:created>
  <dcterms:modified xsi:type="dcterms:W3CDTF">2023-05-05T16:22:31Z</dcterms:modified>
</cp:coreProperties>
</file>