
<file path=[Content_Types].xml><?xml version="1.0" encoding="utf-8"?>
<Types xmlns="http://schemas.openxmlformats.org/package/2006/content-types">
  <Default Extension="jpeg" ContentType="image/jpeg"/>
  <Default Extension="mp4" ContentType="vide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8" r:id="rId8"/>
    <p:sldId id="270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5B9827-CEF6-C20E-995D-7C2DBA3CEB51}" v="5" dt="2026-04-28T18:08:04.564"/>
    <p1510:client id="{5095DF4D-7817-C714-E965-34B454C48650}" v="676" dt="2026-04-29T18:20:45.386"/>
    <p1510:client id="{60A57AAB-3FA4-5401-A88F-FC3BB440E9EB}" v="753" dt="2026-04-28T19:00:58.058"/>
    <p1510:client id="{A8666CF1-97ED-2EF4-4595-DDBEFE0989E8}" v="204" dt="2026-04-28T18:07:23.1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alah Griffiths (2500359)" userId="S::2500359@student.uwtsd.ac.uk::ff004b8c-9df1-473b-a85c-89243cd9936f" providerId="AD" clId="Web-{A8666CF1-97ED-2EF4-4595-DDBEFE0989E8}"/>
    <pc:docChg chg="addSld modSld">
      <pc:chgData name="Nealah Griffiths (2500359)" userId="S::2500359@student.uwtsd.ac.uk::ff004b8c-9df1-473b-a85c-89243cd9936f" providerId="AD" clId="Web-{A8666CF1-97ED-2EF4-4595-DDBEFE0989E8}" dt="2026-04-28T18:07:23.176" v="203"/>
      <pc:docMkLst>
        <pc:docMk/>
      </pc:docMkLst>
      <pc:sldChg chg="modSp">
        <pc:chgData name="Nealah Griffiths (2500359)" userId="S::2500359@student.uwtsd.ac.uk::ff004b8c-9df1-473b-a85c-89243cd9936f" providerId="AD" clId="Web-{A8666CF1-97ED-2EF4-4595-DDBEFE0989E8}" dt="2026-04-28T18:03:35.108" v="63" actId="20577"/>
        <pc:sldMkLst>
          <pc:docMk/>
          <pc:sldMk cId="109857222" sldId="256"/>
        </pc:sldMkLst>
        <pc:spChg chg="mod">
          <ac:chgData name="Nealah Griffiths (2500359)" userId="S::2500359@student.uwtsd.ac.uk::ff004b8c-9df1-473b-a85c-89243cd9936f" providerId="AD" clId="Web-{A8666CF1-97ED-2EF4-4595-DDBEFE0989E8}" dt="2026-04-28T18:02:03.870" v="2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ealah Griffiths (2500359)" userId="S::2500359@student.uwtsd.ac.uk::ff004b8c-9df1-473b-a85c-89243cd9936f" providerId="AD" clId="Web-{A8666CF1-97ED-2EF4-4595-DDBEFE0989E8}" dt="2026-04-28T18:03:35.108" v="6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Nealah Griffiths (2500359)" userId="S::2500359@student.uwtsd.ac.uk::ff004b8c-9df1-473b-a85c-89243cd9936f" providerId="AD" clId="Web-{A8666CF1-97ED-2EF4-4595-DDBEFE0989E8}" dt="2026-04-28T18:03:56.327" v="76" actId="20577"/>
        <pc:sldMkLst>
          <pc:docMk/>
          <pc:sldMk cId="3853651049" sldId="257"/>
        </pc:sldMkLst>
        <pc:spChg chg="mod">
          <ac:chgData name="Nealah Griffiths (2500359)" userId="S::2500359@student.uwtsd.ac.uk::ff004b8c-9df1-473b-a85c-89243cd9936f" providerId="AD" clId="Web-{A8666CF1-97ED-2EF4-4595-DDBEFE0989E8}" dt="2026-04-28T18:03:56.327" v="76" actId="20577"/>
          <ac:spMkLst>
            <pc:docMk/>
            <pc:sldMk cId="3853651049" sldId="257"/>
            <ac:spMk id="2" creationId="{06F62BE4-45EC-8DE5-C56E-7C14407C7C2B}"/>
          </ac:spMkLst>
        </pc:spChg>
      </pc:sldChg>
      <pc:sldChg chg="modSp new">
        <pc:chgData name="Nealah Griffiths (2500359)" userId="S::2500359@student.uwtsd.ac.uk::ff004b8c-9df1-473b-a85c-89243cd9936f" providerId="AD" clId="Web-{A8666CF1-97ED-2EF4-4595-DDBEFE0989E8}" dt="2026-04-28T18:04:01.796" v="83" actId="20577"/>
        <pc:sldMkLst>
          <pc:docMk/>
          <pc:sldMk cId="3576085970" sldId="258"/>
        </pc:sldMkLst>
        <pc:spChg chg="mod">
          <ac:chgData name="Nealah Griffiths (2500359)" userId="S::2500359@student.uwtsd.ac.uk::ff004b8c-9df1-473b-a85c-89243cd9936f" providerId="AD" clId="Web-{A8666CF1-97ED-2EF4-4595-DDBEFE0989E8}" dt="2026-04-28T18:04:01.796" v="83" actId="20577"/>
          <ac:spMkLst>
            <pc:docMk/>
            <pc:sldMk cId="3576085970" sldId="258"/>
            <ac:spMk id="2" creationId="{17525D3D-0867-4B3E-A9E3-71482E88F9F0}"/>
          </ac:spMkLst>
        </pc:spChg>
      </pc:sldChg>
      <pc:sldChg chg="modSp new">
        <pc:chgData name="Nealah Griffiths (2500359)" userId="S::2500359@student.uwtsd.ac.uk::ff004b8c-9df1-473b-a85c-89243cd9936f" providerId="AD" clId="Web-{A8666CF1-97ED-2EF4-4595-DDBEFE0989E8}" dt="2026-04-28T18:05:21.080" v="134" actId="20577"/>
        <pc:sldMkLst>
          <pc:docMk/>
          <pc:sldMk cId="157105265" sldId="259"/>
        </pc:sldMkLst>
        <pc:spChg chg="mod">
          <ac:chgData name="Nealah Griffiths (2500359)" userId="S::2500359@student.uwtsd.ac.uk::ff004b8c-9df1-473b-a85c-89243cd9936f" providerId="AD" clId="Web-{A8666CF1-97ED-2EF4-4595-DDBEFE0989E8}" dt="2026-04-28T18:05:21.080" v="134" actId="20577"/>
          <ac:spMkLst>
            <pc:docMk/>
            <pc:sldMk cId="157105265" sldId="259"/>
            <ac:spMk id="2" creationId="{982690FA-E3CF-9E4C-ED06-1A9828ED2E8A}"/>
          </ac:spMkLst>
        </pc:spChg>
      </pc:sldChg>
      <pc:sldChg chg="modSp new">
        <pc:chgData name="Nealah Griffiths (2500359)" userId="S::2500359@student.uwtsd.ac.uk::ff004b8c-9df1-473b-a85c-89243cd9936f" providerId="AD" clId="Web-{A8666CF1-97ED-2EF4-4595-DDBEFE0989E8}" dt="2026-04-28T18:05:34.908" v="147" actId="20577"/>
        <pc:sldMkLst>
          <pc:docMk/>
          <pc:sldMk cId="2319915814" sldId="260"/>
        </pc:sldMkLst>
        <pc:spChg chg="mod">
          <ac:chgData name="Nealah Griffiths (2500359)" userId="S::2500359@student.uwtsd.ac.uk::ff004b8c-9df1-473b-a85c-89243cd9936f" providerId="AD" clId="Web-{A8666CF1-97ED-2EF4-4595-DDBEFE0989E8}" dt="2026-04-28T18:05:34.908" v="147" actId="20577"/>
          <ac:spMkLst>
            <pc:docMk/>
            <pc:sldMk cId="2319915814" sldId="260"/>
            <ac:spMk id="2" creationId="{63D2A088-E3A7-DF67-84EF-11131F1773E3}"/>
          </ac:spMkLst>
        </pc:spChg>
      </pc:sldChg>
      <pc:sldChg chg="modSp new">
        <pc:chgData name="Nealah Griffiths (2500359)" userId="S::2500359@student.uwtsd.ac.uk::ff004b8c-9df1-473b-a85c-89243cd9936f" providerId="AD" clId="Web-{A8666CF1-97ED-2EF4-4595-DDBEFE0989E8}" dt="2026-04-28T18:05:55.565" v="153" actId="20577"/>
        <pc:sldMkLst>
          <pc:docMk/>
          <pc:sldMk cId="337943594" sldId="261"/>
        </pc:sldMkLst>
        <pc:spChg chg="mod">
          <ac:chgData name="Nealah Griffiths (2500359)" userId="S::2500359@student.uwtsd.ac.uk::ff004b8c-9df1-473b-a85c-89243cd9936f" providerId="AD" clId="Web-{A8666CF1-97ED-2EF4-4595-DDBEFE0989E8}" dt="2026-04-28T18:05:55.565" v="153" actId="20577"/>
          <ac:spMkLst>
            <pc:docMk/>
            <pc:sldMk cId="337943594" sldId="261"/>
            <ac:spMk id="2" creationId="{4D42DB87-1A38-8579-6A19-C038F2937016}"/>
          </ac:spMkLst>
        </pc:spChg>
      </pc:sldChg>
      <pc:sldChg chg="modSp new">
        <pc:chgData name="Nealah Griffiths (2500359)" userId="S::2500359@student.uwtsd.ac.uk::ff004b8c-9df1-473b-a85c-89243cd9936f" providerId="AD" clId="Web-{A8666CF1-97ED-2EF4-4595-DDBEFE0989E8}" dt="2026-04-28T18:06:09.769" v="163" actId="20577"/>
        <pc:sldMkLst>
          <pc:docMk/>
          <pc:sldMk cId="332047493" sldId="262"/>
        </pc:sldMkLst>
        <pc:spChg chg="mod">
          <ac:chgData name="Nealah Griffiths (2500359)" userId="S::2500359@student.uwtsd.ac.uk::ff004b8c-9df1-473b-a85c-89243cd9936f" providerId="AD" clId="Web-{A8666CF1-97ED-2EF4-4595-DDBEFE0989E8}" dt="2026-04-28T18:06:09.769" v="163" actId="20577"/>
          <ac:spMkLst>
            <pc:docMk/>
            <pc:sldMk cId="332047493" sldId="262"/>
            <ac:spMk id="2" creationId="{40B7CDF9-95B2-1676-9B32-6E8D54F58411}"/>
          </ac:spMkLst>
        </pc:spChg>
      </pc:sldChg>
      <pc:sldChg chg="modSp new">
        <pc:chgData name="Nealah Griffiths (2500359)" userId="S::2500359@student.uwtsd.ac.uk::ff004b8c-9df1-473b-a85c-89243cd9936f" providerId="AD" clId="Web-{A8666CF1-97ED-2EF4-4595-DDBEFE0989E8}" dt="2026-04-28T18:06:32.628" v="170" actId="20577"/>
        <pc:sldMkLst>
          <pc:docMk/>
          <pc:sldMk cId="1953805881" sldId="263"/>
        </pc:sldMkLst>
        <pc:spChg chg="mod">
          <ac:chgData name="Nealah Griffiths (2500359)" userId="S::2500359@student.uwtsd.ac.uk::ff004b8c-9df1-473b-a85c-89243cd9936f" providerId="AD" clId="Web-{A8666CF1-97ED-2EF4-4595-DDBEFE0989E8}" dt="2026-04-28T18:06:32.628" v="170" actId="20577"/>
          <ac:spMkLst>
            <pc:docMk/>
            <pc:sldMk cId="1953805881" sldId="263"/>
            <ac:spMk id="2" creationId="{B9D762A5-79F7-FB7A-0395-8A203310A133}"/>
          </ac:spMkLst>
        </pc:spChg>
      </pc:sldChg>
      <pc:sldChg chg="modSp new">
        <pc:chgData name="Nealah Griffiths (2500359)" userId="S::2500359@student.uwtsd.ac.uk::ff004b8c-9df1-473b-a85c-89243cd9936f" providerId="AD" clId="Web-{A8666CF1-97ED-2EF4-4595-DDBEFE0989E8}" dt="2026-04-28T18:06:49.457" v="182" actId="20577"/>
        <pc:sldMkLst>
          <pc:docMk/>
          <pc:sldMk cId="3203947662" sldId="264"/>
        </pc:sldMkLst>
        <pc:spChg chg="mod">
          <ac:chgData name="Nealah Griffiths (2500359)" userId="S::2500359@student.uwtsd.ac.uk::ff004b8c-9df1-473b-a85c-89243cd9936f" providerId="AD" clId="Web-{A8666CF1-97ED-2EF4-4595-DDBEFE0989E8}" dt="2026-04-28T18:06:49.457" v="182" actId="20577"/>
          <ac:spMkLst>
            <pc:docMk/>
            <pc:sldMk cId="3203947662" sldId="264"/>
            <ac:spMk id="2" creationId="{462A5803-22D6-F79C-1212-DCA21785485C}"/>
          </ac:spMkLst>
        </pc:spChg>
      </pc:sldChg>
      <pc:sldChg chg="modSp new">
        <pc:chgData name="Nealah Griffiths (2500359)" userId="S::2500359@student.uwtsd.ac.uk::ff004b8c-9df1-473b-a85c-89243cd9936f" providerId="AD" clId="Web-{A8666CF1-97ED-2EF4-4595-DDBEFE0989E8}" dt="2026-04-28T18:07:14.661" v="194" actId="20577"/>
        <pc:sldMkLst>
          <pc:docMk/>
          <pc:sldMk cId="1656719806" sldId="265"/>
        </pc:sldMkLst>
        <pc:spChg chg="mod">
          <ac:chgData name="Nealah Griffiths (2500359)" userId="S::2500359@student.uwtsd.ac.uk::ff004b8c-9df1-473b-a85c-89243cd9936f" providerId="AD" clId="Web-{A8666CF1-97ED-2EF4-4595-DDBEFE0989E8}" dt="2026-04-28T18:07:14.661" v="194" actId="20577"/>
          <ac:spMkLst>
            <pc:docMk/>
            <pc:sldMk cId="1656719806" sldId="265"/>
            <ac:spMk id="2" creationId="{45762480-621D-3E2F-25F0-9E15D9AFEBEF}"/>
          </ac:spMkLst>
        </pc:spChg>
      </pc:sldChg>
      <pc:sldChg chg="modSp new">
        <pc:chgData name="Nealah Griffiths (2500359)" userId="S::2500359@student.uwtsd.ac.uk::ff004b8c-9df1-473b-a85c-89243cd9936f" providerId="AD" clId="Web-{A8666CF1-97ED-2EF4-4595-DDBEFE0989E8}" dt="2026-04-28T18:07:21.864" v="202" actId="20577"/>
        <pc:sldMkLst>
          <pc:docMk/>
          <pc:sldMk cId="3677648537" sldId="266"/>
        </pc:sldMkLst>
        <pc:spChg chg="mod">
          <ac:chgData name="Nealah Griffiths (2500359)" userId="S::2500359@student.uwtsd.ac.uk::ff004b8c-9df1-473b-a85c-89243cd9936f" providerId="AD" clId="Web-{A8666CF1-97ED-2EF4-4595-DDBEFE0989E8}" dt="2026-04-28T18:07:21.864" v="202" actId="20577"/>
          <ac:spMkLst>
            <pc:docMk/>
            <pc:sldMk cId="3677648537" sldId="266"/>
            <ac:spMk id="2" creationId="{7AFD8664-CDE7-D838-62D6-FFDA5A3C3B11}"/>
          </ac:spMkLst>
        </pc:spChg>
      </pc:sldChg>
      <pc:sldChg chg="new">
        <pc:chgData name="Nealah Griffiths (2500359)" userId="S::2500359@student.uwtsd.ac.uk::ff004b8c-9df1-473b-a85c-89243cd9936f" providerId="AD" clId="Web-{A8666CF1-97ED-2EF4-4595-DDBEFE0989E8}" dt="2026-04-28T18:07:23.176" v="203"/>
        <pc:sldMkLst>
          <pc:docMk/>
          <pc:sldMk cId="2701886706" sldId="267"/>
        </pc:sldMkLst>
      </pc:sldChg>
    </pc:docChg>
  </pc:docChgLst>
  <pc:docChgLst>
    <pc:chgData name="Nealah Griffiths (2500359)" userId="S::2500359@student.uwtsd.ac.uk::ff004b8c-9df1-473b-a85c-89243cd9936f" providerId="AD" clId="Web-{34D1E31B-3F92-6CDA-6F8C-6FD6A0C3762D}"/>
    <pc:docChg chg="modSld">
      <pc:chgData name="Nealah Griffiths (2500359)" userId="S::2500359@student.uwtsd.ac.uk::ff004b8c-9df1-473b-a85c-89243cd9936f" providerId="AD" clId="Web-{34D1E31B-3F92-6CDA-6F8C-6FD6A0C3762D}" dt="2026-04-28T18:11:32.841" v="1"/>
      <pc:docMkLst>
        <pc:docMk/>
      </pc:docMkLst>
      <pc:sldChg chg="addSp modSp mod setBg">
        <pc:chgData name="Nealah Griffiths (2500359)" userId="S::2500359@student.uwtsd.ac.uk::ff004b8c-9df1-473b-a85c-89243cd9936f" providerId="AD" clId="Web-{34D1E31B-3F92-6CDA-6F8C-6FD6A0C3762D}" dt="2026-04-28T18:11:25.544" v="0"/>
        <pc:sldMkLst>
          <pc:docMk/>
          <pc:sldMk cId="332047493" sldId="262"/>
        </pc:sldMkLst>
        <pc:spChg chg="mod">
          <ac:chgData name="Nealah Griffiths (2500359)" userId="S::2500359@student.uwtsd.ac.uk::ff004b8c-9df1-473b-a85c-89243cd9936f" providerId="AD" clId="Web-{34D1E31B-3F92-6CDA-6F8C-6FD6A0C3762D}" dt="2026-04-28T18:11:25.544" v="0"/>
          <ac:spMkLst>
            <pc:docMk/>
            <pc:sldMk cId="332047493" sldId="262"/>
            <ac:spMk id="2" creationId="{40B7CDF9-95B2-1676-9B32-6E8D54F58411}"/>
          </ac:spMkLst>
        </pc:spChg>
        <pc:spChg chg="mod">
          <ac:chgData name="Nealah Griffiths (2500359)" userId="S::2500359@student.uwtsd.ac.uk::ff004b8c-9df1-473b-a85c-89243cd9936f" providerId="AD" clId="Web-{34D1E31B-3F92-6CDA-6F8C-6FD6A0C3762D}" dt="2026-04-28T18:11:25.544" v="0"/>
          <ac:spMkLst>
            <pc:docMk/>
            <pc:sldMk cId="332047493" sldId="262"/>
            <ac:spMk id="3" creationId="{B2470A26-D081-8601-6C53-903F277FAAC5}"/>
          </ac:spMkLst>
        </pc:spChg>
        <pc:spChg chg="add">
          <ac:chgData name="Nealah Griffiths (2500359)" userId="S::2500359@student.uwtsd.ac.uk::ff004b8c-9df1-473b-a85c-89243cd9936f" providerId="AD" clId="Web-{34D1E31B-3F92-6CDA-6F8C-6FD6A0C3762D}" dt="2026-04-28T18:11:25.544" v="0"/>
          <ac:spMkLst>
            <pc:docMk/>
            <pc:sldMk cId="332047493" sldId="262"/>
            <ac:spMk id="8" creationId="{18873D23-2DCF-4B31-A009-95721C06E8E1}"/>
          </ac:spMkLst>
        </pc:spChg>
        <pc:spChg chg="add">
          <ac:chgData name="Nealah Griffiths (2500359)" userId="S::2500359@student.uwtsd.ac.uk::ff004b8c-9df1-473b-a85c-89243cd9936f" providerId="AD" clId="Web-{34D1E31B-3F92-6CDA-6F8C-6FD6A0C3762D}" dt="2026-04-28T18:11:25.544" v="0"/>
          <ac:spMkLst>
            <pc:docMk/>
            <pc:sldMk cId="332047493" sldId="262"/>
            <ac:spMk id="10" creationId="{C13EF075-D4EF-4929-ADBC-91B27DA19955}"/>
          </ac:spMkLst>
        </pc:spChg>
        <pc:grpChg chg="add">
          <ac:chgData name="Nealah Griffiths (2500359)" userId="S::2500359@student.uwtsd.ac.uk::ff004b8c-9df1-473b-a85c-89243cd9936f" providerId="AD" clId="Web-{34D1E31B-3F92-6CDA-6F8C-6FD6A0C3762D}" dt="2026-04-28T18:11:25.544" v="0"/>
          <ac:grpSpMkLst>
            <pc:docMk/>
            <pc:sldMk cId="332047493" sldId="262"/>
            <ac:grpSpMk id="12" creationId="{DAA26DFA-AAB2-4973-9C17-16D587C7B198}"/>
          </ac:grpSpMkLst>
        </pc:grpChg>
      </pc:sldChg>
      <pc:sldChg chg="addSp modSp mod setBg">
        <pc:chgData name="Nealah Griffiths (2500359)" userId="S::2500359@student.uwtsd.ac.uk::ff004b8c-9df1-473b-a85c-89243cd9936f" providerId="AD" clId="Web-{34D1E31B-3F92-6CDA-6F8C-6FD6A0C3762D}" dt="2026-04-28T18:11:32.841" v="1"/>
        <pc:sldMkLst>
          <pc:docMk/>
          <pc:sldMk cId="1953805881" sldId="263"/>
        </pc:sldMkLst>
        <pc:spChg chg="mod">
          <ac:chgData name="Nealah Griffiths (2500359)" userId="S::2500359@student.uwtsd.ac.uk::ff004b8c-9df1-473b-a85c-89243cd9936f" providerId="AD" clId="Web-{34D1E31B-3F92-6CDA-6F8C-6FD6A0C3762D}" dt="2026-04-28T18:11:32.841" v="1"/>
          <ac:spMkLst>
            <pc:docMk/>
            <pc:sldMk cId="1953805881" sldId="263"/>
            <ac:spMk id="2" creationId="{B9D762A5-79F7-FB7A-0395-8A203310A133}"/>
          </ac:spMkLst>
        </pc:spChg>
        <pc:spChg chg="mod">
          <ac:chgData name="Nealah Griffiths (2500359)" userId="S::2500359@student.uwtsd.ac.uk::ff004b8c-9df1-473b-a85c-89243cd9936f" providerId="AD" clId="Web-{34D1E31B-3F92-6CDA-6F8C-6FD6A0C3762D}" dt="2026-04-28T18:11:32.841" v="1"/>
          <ac:spMkLst>
            <pc:docMk/>
            <pc:sldMk cId="1953805881" sldId="263"/>
            <ac:spMk id="3" creationId="{C8952381-685D-4157-8232-BB9F3DB6B15E}"/>
          </ac:spMkLst>
        </pc:spChg>
        <pc:spChg chg="add">
          <ac:chgData name="Nealah Griffiths (2500359)" userId="S::2500359@student.uwtsd.ac.uk::ff004b8c-9df1-473b-a85c-89243cd9936f" providerId="AD" clId="Web-{34D1E31B-3F92-6CDA-6F8C-6FD6A0C3762D}" dt="2026-04-28T18:11:32.841" v="1"/>
          <ac:spMkLst>
            <pc:docMk/>
            <pc:sldMk cId="1953805881" sldId="263"/>
            <ac:spMk id="8" creationId="{18873D23-2DCF-4B31-A009-95721C06E8E1}"/>
          </ac:spMkLst>
        </pc:spChg>
        <pc:spChg chg="add">
          <ac:chgData name="Nealah Griffiths (2500359)" userId="S::2500359@student.uwtsd.ac.uk::ff004b8c-9df1-473b-a85c-89243cd9936f" providerId="AD" clId="Web-{34D1E31B-3F92-6CDA-6F8C-6FD6A0C3762D}" dt="2026-04-28T18:11:32.841" v="1"/>
          <ac:spMkLst>
            <pc:docMk/>
            <pc:sldMk cId="1953805881" sldId="263"/>
            <ac:spMk id="10" creationId="{C13EF075-D4EF-4929-ADBC-91B27DA19955}"/>
          </ac:spMkLst>
        </pc:spChg>
        <pc:grpChg chg="add">
          <ac:chgData name="Nealah Griffiths (2500359)" userId="S::2500359@student.uwtsd.ac.uk::ff004b8c-9df1-473b-a85c-89243cd9936f" providerId="AD" clId="Web-{34D1E31B-3F92-6CDA-6F8C-6FD6A0C3762D}" dt="2026-04-28T18:11:32.841" v="1"/>
          <ac:grpSpMkLst>
            <pc:docMk/>
            <pc:sldMk cId="1953805881" sldId="263"/>
            <ac:grpSpMk id="12" creationId="{DAA26DFA-AAB2-4973-9C17-16D587C7B198}"/>
          </ac:grpSpMkLst>
        </pc:grpChg>
      </pc:sldChg>
    </pc:docChg>
  </pc:docChgLst>
  <pc:docChgLst>
    <pc:chgData name="Nealah Griffiths (2500359)" userId="S::2500359@student.uwtsd.ac.uk::ff004b8c-9df1-473b-a85c-89243cd9936f" providerId="AD" clId="Web-{175B9827-CEF6-C20E-995D-7C2DBA3CEB51}"/>
    <pc:docChg chg="modSld">
      <pc:chgData name="Nealah Griffiths (2500359)" userId="S::2500359@student.uwtsd.ac.uk::ff004b8c-9df1-473b-a85c-89243cd9936f" providerId="AD" clId="Web-{175B9827-CEF6-C20E-995D-7C2DBA3CEB51}" dt="2026-04-28T18:09:49.706" v="14"/>
      <pc:docMkLst>
        <pc:docMk/>
      </pc:docMkLst>
      <pc:sldChg chg="addSp delSp modSp mod setBg">
        <pc:chgData name="Nealah Griffiths (2500359)" userId="S::2500359@student.uwtsd.ac.uk::ff004b8c-9df1-473b-a85c-89243cd9936f" providerId="AD" clId="Web-{175B9827-CEF6-C20E-995D-7C2DBA3CEB51}" dt="2026-04-28T18:09:19.580" v="9"/>
        <pc:sldMkLst>
          <pc:docMk/>
          <pc:sldMk cId="109857222" sldId="256"/>
        </pc:sldMkLst>
        <pc:spChg chg="mod">
          <ac:chgData name="Nealah Griffiths (2500359)" userId="S::2500359@student.uwtsd.ac.uk::ff004b8c-9df1-473b-a85c-89243cd9936f" providerId="AD" clId="Web-{175B9827-CEF6-C20E-995D-7C2DBA3CEB51}" dt="2026-04-28T18:09:19.580" v="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ealah Griffiths (2500359)" userId="S::2500359@student.uwtsd.ac.uk::ff004b8c-9df1-473b-a85c-89243cd9936f" providerId="AD" clId="Web-{175B9827-CEF6-C20E-995D-7C2DBA3CEB51}" dt="2026-04-28T18:09:19.580" v="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Nealah Griffiths (2500359)" userId="S::2500359@student.uwtsd.ac.uk::ff004b8c-9df1-473b-a85c-89243cd9936f" providerId="AD" clId="Web-{175B9827-CEF6-C20E-995D-7C2DBA3CEB51}" dt="2026-04-28T18:09:09.861" v="6"/>
          <ac:spMkLst>
            <pc:docMk/>
            <pc:sldMk cId="109857222" sldId="256"/>
            <ac:spMk id="9" creationId="{6F828D28-8E09-41CC-8229-3070B5467A96}"/>
          </ac:spMkLst>
        </pc:spChg>
        <pc:spChg chg="add del">
          <ac:chgData name="Nealah Griffiths (2500359)" userId="S::2500359@student.uwtsd.ac.uk::ff004b8c-9df1-473b-a85c-89243cd9936f" providerId="AD" clId="Web-{175B9827-CEF6-C20E-995D-7C2DBA3CEB51}" dt="2026-04-28T18:09:09.861" v="6"/>
          <ac:spMkLst>
            <pc:docMk/>
            <pc:sldMk cId="109857222" sldId="256"/>
            <ac:spMk id="11" creationId="{D5B012D8-7F27-4758-9AC6-C889B154BD73}"/>
          </ac:spMkLst>
        </pc:spChg>
        <pc:spChg chg="add del">
          <ac:chgData name="Nealah Griffiths (2500359)" userId="S::2500359@student.uwtsd.ac.uk::ff004b8c-9df1-473b-a85c-89243cd9936f" providerId="AD" clId="Web-{175B9827-CEF6-C20E-995D-7C2DBA3CEB51}" dt="2026-04-28T18:09:19.049" v="8"/>
          <ac:spMkLst>
            <pc:docMk/>
            <pc:sldMk cId="109857222" sldId="256"/>
            <ac:spMk id="12" creationId="{74751229-0244-4FBB-BED1-407467F4C951}"/>
          </ac:spMkLst>
        </pc:spChg>
        <pc:spChg chg="add del">
          <ac:chgData name="Nealah Griffiths (2500359)" userId="S::2500359@student.uwtsd.ac.uk::ff004b8c-9df1-473b-a85c-89243cd9936f" providerId="AD" clId="Web-{175B9827-CEF6-C20E-995D-7C2DBA3CEB51}" dt="2026-04-28T18:09:09.861" v="6"/>
          <ac:spMkLst>
            <pc:docMk/>
            <pc:sldMk cId="109857222" sldId="256"/>
            <ac:spMk id="13" creationId="{4063B759-00FC-46D1-9898-8E8625268FAF}"/>
          </ac:spMkLst>
        </pc:spChg>
        <pc:spChg chg="add">
          <ac:chgData name="Nealah Griffiths (2500359)" userId="S::2500359@student.uwtsd.ac.uk::ff004b8c-9df1-473b-a85c-89243cd9936f" providerId="AD" clId="Web-{175B9827-CEF6-C20E-995D-7C2DBA3CEB51}" dt="2026-04-28T18:09:19.580" v="9"/>
          <ac:spMkLst>
            <pc:docMk/>
            <pc:sldMk cId="109857222" sldId="256"/>
            <ac:spMk id="17" creationId="{C1DD1A8A-57D5-4A81-AD04-532B043C5611}"/>
          </ac:spMkLst>
        </pc:spChg>
        <pc:spChg chg="add">
          <ac:chgData name="Nealah Griffiths (2500359)" userId="S::2500359@student.uwtsd.ac.uk::ff004b8c-9df1-473b-a85c-89243cd9936f" providerId="AD" clId="Web-{175B9827-CEF6-C20E-995D-7C2DBA3CEB51}" dt="2026-04-28T18:09:19.580" v="9"/>
          <ac:spMkLst>
            <pc:docMk/>
            <pc:sldMk cId="109857222" sldId="256"/>
            <ac:spMk id="19" creationId="{007891EC-4501-44ED-A8C8-B11B6DB767AB}"/>
          </ac:spMkLst>
        </pc:spChg>
        <pc:picChg chg="add del">
          <ac:chgData name="Nealah Griffiths (2500359)" userId="S::2500359@student.uwtsd.ac.uk::ff004b8c-9df1-473b-a85c-89243cd9936f" providerId="AD" clId="Web-{175B9827-CEF6-C20E-995D-7C2DBA3CEB51}" dt="2026-04-28T18:09:09.861" v="6"/>
          <ac:picMkLst>
            <pc:docMk/>
            <pc:sldMk cId="109857222" sldId="256"/>
            <ac:picMk id="5" creationId="{0FC55269-634B-7077-1F11-1C39834B2953}"/>
          </ac:picMkLst>
        </pc:picChg>
        <pc:picChg chg="add del">
          <ac:chgData name="Nealah Griffiths (2500359)" userId="S::2500359@student.uwtsd.ac.uk::ff004b8c-9df1-473b-a85c-89243cd9936f" providerId="AD" clId="Web-{175B9827-CEF6-C20E-995D-7C2DBA3CEB51}" dt="2026-04-28T18:09:19.049" v="8"/>
          <ac:picMkLst>
            <pc:docMk/>
            <pc:sldMk cId="109857222" sldId="256"/>
            <ac:picMk id="7" creationId="{C5FC2049-A6D2-411C-654A-D07EE3C3D600}"/>
          </ac:picMkLst>
        </pc:picChg>
        <pc:picChg chg="add del">
          <ac:chgData name="Nealah Griffiths (2500359)" userId="S::2500359@student.uwtsd.ac.uk::ff004b8c-9df1-473b-a85c-89243cd9936f" providerId="AD" clId="Web-{175B9827-CEF6-C20E-995D-7C2DBA3CEB51}" dt="2026-04-28T18:09:19.049" v="8"/>
          <ac:picMkLst>
            <pc:docMk/>
            <pc:sldMk cId="109857222" sldId="256"/>
            <ac:picMk id="15" creationId="{BED61CF5-75A5-43D3-ABC5-2D401876ADDA}"/>
          </ac:picMkLst>
        </pc:picChg>
        <pc:picChg chg="add">
          <ac:chgData name="Nealah Griffiths (2500359)" userId="S::2500359@student.uwtsd.ac.uk::ff004b8c-9df1-473b-a85c-89243cd9936f" providerId="AD" clId="Web-{175B9827-CEF6-C20E-995D-7C2DBA3CEB51}" dt="2026-04-28T18:09:19.580" v="9"/>
          <ac:picMkLst>
            <pc:docMk/>
            <pc:sldMk cId="109857222" sldId="256"/>
            <ac:picMk id="18" creationId="{FD9CCB23-A4C3-4454-C394-495C65620460}"/>
          </ac:picMkLst>
        </pc:picChg>
      </pc:sldChg>
      <pc:sldChg chg="addSp modSp mod setBg">
        <pc:chgData name="Nealah Griffiths (2500359)" userId="S::2500359@student.uwtsd.ac.uk::ff004b8c-9df1-473b-a85c-89243cd9936f" providerId="AD" clId="Web-{175B9827-CEF6-C20E-995D-7C2DBA3CEB51}" dt="2026-04-28T18:09:30.565" v="10"/>
        <pc:sldMkLst>
          <pc:docMk/>
          <pc:sldMk cId="3853651049" sldId="257"/>
        </pc:sldMkLst>
        <pc:spChg chg="mod">
          <ac:chgData name="Nealah Griffiths (2500359)" userId="S::2500359@student.uwtsd.ac.uk::ff004b8c-9df1-473b-a85c-89243cd9936f" providerId="AD" clId="Web-{175B9827-CEF6-C20E-995D-7C2DBA3CEB51}" dt="2026-04-28T18:09:30.565" v="10"/>
          <ac:spMkLst>
            <pc:docMk/>
            <pc:sldMk cId="3853651049" sldId="257"/>
            <ac:spMk id="2" creationId="{06F62BE4-45EC-8DE5-C56E-7C14407C7C2B}"/>
          </ac:spMkLst>
        </pc:spChg>
        <pc:spChg chg="mod">
          <ac:chgData name="Nealah Griffiths (2500359)" userId="S::2500359@student.uwtsd.ac.uk::ff004b8c-9df1-473b-a85c-89243cd9936f" providerId="AD" clId="Web-{175B9827-CEF6-C20E-995D-7C2DBA3CEB51}" dt="2026-04-28T18:09:30.565" v="10"/>
          <ac:spMkLst>
            <pc:docMk/>
            <pc:sldMk cId="3853651049" sldId="257"/>
            <ac:spMk id="3" creationId="{C4F62411-1F80-DF22-A1E2-75524F172DB0}"/>
          </ac:spMkLst>
        </pc:spChg>
        <pc:spChg chg="add">
          <ac:chgData name="Nealah Griffiths (2500359)" userId="S::2500359@student.uwtsd.ac.uk::ff004b8c-9df1-473b-a85c-89243cd9936f" providerId="AD" clId="Web-{175B9827-CEF6-C20E-995D-7C2DBA3CEB51}" dt="2026-04-28T18:09:30.565" v="10"/>
          <ac:spMkLst>
            <pc:docMk/>
            <pc:sldMk cId="3853651049" sldId="257"/>
            <ac:spMk id="8" creationId="{18873D23-2DCF-4B31-A009-95721C06E8E1}"/>
          </ac:spMkLst>
        </pc:spChg>
        <pc:spChg chg="add">
          <ac:chgData name="Nealah Griffiths (2500359)" userId="S::2500359@student.uwtsd.ac.uk::ff004b8c-9df1-473b-a85c-89243cd9936f" providerId="AD" clId="Web-{175B9827-CEF6-C20E-995D-7C2DBA3CEB51}" dt="2026-04-28T18:09:30.565" v="10"/>
          <ac:spMkLst>
            <pc:docMk/>
            <pc:sldMk cId="3853651049" sldId="257"/>
            <ac:spMk id="10" creationId="{C13EF075-D4EF-4929-ADBC-91B27DA19955}"/>
          </ac:spMkLst>
        </pc:spChg>
        <pc:grpChg chg="add">
          <ac:chgData name="Nealah Griffiths (2500359)" userId="S::2500359@student.uwtsd.ac.uk::ff004b8c-9df1-473b-a85c-89243cd9936f" providerId="AD" clId="Web-{175B9827-CEF6-C20E-995D-7C2DBA3CEB51}" dt="2026-04-28T18:09:30.565" v="10"/>
          <ac:grpSpMkLst>
            <pc:docMk/>
            <pc:sldMk cId="3853651049" sldId="257"/>
            <ac:grpSpMk id="12" creationId="{DAA26DFA-AAB2-4973-9C17-16D587C7B198}"/>
          </ac:grpSpMkLst>
        </pc:grpChg>
      </pc:sldChg>
      <pc:sldChg chg="addSp modSp mod setBg">
        <pc:chgData name="Nealah Griffiths (2500359)" userId="S::2500359@student.uwtsd.ac.uk::ff004b8c-9df1-473b-a85c-89243cd9936f" providerId="AD" clId="Web-{175B9827-CEF6-C20E-995D-7C2DBA3CEB51}" dt="2026-04-28T18:09:36.205" v="11"/>
        <pc:sldMkLst>
          <pc:docMk/>
          <pc:sldMk cId="3576085970" sldId="258"/>
        </pc:sldMkLst>
        <pc:spChg chg="mod">
          <ac:chgData name="Nealah Griffiths (2500359)" userId="S::2500359@student.uwtsd.ac.uk::ff004b8c-9df1-473b-a85c-89243cd9936f" providerId="AD" clId="Web-{175B9827-CEF6-C20E-995D-7C2DBA3CEB51}" dt="2026-04-28T18:09:36.205" v="11"/>
          <ac:spMkLst>
            <pc:docMk/>
            <pc:sldMk cId="3576085970" sldId="258"/>
            <ac:spMk id="2" creationId="{17525D3D-0867-4B3E-A9E3-71482E88F9F0}"/>
          </ac:spMkLst>
        </pc:spChg>
        <pc:spChg chg="mod">
          <ac:chgData name="Nealah Griffiths (2500359)" userId="S::2500359@student.uwtsd.ac.uk::ff004b8c-9df1-473b-a85c-89243cd9936f" providerId="AD" clId="Web-{175B9827-CEF6-C20E-995D-7C2DBA3CEB51}" dt="2026-04-28T18:09:36.205" v="11"/>
          <ac:spMkLst>
            <pc:docMk/>
            <pc:sldMk cId="3576085970" sldId="258"/>
            <ac:spMk id="3" creationId="{E5878C7B-3BC2-86B9-E520-3B66F32595D6}"/>
          </ac:spMkLst>
        </pc:spChg>
        <pc:spChg chg="add">
          <ac:chgData name="Nealah Griffiths (2500359)" userId="S::2500359@student.uwtsd.ac.uk::ff004b8c-9df1-473b-a85c-89243cd9936f" providerId="AD" clId="Web-{175B9827-CEF6-C20E-995D-7C2DBA3CEB51}" dt="2026-04-28T18:09:36.205" v="11"/>
          <ac:spMkLst>
            <pc:docMk/>
            <pc:sldMk cId="3576085970" sldId="258"/>
            <ac:spMk id="8" creationId="{4BC99CB9-DDAD-44A2-8A1C-E3AF4E72DF5C}"/>
          </ac:spMkLst>
        </pc:spChg>
        <pc:grpChg chg="add">
          <ac:chgData name="Nealah Griffiths (2500359)" userId="S::2500359@student.uwtsd.ac.uk::ff004b8c-9df1-473b-a85c-89243cd9936f" providerId="AD" clId="Web-{175B9827-CEF6-C20E-995D-7C2DBA3CEB51}" dt="2026-04-28T18:09:36.205" v="11"/>
          <ac:grpSpMkLst>
            <pc:docMk/>
            <pc:sldMk cId="3576085970" sldId="258"/>
            <ac:grpSpMk id="10" creationId="{05545017-2445-4AB3-95A6-48F17C802612}"/>
          </ac:grpSpMkLst>
        </pc:grpChg>
        <pc:grpChg chg="add">
          <ac:chgData name="Nealah Griffiths (2500359)" userId="S::2500359@student.uwtsd.ac.uk::ff004b8c-9df1-473b-a85c-89243cd9936f" providerId="AD" clId="Web-{175B9827-CEF6-C20E-995D-7C2DBA3CEB51}" dt="2026-04-28T18:09:36.205" v="11"/>
          <ac:grpSpMkLst>
            <pc:docMk/>
            <pc:sldMk cId="3576085970" sldId="258"/>
            <ac:grpSpMk id="16" creationId="{06B7259D-F2AD-42FE-B984-6D1D74321C5D}"/>
          </ac:grpSpMkLst>
        </pc:grpChg>
      </pc:sldChg>
      <pc:sldChg chg="addSp modSp mod setBg">
        <pc:chgData name="Nealah Griffiths (2500359)" userId="S::2500359@student.uwtsd.ac.uk::ff004b8c-9df1-473b-a85c-89243cd9936f" providerId="AD" clId="Web-{175B9827-CEF6-C20E-995D-7C2DBA3CEB51}" dt="2026-04-28T18:09:40.971" v="12"/>
        <pc:sldMkLst>
          <pc:docMk/>
          <pc:sldMk cId="157105265" sldId="259"/>
        </pc:sldMkLst>
        <pc:spChg chg="mod">
          <ac:chgData name="Nealah Griffiths (2500359)" userId="S::2500359@student.uwtsd.ac.uk::ff004b8c-9df1-473b-a85c-89243cd9936f" providerId="AD" clId="Web-{175B9827-CEF6-C20E-995D-7C2DBA3CEB51}" dt="2026-04-28T18:09:40.971" v="12"/>
          <ac:spMkLst>
            <pc:docMk/>
            <pc:sldMk cId="157105265" sldId="259"/>
            <ac:spMk id="2" creationId="{982690FA-E3CF-9E4C-ED06-1A9828ED2E8A}"/>
          </ac:spMkLst>
        </pc:spChg>
        <pc:spChg chg="mod">
          <ac:chgData name="Nealah Griffiths (2500359)" userId="S::2500359@student.uwtsd.ac.uk::ff004b8c-9df1-473b-a85c-89243cd9936f" providerId="AD" clId="Web-{175B9827-CEF6-C20E-995D-7C2DBA3CEB51}" dt="2026-04-28T18:09:40.971" v="12"/>
          <ac:spMkLst>
            <pc:docMk/>
            <pc:sldMk cId="157105265" sldId="259"/>
            <ac:spMk id="3" creationId="{6CEAA36D-9740-A03E-F1BF-699B7634B8D1}"/>
          </ac:spMkLst>
        </pc:spChg>
        <pc:spChg chg="add">
          <ac:chgData name="Nealah Griffiths (2500359)" userId="S::2500359@student.uwtsd.ac.uk::ff004b8c-9df1-473b-a85c-89243cd9936f" providerId="AD" clId="Web-{175B9827-CEF6-C20E-995D-7C2DBA3CEB51}" dt="2026-04-28T18:09:40.971" v="12"/>
          <ac:spMkLst>
            <pc:docMk/>
            <pc:sldMk cId="157105265" sldId="259"/>
            <ac:spMk id="8" creationId="{4BC99CB9-DDAD-44A2-8A1C-E3AF4E72DF5C}"/>
          </ac:spMkLst>
        </pc:spChg>
        <pc:grpChg chg="add">
          <ac:chgData name="Nealah Griffiths (2500359)" userId="S::2500359@student.uwtsd.ac.uk::ff004b8c-9df1-473b-a85c-89243cd9936f" providerId="AD" clId="Web-{175B9827-CEF6-C20E-995D-7C2DBA3CEB51}" dt="2026-04-28T18:09:40.971" v="12"/>
          <ac:grpSpMkLst>
            <pc:docMk/>
            <pc:sldMk cId="157105265" sldId="259"/>
            <ac:grpSpMk id="10" creationId="{05545017-2445-4AB3-95A6-48F17C802612}"/>
          </ac:grpSpMkLst>
        </pc:grpChg>
        <pc:grpChg chg="add">
          <ac:chgData name="Nealah Griffiths (2500359)" userId="S::2500359@student.uwtsd.ac.uk::ff004b8c-9df1-473b-a85c-89243cd9936f" providerId="AD" clId="Web-{175B9827-CEF6-C20E-995D-7C2DBA3CEB51}" dt="2026-04-28T18:09:40.971" v="12"/>
          <ac:grpSpMkLst>
            <pc:docMk/>
            <pc:sldMk cId="157105265" sldId="259"/>
            <ac:grpSpMk id="16" creationId="{06B7259D-F2AD-42FE-B984-6D1D74321C5D}"/>
          </ac:grpSpMkLst>
        </pc:grpChg>
      </pc:sldChg>
      <pc:sldChg chg="addSp modSp mod setBg">
        <pc:chgData name="Nealah Griffiths (2500359)" userId="S::2500359@student.uwtsd.ac.uk::ff004b8c-9df1-473b-a85c-89243cd9936f" providerId="AD" clId="Web-{175B9827-CEF6-C20E-995D-7C2DBA3CEB51}" dt="2026-04-28T18:09:45.205" v="13"/>
        <pc:sldMkLst>
          <pc:docMk/>
          <pc:sldMk cId="2319915814" sldId="260"/>
        </pc:sldMkLst>
        <pc:spChg chg="mod">
          <ac:chgData name="Nealah Griffiths (2500359)" userId="S::2500359@student.uwtsd.ac.uk::ff004b8c-9df1-473b-a85c-89243cd9936f" providerId="AD" clId="Web-{175B9827-CEF6-C20E-995D-7C2DBA3CEB51}" dt="2026-04-28T18:09:45.205" v="13"/>
          <ac:spMkLst>
            <pc:docMk/>
            <pc:sldMk cId="2319915814" sldId="260"/>
            <ac:spMk id="2" creationId="{63D2A088-E3A7-DF67-84EF-11131F1773E3}"/>
          </ac:spMkLst>
        </pc:spChg>
        <pc:spChg chg="mod">
          <ac:chgData name="Nealah Griffiths (2500359)" userId="S::2500359@student.uwtsd.ac.uk::ff004b8c-9df1-473b-a85c-89243cd9936f" providerId="AD" clId="Web-{175B9827-CEF6-C20E-995D-7C2DBA3CEB51}" dt="2026-04-28T18:09:45.205" v="13"/>
          <ac:spMkLst>
            <pc:docMk/>
            <pc:sldMk cId="2319915814" sldId="260"/>
            <ac:spMk id="3" creationId="{B03145F2-D9E6-D152-B5A0-B435BD14A6F0}"/>
          </ac:spMkLst>
        </pc:spChg>
        <pc:spChg chg="add">
          <ac:chgData name="Nealah Griffiths (2500359)" userId="S::2500359@student.uwtsd.ac.uk::ff004b8c-9df1-473b-a85c-89243cd9936f" providerId="AD" clId="Web-{175B9827-CEF6-C20E-995D-7C2DBA3CEB51}" dt="2026-04-28T18:09:45.205" v="13"/>
          <ac:spMkLst>
            <pc:docMk/>
            <pc:sldMk cId="2319915814" sldId="260"/>
            <ac:spMk id="8" creationId="{4BC99CB9-DDAD-44A2-8A1C-E3AF4E72DF5C}"/>
          </ac:spMkLst>
        </pc:spChg>
        <pc:grpChg chg="add">
          <ac:chgData name="Nealah Griffiths (2500359)" userId="S::2500359@student.uwtsd.ac.uk::ff004b8c-9df1-473b-a85c-89243cd9936f" providerId="AD" clId="Web-{175B9827-CEF6-C20E-995D-7C2DBA3CEB51}" dt="2026-04-28T18:09:45.205" v="13"/>
          <ac:grpSpMkLst>
            <pc:docMk/>
            <pc:sldMk cId="2319915814" sldId="260"/>
            <ac:grpSpMk id="10" creationId="{05545017-2445-4AB3-95A6-48F17C802612}"/>
          </ac:grpSpMkLst>
        </pc:grpChg>
        <pc:grpChg chg="add">
          <ac:chgData name="Nealah Griffiths (2500359)" userId="S::2500359@student.uwtsd.ac.uk::ff004b8c-9df1-473b-a85c-89243cd9936f" providerId="AD" clId="Web-{175B9827-CEF6-C20E-995D-7C2DBA3CEB51}" dt="2026-04-28T18:09:45.205" v="13"/>
          <ac:grpSpMkLst>
            <pc:docMk/>
            <pc:sldMk cId="2319915814" sldId="260"/>
            <ac:grpSpMk id="16" creationId="{06B7259D-F2AD-42FE-B984-6D1D74321C5D}"/>
          </ac:grpSpMkLst>
        </pc:grpChg>
      </pc:sldChg>
      <pc:sldChg chg="addSp modSp mod setBg">
        <pc:chgData name="Nealah Griffiths (2500359)" userId="S::2500359@student.uwtsd.ac.uk::ff004b8c-9df1-473b-a85c-89243cd9936f" providerId="AD" clId="Web-{175B9827-CEF6-C20E-995D-7C2DBA3CEB51}" dt="2026-04-28T18:09:49.706" v="14"/>
        <pc:sldMkLst>
          <pc:docMk/>
          <pc:sldMk cId="337943594" sldId="261"/>
        </pc:sldMkLst>
        <pc:spChg chg="mod">
          <ac:chgData name="Nealah Griffiths (2500359)" userId="S::2500359@student.uwtsd.ac.uk::ff004b8c-9df1-473b-a85c-89243cd9936f" providerId="AD" clId="Web-{175B9827-CEF6-C20E-995D-7C2DBA3CEB51}" dt="2026-04-28T18:09:49.706" v="14"/>
          <ac:spMkLst>
            <pc:docMk/>
            <pc:sldMk cId="337943594" sldId="261"/>
            <ac:spMk id="2" creationId="{4D42DB87-1A38-8579-6A19-C038F2937016}"/>
          </ac:spMkLst>
        </pc:spChg>
        <pc:spChg chg="mod">
          <ac:chgData name="Nealah Griffiths (2500359)" userId="S::2500359@student.uwtsd.ac.uk::ff004b8c-9df1-473b-a85c-89243cd9936f" providerId="AD" clId="Web-{175B9827-CEF6-C20E-995D-7C2DBA3CEB51}" dt="2026-04-28T18:09:49.706" v="14"/>
          <ac:spMkLst>
            <pc:docMk/>
            <pc:sldMk cId="337943594" sldId="261"/>
            <ac:spMk id="3" creationId="{14F5AACC-CB80-8943-CADF-ABD8E5BBEFB5}"/>
          </ac:spMkLst>
        </pc:spChg>
        <pc:spChg chg="add">
          <ac:chgData name="Nealah Griffiths (2500359)" userId="S::2500359@student.uwtsd.ac.uk::ff004b8c-9df1-473b-a85c-89243cd9936f" providerId="AD" clId="Web-{175B9827-CEF6-C20E-995D-7C2DBA3CEB51}" dt="2026-04-28T18:09:49.706" v="14"/>
          <ac:spMkLst>
            <pc:docMk/>
            <pc:sldMk cId="337943594" sldId="261"/>
            <ac:spMk id="8" creationId="{4BC99CB9-DDAD-44A2-8A1C-E3AF4E72DF5C}"/>
          </ac:spMkLst>
        </pc:spChg>
        <pc:grpChg chg="add">
          <ac:chgData name="Nealah Griffiths (2500359)" userId="S::2500359@student.uwtsd.ac.uk::ff004b8c-9df1-473b-a85c-89243cd9936f" providerId="AD" clId="Web-{175B9827-CEF6-C20E-995D-7C2DBA3CEB51}" dt="2026-04-28T18:09:49.706" v="14"/>
          <ac:grpSpMkLst>
            <pc:docMk/>
            <pc:sldMk cId="337943594" sldId="261"/>
            <ac:grpSpMk id="10" creationId="{05545017-2445-4AB3-95A6-48F17C802612}"/>
          </ac:grpSpMkLst>
        </pc:grpChg>
        <pc:grpChg chg="add">
          <ac:chgData name="Nealah Griffiths (2500359)" userId="S::2500359@student.uwtsd.ac.uk::ff004b8c-9df1-473b-a85c-89243cd9936f" providerId="AD" clId="Web-{175B9827-CEF6-C20E-995D-7C2DBA3CEB51}" dt="2026-04-28T18:09:49.706" v="14"/>
          <ac:grpSpMkLst>
            <pc:docMk/>
            <pc:sldMk cId="337943594" sldId="261"/>
            <ac:grpSpMk id="16" creationId="{06B7259D-F2AD-42FE-B984-6D1D74321C5D}"/>
          </ac:grpSpMkLst>
        </pc:grpChg>
      </pc:sldChg>
      <pc:sldChg chg="modSp">
        <pc:chgData name="Nealah Griffiths (2500359)" userId="S::2500359@student.uwtsd.ac.uk::ff004b8c-9df1-473b-a85c-89243cd9936f" providerId="AD" clId="Web-{175B9827-CEF6-C20E-995D-7C2DBA3CEB51}" dt="2026-04-28T18:08:04.564" v="4" actId="20577"/>
        <pc:sldMkLst>
          <pc:docMk/>
          <pc:sldMk cId="2701886706" sldId="267"/>
        </pc:sldMkLst>
        <pc:spChg chg="mod">
          <ac:chgData name="Nealah Griffiths (2500359)" userId="S::2500359@student.uwtsd.ac.uk::ff004b8c-9df1-473b-a85c-89243cd9936f" providerId="AD" clId="Web-{175B9827-CEF6-C20E-995D-7C2DBA3CEB51}" dt="2026-04-28T18:08:04.564" v="4" actId="20577"/>
          <ac:spMkLst>
            <pc:docMk/>
            <pc:sldMk cId="2701886706" sldId="267"/>
            <ac:spMk id="2" creationId="{37204105-0CDF-73B4-BDDC-C97B0CAE6A25}"/>
          </ac:spMkLst>
        </pc:spChg>
      </pc:sldChg>
    </pc:docChg>
  </pc:docChgLst>
  <pc:docChgLst>
    <pc:chgData name="Nealah Griffiths (2500359)" userId="S::2500359@student.uwtsd.ac.uk::ff004b8c-9df1-473b-a85c-89243cd9936f" providerId="AD" clId="Web-{5095DF4D-7817-C714-E965-34B454C48650}"/>
    <pc:docChg chg="addSld delSld modSld">
      <pc:chgData name="Nealah Griffiths (2500359)" userId="S::2500359@student.uwtsd.ac.uk::ff004b8c-9df1-473b-a85c-89243cd9936f" providerId="AD" clId="Web-{5095DF4D-7817-C714-E965-34B454C48650}" dt="2026-04-29T20:49:57.422" v="568"/>
      <pc:docMkLst>
        <pc:docMk/>
      </pc:docMkLst>
      <pc:sldChg chg="modSp">
        <pc:chgData name="Nealah Griffiths (2500359)" userId="S::2500359@student.uwtsd.ac.uk::ff004b8c-9df1-473b-a85c-89243cd9936f" providerId="AD" clId="Web-{5095DF4D-7817-C714-E965-34B454C48650}" dt="2026-04-29T18:20:45.386" v="565" actId="20577"/>
        <pc:sldMkLst>
          <pc:docMk/>
          <pc:sldMk cId="3853651049" sldId="257"/>
        </pc:sldMkLst>
        <pc:spChg chg="mod">
          <ac:chgData name="Nealah Griffiths (2500359)" userId="S::2500359@student.uwtsd.ac.uk::ff004b8c-9df1-473b-a85c-89243cd9936f" providerId="AD" clId="Web-{5095DF4D-7817-C714-E965-34B454C48650}" dt="2026-04-29T18:20:45.386" v="565" actId="20577"/>
          <ac:spMkLst>
            <pc:docMk/>
            <pc:sldMk cId="3853651049" sldId="257"/>
            <ac:spMk id="3" creationId="{C4F62411-1F80-DF22-A1E2-75524F172DB0}"/>
          </ac:spMkLst>
        </pc:spChg>
      </pc:sldChg>
      <pc:sldChg chg="modNotes">
        <pc:chgData name="Nealah Griffiths (2500359)" userId="S::2500359@student.uwtsd.ac.uk::ff004b8c-9df1-473b-a85c-89243cd9936f" providerId="AD" clId="Web-{5095DF4D-7817-C714-E965-34B454C48650}" dt="2026-04-29T20:49:57.422" v="568"/>
        <pc:sldMkLst>
          <pc:docMk/>
          <pc:sldMk cId="3576085970" sldId="258"/>
        </pc:sldMkLst>
      </pc:sldChg>
      <pc:sldChg chg="addSp modSp modNotes">
        <pc:chgData name="Nealah Griffiths (2500359)" userId="S::2500359@student.uwtsd.ac.uk::ff004b8c-9df1-473b-a85c-89243cd9936f" providerId="AD" clId="Web-{5095DF4D-7817-C714-E965-34B454C48650}" dt="2026-04-29T18:16:25.367" v="498"/>
        <pc:sldMkLst>
          <pc:docMk/>
          <pc:sldMk cId="157105265" sldId="259"/>
        </pc:sldMkLst>
        <pc:spChg chg="add mod">
          <ac:chgData name="Nealah Griffiths (2500359)" userId="S::2500359@student.uwtsd.ac.uk::ff004b8c-9df1-473b-a85c-89243cd9936f" providerId="AD" clId="Web-{5095DF4D-7817-C714-E965-34B454C48650}" dt="2026-04-29T18:15:20.522" v="489" actId="20577"/>
          <ac:spMkLst>
            <pc:docMk/>
            <pc:sldMk cId="157105265" sldId="259"/>
            <ac:spMk id="4" creationId="{BE306B90-505B-8DD5-7A62-40FDF43F5AA8}"/>
          </ac:spMkLst>
        </pc:spChg>
        <pc:spChg chg="mod">
          <ac:chgData name="Nealah Griffiths (2500359)" userId="S::2500359@student.uwtsd.ac.uk::ff004b8c-9df1-473b-a85c-89243cd9936f" providerId="AD" clId="Web-{5095DF4D-7817-C714-E965-34B454C48650}" dt="2026-04-29T17:41:18.314" v="0" actId="20577"/>
          <ac:spMkLst>
            <pc:docMk/>
            <pc:sldMk cId="157105265" sldId="259"/>
            <ac:spMk id="5" creationId="{0F783A0F-2BD3-CD3E-AFC9-CC0ADEDC8669}"/>
          </ac:spMkLst>
        </pc:spChg>
      </pc:sldChg>
      <pc:sldChg chg="addSp delSp modSp modNotes">
        <pc:chgData name="Nealah Griffiths (2500359)" userId="S::2500359@student.uwtsd.ac.uk::ff004b8c-9df1-473b-a85c-89243cd9936f" providerId="AD" clId="Web-{5095DF4D-7817-C714-E965-34B454C48650}" dt="2026-04-29T18:16:39.664" v="499"/>
        <pc:sldMkLst>
          <pc:docMk/>
          <pc:sldMk cId="2319915814" sldId="260"/>
        </pc:sldMkLst>
        <pc:spChg chg="add del mod">
          <ac:chgData name="Nealah Griffiths (2500359)" userId="S::2500359@student.uwtsd.ac.uk::ff004b8c-9df1-473b-a85c-89243cd9936f" providerId="AD" clId="Web-{5095DF4D-7817-C714-E965-34B454C48650}" dt="2026-04-29T17:42:25.988" v="6"/>
          <ac:spMkLst>
            <pc:docMk/>
            <pc:sldMk cId="2319915814" sldId="260"/>
            <ac:spMk id="4" creationId="{F060FC6A-0ADB-18BF-3F56-516DFC0715F9}"/>
          </ac:spMkLst>
        </pc:spChg>
        <pc:spChg chg="mod">
          <ac:chgData name="Nealah Griffiths (2500359)" userId="S::2500359@student.uwtsd.ac.uk::ff004b8c-9df1-473b-a85c-89243cd9936f" providerId="AD" clId="Web-{5095DF4D-7817-C714-E965-34B454C48650}" dt="2026-04-29T18:08:19.619" v="357" actId="20577"/>
          <ac:spMkLst>
            <pc:docMk/>
            <pc:sldMk cId="2319915814" sldId="260"/>
            <ac:spMk id="5" creationId="{D118A21C-E8F4-DACE-EFC4-3C6AA1C9DBB9}"/>
          </ac:spMkLst>
        </pc:spChg>
        <pc:spChg chg="add mod">
          <ac:chgData name="Nealah Griffiths (2500359)" userId="S::2500359@student.uwtsd.ac.uk::ff004b8c-9df1-473b-a85c-89243cd9936f" providerId="AD" clId="Web-{5095DF4D-7817-C714-E965-34B454C48650}" dt="2026-04-29T17:42:33.894" v="9" actId="20577"/>
          <ac:spMkLst>
            <pc:docMk/>
            <pc:sldMk cId="2319915814" sldId="260"/>
            <ac:spMk id="6" creationId="{8EB10F28-5E7C-32CB-2166-E987595B3362}"/>
          </ac:spMkLst>
        </pc:spChg>
        <pc:spChg chg="mod">
          <ac:chgData name="Nealah Griffiths (2500359)" userId="S::2500359@student.uwtsd.ac.uk::ff004b8c-9df1-473b-a85c-89243cd9936f" providerId="AD" clId="Web-{5095DF4D-7817-C714-E965-34B454C48650}" dt="2026-04-29T18:08:17.338" v="356" actId="20577"/>
          <ac:spMkLst>
            <pc:docMk/>
            <pc:sldMk cId="2319915814" sldId="260"/>
            <ac:spMk id="7" creationId="{F89AD622-E0D5-507A-5F66-3235BC10736D}"/>
          </ac:spMkLst>
        </pc:spChg>
      </pc:sldChg>
      <pc:sldChg chg="addSp modSp modNotes">
        <pc:chgData name="Nealah Griffiths (2500359)" userId="S::2500359@student.uwtsd.ac.uk::ff004b8c-9df1-473b-a85c-89243cd9936f" providerId="AD" clId="Web-{5095DF4D-7817-C714-E965-34B454C48650}" dt="2026-04-29T18:17:03.039" v="500"/>
        <pc:sldMkLst>
          <pc:docMk/>
          <pc:sldMk cId="337943594" sldId="261"/>
        </pc:sldMkLst>
        <pc:spChg chg="add mod">
          <ac:chgData name="Nealah Griffiths (2500359)" userId="S::2500359@student.uwtsd.ac.uk::ff004b8c-9df1-473b-a85c-89243cd9936f" providerId="AD" clId="Web-{5095DF4D-7817-C714-E965-34B454C48650}" dt="2026-04-29T17:42:51.160" v="13" actId="14100"/>
          <ac:spMkLst>
            <pc:docMk/>
            <pc:sldMk cId="337943594" sldId="261"/>
            <ac:spMk id="4" creationId="{EC42622E-619C-9F15-7ACE-C40C3BB351DF}"/>
          </ac:spMkLst>
        </pc:spChg>
      </pc:sldChg>
      <pc:sldChg chg="addSp delSp modSp del">
        <pc:chgData name="Nealah Griffiths (2500359)" userId="S::2500359@student.uwtsd.ac.uk::ff004b8c-9df1-473b-a85c-89243cd9936f" providerId="AD" clId="Web-{5095DF4D-7817-C714-E965-34B454C48650}" dt="2026-04-29T18:03:07.860" v="251"/>
        <pc:sldMkLst>
          <pc:docMk/>
          <pc:sldMk cId="332047493" sldId="262"/>
        </pc:sldMkLst>
        <pc:spChg chg="mod">
          <ac:chgData name="Nealah Griffiths (2500359)" userId="S::2500359@student.uwtsd.ac.uk::ff004b8c-9df1-473b-a85c-89243cd9936f" providerId="AD" clId="Web-{5095DF4D-7817-C714-E965-34B454C48650}" dt="2026-04-29T18:00:13.795" v="208" actId="1076"/>
          <ac:spMkLst>
            <pc:docMk/>
            <pc:sldMk cId="332047493" sldId="262"/>
            <ac:spMk id="2" creationId="{40B7CDF9-95B2-1676-9B32-6E8D54F58411}"/>
          </ac:spMkLst>
        </pc:spChg>
        <pc:spChg chg="mod">
          <ac:chgData name="Nealah Griffiths (2500359)" userId="S::2500359@student.uwtsd.ac.uk::ff004b8c-9df1-473b-a85c-89243cd9936f" providerId="AD" clId="Web-{5095DF4D-7817-C714-E965-34B454C48650}" dt="2026-04-29T18:00:17.686" v="209" actId="14100"/>
          <ac:spMkLst>
            <pc:docMk/>
            <pc:sldMk cId="332047493" sldId="262"/>
            <ac:spMk id="3" creationId="{B2470A26-D081-8601-6C53-903F277FAAC5}"/>
          </ac:spMkLst>
        </pc:spChg>
        <pc:spChg chg="add mod">
          <ac:chgData name="Nealah Griffiths (2500359)" userId="S::2500359@student.uwtsd.ac.uk::ff004b8c-9df1-473b-a85c-89243cd9936f" providerId="AD" clId="Web-{5095DF4D-7817-C714-E965-34B454C48650}" dt="2026-04-29T17:43:07.176" v="16" actId="20577"/>
          <ac:spMkLst>
            <pc:docMk/>
            <pc:sldMk cId="332047493" sldId="262"/>
            <ac:spMk id="4" creationId="{62FBE8FA-0B54-7159-9DDB-FDDE5F0A1308}"/>
          </ac:spMkLst>
        </pc:spChg>
        <pc:spChg chg="add del">
          <ac:chgData name="Nealah Griffiths (2500359)" userId="S::2500359@student.uwtsd.ac.uk::ff004b8c-9df1-473b-a85c-89243cd9936f" providerId="AD" clId="Web-{5095DF4D-7817-C714-E965-34B454C48650}" dt="2026-04-29T17:59:48.670" v="202"/>
          <ac:spMkLst>
            <pc:docMk/>
            <pc:sldMk cId="332047493" sldId="262"/>
            <ac:spMk id="6" creationId="{F2C324CE-C551-D050-D743-1EE758CF3726}"/>
          </ac:spMkLst>
        </pc:spChg>
        <pc:spChg chg="del">
          <ac:chgData name="Nealah Griffiths (2500359)" userId="S::2500359@student.uwtsd.ac.uk::ff004b8c-9df1-473b-a85c-89243cd9936f" providerId="AD" clId="Web-{5095DF4D-7817-C714-E965-34B454C48650}" dt="2026-04-29T17:59:41.419" v="198"/>
          <ac:spMkLst>
            <pc:docMk/>
            <pc:sldMk cId="332047493" sldId="262"/>
            <ac:spMk id="8" creationId="{18873D23-2DCF-4B31-A009-95721C06E8E1}"/>
          </ac:spMkLst>
        </pc:spChg>
        <pc:spChg chg="del">
          <ac:chgData name="Nealah Griffiths (2500359)" userId="S::2500359@student.uwtsd.ac.uk::ff004b8c-9df1-473b-a85c-89243cd9936f" providerId="AD" clId="Web-{5095DF4D-7817-C714-E965-34B454C48650}" dt="2026-04-29T17:59:41.419" v="197"/>
          <ac:spMkLst>
            <pc:docMk/>
            <pc:sldMk cId="332047493" sldId="262"/>
            <ac:spMk id="10" creationId="{C13EF075-D4EF-4929-ADBC-91B27DA19955}"/>
          </ac:spMkLst>
        </pc:spChg>
        <pc:spChg chg="add del">
          <ac:chgData name="Nealah Griffiths (2500359)" userId="S::2500359@student.uwtsd.ac.uk::ff004b8c-9df1-473b-a85c-89243cd9936f" providerId="AD" clId="Web-{5095DF4D-7817-C714-E965-34B454C48650}" dt="2026-04-29T17:59:56.279" v="206"/>
          <ac:spMkLst>
            <pc:docMk/>
            <pc:sldMk cId="332047493" sldId="262"/>
            <ac:spMk id="21" creationId="{04340C04-B974-5157-D55E-0FB23634D4E8}"/>
          </ac:spMkLst>
        </pc:spChg>
        <pc:grpChg chg="del">
          <ac:chgData name="Nealah Griffiths (2500359)" userId="S::2500359@student.uwtsd.ac.uk::ff004b8c-9df1-473b-a85c-89243cd9936f" providerId="AD" clId="Web-{5095DF4D-7817-C714-E965-34B454C48650}" dt="2026-04-29T17:59:41.419" v="196"/>
          <ac:grpSpMkLst>
            <pc:docMk/>
            <pc:sldMk cId="332047493" sldId="262"/>
            <ac:grpSpMk id="12" creationId="{DAA26DFA-AAB2-4973-9C17-16D587C7B198}"/>
          </ac:grpSpMkLst>
        </pc:grpChg>
        <pc:grpChg chg="add del">
          <ac:chgData name="Nealah Griffiths (2500359)" userId="S::2500359@student.uwtsd.ac.uk::ff004b8c-9df1-473b-a85c-89243cd9936f" providerId="AD" clId="Web-{5095DF4D-7817-C714-E965-34B454C48650}" dt="2026-04-29T17:59:48.670" v="201"/>
          <ac:grpSpMkLst>
            <pc:docMk/>
            <pc:sldMk cId="332047493" sldId="262"/>
            <ac:grpSpMk id="19" creationId="{20316ED7-A388-25D2-401C-D56A3C4F5E84}"/>
          </ac:grpSpMkLst>
        </pc:grpChg>
        <pc:grpChg chg="add del">
          <ac:chgData name="Nealah Griffiths (2500359)" userId="S::2500359@student.uwtsd.ac.uk::ff004b8c-9df1-473b-a85c-89243cd9936f" providerId="AD" clId="Web-{5095DF4D-7817-C714-E965-34B454C48650}" dt="2026-04-29T17:59:56.279" v="205"/>
          <ac:grpSpMkLst>
            <pc:docMk/>
            <pc:sldMk cId="332047493" sldId="262"/>
            <ac:grpSpMk id="27" creationId="{F03C9A4F-4F14-D291-EBD1-B0A8CD1B3CD5}"/>
          </ac:grpSpMkLst>
        </pc:grpChg>
      </pc:sldChg>
      <pc:sldChg chg="addSp modSp del">
        <pc:chgData name="Nealah Griffiths (2500359)" userId="S::2500359@student.uwtsd.ac.uk::ff004b8c-9df1-473b-a85c-89243cd9936f" providerId="AD" clId="Web-{5095DF4D-7817-C714-E965-34B454C48650}" dt="2026-04-29T18:06:09.144" v="333"/>
        <pc:sldMkLst>
          <pc:docMk/>
          <pc:sldMk cId="1953805881" sldId="263"/>
        </pc:sldMkLst>
        <pc:spChg chg="add mod">
          <ac:chgData name="Nealah Griffiths (2500359)" userId="S::2500359@student.uwtsd.ac.uk::ff004b8c-9df1-473b-a85c-89243cd9936f" providerId="AD" clId="Web-{5095DF4D-7817-C714-E965-34B454C48650}" dt="2026-04-29T17:43:23.676" v="20" actId="20577"/>
          <ac:spMkLst>
            <pc:docMk/>
            <pc:sldMk cId="1953805881" sldId="263"/>
            <ac:spMk id="4" creationId="{BF1343D8-A25D-1432-E93A-18B1B9DF5D8F}"/>
          </ac:spMkLst>
        </pc:spChg>
      </pc:sldChg>
      <pc:sldChg chg="addSp modSp modNotes">
        <pc:chgData name="Nealah Griffiths (2500359)" userId="S::2500359@student.uwtsd.ac.uk::ff004b8c-9df1-473b-a85c-89243cd9936f" providerId="AD" clId="Web-{5095DF4D-7817-C714-E965-34B454C48650}" dt="2026-04-29T18:18:29.853" v="508"/>
        <pc:sldMkLst>
          <pc:docMk/>
          <pc:sldMk cId="3203947662" sldId="264"/>
        </pc:sldMkLst>
        <pc:spChg chg="mod">
          <ac:chgData name="Nealah Griffiths (2500359)" userId="S::2500359@student.uwtsd.ac.uk::ff004b8c-9df1-473b-a85c-89243cd9936f" providerId="AD" clId="Web-{5095DF4D-7817-C714-E965-34B454C48650}" dt="2026-04-29T17:56:52.338" v="195" actId="20577"/>
          <ac:spMkLst>
            <pc:docMk/>
            <pc:sldMk cId="3203947662" sldId="264"/>
            <ac:spMk id="3" creationId="{1B131BEC-5060-0CE9-7326-81EB0799D406}"/>
          </ac:spMkLst>
        </pc:spChg>
        <pc:spChg chg="add mod">
          <ac:chgData name="Nealah Griffiths (2500359)" userId="S::2500359@student.uwtsd.ac.uk::ff004b8c-9df1-473b-a85c-89243cd9936f" providerId="AD" clId="Web-{5095DF4D-7817-C714-E965-34B454C48650}" dt="2026-04-29T17:43:51.052" v="23" actId="20577"/>
          <ac:spMkLst>
            <pc:docMk/>
            <pc:sldMk cId="3203947662" sldId="264"/>
            <ac:spMk id="4" creationId="{F7B8E420-105A-6DD1-0AEF-156FB8BFD121}"/>
          </ac:spMkLst>
        </pc:spChg>
        <pc:spChg chg="mod">
          <ac:chgData name="Nealah Griffiths (2500359)" userId="S::2500359@student.uwtsd.ac.uk::ff004b8c-9df1-473b-a85c-89243cd9936f" providerId="AD" clId="Web-{5095DF4D-7817-C714-E965-34B454C48650}" dt="2026-04-29T17:54:35.585" v="167" actId="20577"/>
          <ac:spMkLst>
            <pc:docMk/>
            <pc:sldMk cId="3203947662" sldId="264"/>
            <ac:spMk id="7" creationId="{C8C71ADB-DA1A-FCFD-8A75-5761D763C405}"/>
          </ac:spMkLst>
        </pc:spChg>
        <pc:spChg chg="mod">
          <ac:chgData name="Nealah Griffiths (2500359)" userId="S::2500359@student.uwtsd.ac.uk::ff004b8c-9df1-473b-a85c-89243cd9936f" providerId="AD" clId="Web-{5095DF4D-7817-C714-E965-34B454C48650}" dt="2026-04-29T17:54:44.835" v="173" actId="20577"/>
          <ac:spMkLst>
            <pc:docMk/>
            <pc:sldMk cId="3203947662" sldId="264"/>
            <ac:spMk id="11" creationId="{8744E38B-6293-6AD9-BC60-268354B30E90}"/>
          </ac:spMkLst>
        </pc:spChg>
      </pc:sldChg>
      <pc:sldChg chg="addSp modSp modNotes">
        <pc:chgData name="Nealah Griffiths (2500359)" userId="S::2500359@student.uwtsd.ac.uk::ff004b8c-9df1-473b-a85c-89243cd9936f" providerId="AD" clId="Web-{5095DF4D-7817-C714-E965-34B454C48650}" dt="2026-04-29T18:18:42.557" v="510"/>
        <pc:sldMkLst>
          <pc:docMk/>
          <pc:sldMk cId="1656719806" sldId="265"/>
        </pc:sldMkLst>
        <pc:spChg chg="mod">
          <ac:chgData name="Nealah Griffiths (2500359)" userId="S::2500359@student.uwtsd.ac.uk::ff004b8c-9df1-473b-a85c-89243cd9936f" providerId="AD" clId="Web-{5095DF4D-7817-C714-E965-34B454C48650}" dt="2026-04-29T17:46:25.444" v="90" actId="20577"/>
          <ac:spMkLst>
            <pc:docMk/>
            <pc:sldMk cId="1656719806" sldId="265"/>
            <ac:spMk id="3" creationId="{EF734436-EF6B-BF4F-1DF9-BE01FF71F210}"/>
          </ac:spMkLst>
        </pc:spChg>
        <pc:spChg chg="add mod">
          <ac:chgData name="Nealah Griffiths (2500359)" userId="S::2500359@student.uwtsd.ac.uk::ff004b8c-9df1-473b-a85c-89243cd9936f" providerId="AD" clId="Web-{5095DF4D-7817-C714-E965-34B454C48650}" dt="2026-04-29T17:44:06.942" v="27" actId="14100"/>
          <ac:spMkLst>
            <pc:docMk/>
            <pc:sldMk cId="1656719806" sldId="265"/>
            <ac:spMk id="4" creationId="{98624B38-0F7B-6949-54F6-D82EA188D947}"/>
          </ac:spMkLst>
        </pc:spChg>
        <pc:spChg chg="add mod">
          <ac:chgData name="Nealah Griffiths (2500359)" userId="S::2500359@student.uwtsd.ac.uk::ff004b8c-9df1-473b-a85c-89243cd9936f" providerId="AD" clId="Web-{5095DF4D-7817-C714-E965-34B454C48650}" dt="2026-04-29T17:45:01.443" v="48" actId="20577"/>
          <ac:spMkLst>
            <pc:docMk/>
            <pc:sldMk cId="1656719806" sldId="265"/>
            <ac:spMk id="5" creationId="{16DD89A1-74EB-8FC3-9C73-3F1C2D02BDF5}"/>
          </ac:spMkLst>
        </pc:spChg>
        <pc:spChg chg="add mod">
          <ac:chgData name="Nealah Griffiths (2500359)" userId="S::2500359@student.uwtsd.ac.uk::ff004b8c-9df1-473b-a85c-89243cd9936f" providerId="AD" clId="Web-{5095DF4D-7817-C714-E965-34B454C48650}" dt="2026-04-29T17:53:08.270" v="127" actId="20577"/>
          <ac:spMkLst>
            <pc:docMk/>
            <pc:sldMk cId="1656719806" sldId="265"/>
            <ac:spMk id="6" creationId="{941791F4-7540-213E-B6D1-F945E366B612}"/>
          </ac:spMkLst>
        </pc:spChg>
      </pc:sldChg>
      <pc:sldChg chg="modSp modNotes">
        <pc:chgData name="Nealah Griffiths (2500359)" userId="S::2500359@student.uwtsd.ac.uk::ff004b8c-9df1-473b-a85c-89243cd9936f" providerId="AD" clId="Web-{5095DF4D-7817-C714-E965-34B454C48650}" dt="2026-04-29T18:19:57.995" v="512"/>
        <pc:sldMkLst>
          <pc:docMk/>
          <pc:sldMk cId="3677648537" sldId="266"/>
        </pc:sldMkLst>
        <pc:spChg chg="mod">
          <ac:chgData name="Nealah Griffiths (2500359)" userId="S::2500359@student.uwtsd.ac.uk::ff004b8c-9df1-473b-a85c-89243cd9936f" providerId="AD" clId="Web-{5095DF4D-7817-C714-E965-34B454C48650}" dt="2026-04-29T17:53:40.037" v="147" actId="20577"/>
          <ac:spMkLst>
            <pc:docMk/>
            <pc:sldMk cId="3677648537" sldId="266"/>
            <ac:spMk id="3" creationId="{8D7332F3-A811-6184-B73F-006E3CC01F11}"/>
          </ac:spMkLst>
        </pc:spChg>
      </pc:sldChg>
      <pc:sldChg chg="modSp">
        <pc:chgData name="Nealah Griffiths (2500359)" userId="S::2500359@student.uwtsd.ac.uk::ff004b8c-9df1-473b-a85c-89243cd9936f" providerId="AD" clId="Web-{5095DF4D-7817-C714-E965-34B454C48650}" dt="2026-04-29T18:15:48.585" v="495" actId="20577"/>
        <pc:sldMkLst>
          <pc:docMk/>
          <pc:sldMk cId="2701886706" sldId="267"/>
        </pc:sldMkLst>
        <pc:spChg chg="mod">
          <ac:chgData name="Nealah Griffiths (2500359)" userId="S::2500359@student.uwtsd.ac.uk::ff004b8c-9df1-473b-a85c-89243cd9936f" providerId="AD" clId="Web-{5095DF4D-7817-C714-E965-34B454C48650}" dt="2026-04-29T18:15:48.585" v="495" actId="20577"/>
          <ac:spMkLst>
            <pc:docMk/>
            <pc:sldMk cId="2701886706" sldId="267"/>
            <ac:spMk id="3" creationId="{88498266-8D02-35A0-0BA2-3E092351C63C}"/>
          </ac:spMkLst>
        </pc:spChg>
      </pc:sldChg>
      <pc:sldChg chg="addSp delSp modSp new mod setBg modNotes">
        <pc:chgData name="Nealah Griffiths (2500359)" userId="S::2500359@student.uwtsd.ac.uk::ff004b8c-9df1-473b-a85c-89243cd9936f" providerId="AD" clId="Web-{5095DF4D-7817-C714-E965-34B454C48650}" dt="2026-04-29T18:18:07.306" v="504"/>
        <pc:sldMkLst>
          <pc:docMk/>
          <pc:sldMk cId="3243733956" sldId="268"/>
        </pc:sldMkLst>
        <pc:spChg chg="mod">
          <ac:chgData name="Nealah Griffiths (2500359)" userId="S::2500359@student.uwtsd.ac.uk::ff004b8c-9df1-473b-a85c-89243cd9936f" providerId="AD" clId="Web-{5095DF4D-7817-C714-E965-34B454C48650}" dt="2026-04-29T18:01:23.921" v="220" actId="20577"/>
          <ac:spMkLst>
            <pc:docMk/>
            <pc:sldMk cId="3243733956" sldId="268"/>
            <ac:spMk id="2" creationId="{B3B9FEF4-0779-641E-0B51-BAE9E8E83227}"/>
          </ac:spMkLst>
        </pc:spChg>
        <pc:spChg chg="mod">
          <ac:chgData name="Nealah Griffiths (2500359)" userId="S::2500359@student.uwtsd.ac.uk::ff004b8c-9df1-473b-a85c-89243cd9936f" providerId="AD" clId="Web-{5095DF4D-7817-C714-E965-34B454C48650}" dt="2026-04-29T18:03:45.642" v="268" actId="20577"/>
          <ac:spMkLst>
            <pc:docMk/>
            <pc:sldMk cId="3243733956" sldId="268"/>
            <ac:spMk id="3" creationId="{BBE54D9C-A8FC-B3F5-BE04-088495AC7D10}"/>
          </ac:spMkLst>
        </pc:spChg>
        <pc:spChg chg="add mod">
          <ac:chgData name="Nealah Griffiths (2500359)" userId="S::2500359@student.uwtsd.ac.uk::ff004b8c-9df1-473b-a85c-89243cd9936f" providerId="AD" clId="Web-{5095DF4D-7817-C714-E965-34B454C48650}" dt="2026-04-29T18:04:25.298" v="308" actId="20577"/>
          <ac:spMkLst>
            <pc:docMk/>
            <pc:sldMk cId="3243733956" sldId="268"/>
            <ac:spMk id="5" creationId="{583D52D8-F4FA-277A-ACFF-FFA301F8FC37}"/>
          </ac:spMkLst>
        </pc:spChg>
        <pc:spChg chg="add mod">
          <ac:chgData name="Nealah Griffiths (2500359)" userId="S::2500359@student.uwtsd.ac.uk::ff004b8c-9df1-473b-a85c-89243cd9936f" providerId="AD" clId="Web-{5095DF4D-7817-C714-E965-34B454C48650}" dt="2026-04-29T18:04:15.736" v="305" actId="20577"/>
          <ac:spMkLst>
            <pc:docMk/>
            <pc:sldMk cId="3243733956" sldId="268"/>
            <ac:spMk id="6" creationId="{509009BC-7D1B-1E3C-AA0C-C89BE35D2DAA}"/>
          </ac:spMkLst>
        </pc:spChg>
        <pc:spChg chg="add mod">
          <ac:chgData name="Nealah Griffiths (2500359)" userId="S::2500359@student.uwtsd.ac.uk::ff004b8c-9df1-473b-a85c-89243cd9936f" providerId="AD" clId="Web-{5095DF4D-7817-C714-E965-34B454C48650}" dt="2026-04-29T18:05:22.096" v="318" actId="20577"/>
          <ac:spMkLst>
            <pc:docMk/>
            <pc:sldMk cId="3243733956" sldId="268"/>
            <ac:spMk id="7" creationId="{606CAD57-BFEF-AC9F-3295-675970BF7E25}"/>
          </ac:spMkLst>
        </pc:spChg>
        <pc:spChg chg="add del">
          <ac:chgData name="Nealah Griffiths (2500359)" userId="S::2500359@student.uwtsd.ac.uk::ff004b8c-9df1-473b-a85c-89243cd9936f" providerId="AD" clId="Web-{5095DF4D-7817-C714-E965-34B454C48650}" dt="2026-04-29T18:00:58.436" v="212"/>
          <ac:spMkLst>
            <pc:docMk/>
            <pc:sldMk cId="3243733956" sldId="268"/>
            <ac:spMk id="8" creationId="{4BC99CB9-DDAD-44A2-8A1C-E3AF4E72DF5C}"/>
          </ac:spMkLst>
        </pc:spChg>
        <pc:spChg chg="add del">
          <ac:chgData name="Nealah Griffiths (2500359)" userId="S::2500359@student.uwtsd.ac.uk::ff004b8c-9df1-473b-a85c-89243cd9936f" providerId="AD" clId="Web-{5095DF4D-7817-C714-E965-34B454C48650}" dt="2026-04-29T18:00:58.436" v="212"/>
          <ac:spMkLst>
            <pc:docMk/>
            <pc:sldMk cId="3243733956" sldId="268"/>
            <ac:spMk id="10" creationId="{64053CBF-3932-45FF-8285-EE5146085F3A}"/>
          </ac:spMkLst>
        </pc:spChg>
        <pc:spChg chg="add">
          <ac:chgData name="Nealah Griffiths (2500359)" userId="S::2500359@student.uwtsd.ac.uk::ff004b8c-9df1-473b-a85c-89243cd9936f" providerId="AD" clId="Web-{5095DF4D-7817-C714-E965-34B454C48650}" dt="2026-04-29T18:00:58.452" v="213"/>
          <ac:spMkLst>
            <pc:docMk/>
            <pc:sldMk cId="3243733956" sldId="268"/>
            <ac:spMk id="24" creationId="{D038248A-211C-4EEC-8401-C761B929FB52}"/>
          </ac:spMkLst>
        </pc:spChg>
        <pc:spChg chg="add">
          <ac:chgData name="Nealah Griffiths (2500359)" userId="S::2500359@student.uwtsd.ac.uk::ff004b8c-9df1-473b-a85c-89243cd9936f" providerId="AD" clId="Web-{5095DF4D-7817-C714-E965-34B454C48650}" dt="2026-04-29T18:00:58.452" v="213"/>
          <ac:spMkLst>
            <pc:docMk/>
            <pc:sldMk cId="3243733956" sldId="268"/>
            <ac:spMk id="25" creationId="{C30A849F-66D9-40C8-BEC8-35AFF8F4568F}"/>
          </ac:spMkLst>
        </pc:spChg>
        <pc:grpChg chg="add del">
          <ac:chgData name="Nealah Griffiths (2500359)" userId="S::2500359@student.uwtsd.ac.uk::ff004b8c-9df1-473b-a85c-89243cd9936f" providerId="AD" clId="Web-{5095DF4D-7817-C714-E965-34B454C48650}" dt="2026-04-29T18:00:58.436" v="212"/>
          <ac:grpSpMkLst>
            <pc:docMk/>
            <pc:sldMk cId="3243733956" sldId="268"/>
            <ac:grpSpMk id="12" creationId="{2E751C04-BEA6-446B-A678-9C74819EBD4C}"/>
          </ac:grpSpMkLst>
        </pc:grpChg>
        <pc:grpChg chg="add del">
          <ac:chgData name="Nealah Griffiths (2500359)" userId="S::2500359@student.uwtsd.ac.uk::ff004b8c-9df1-473b-a85c-89243cd9936f" providerId="AD" clId="Web-{5095DF4D-7817-C714-E965-34B454C48650}" dt="2026-04-29T18:00:58.436" v="212"/>
          <ac:grpSpMkLst>
            <pc:docMk/>
            <pc:sldMk cId="3243733956" sldId="268"/>
            <ac:grpSpMk id="18" creationId="{B63ACBA3-DEFD-4C6D-BBA0-64468FA99C2D}"/>
          </ac:grpSpMkLst>
        </pc:grpChg>
        <pc:grpChg chg="add">
          <ac:chgData name="Nealah Griffiths (2500359)" userId="S::2500359@student.uwtsd.ac.uk::ff004b8c-9df1-473b-a85c-89243cd9936f" providerId="AD" clId="Web-{5095DF4D-7817-C714-E965-34B454C48650}" dt="2026-04-29T18:00:58.452" v="213"/>
          <ac:grpSpMkLst>
            <pc:docMk/>
            <pc:sldMk cId="3243733956" sldId="268"/>
            <ac:grpSpMk id="26" creationId="{04542298-A2B1-480F-A11C-A40EDD19B857}"/>
          </ac:grpSpMkLst>
        </pc:grpChg>
        <pc:grpChg chg="add">
          <ac:chgData name="Nealah Griffiths (2500359)" userId="S::2500359@student.uwtsd.ac.uk::ff004b8c-9df1-473b-a85c-89243cd9936f" providerId="AD" clId="Web-{5095DF4D-7817-C714-E965-34B454C48650}" dt="2026-04-29T18:00:58.452" v="213"/>
          <ac:grpSpMkLst>
            <pc:docMk/>
            <pc:sldMk cId="3243733956" sldId="268"/>
            <ac:grpSpMk id="27" creationId="{2A5C9C35-2375-49EB-B99C-17C87D42FE7C}"/>
          </ac:grpSpMkLst>
        </pc:grpChg>
      </pc:sldChg>
      <pc:sldChg chg="new del">
        <pc:chgData name="Nealah Griffiths (2500359)" userId="S::2500359@student.uwtsd.ac.uk::ff004b8c-9df1-473b-a85c-89243cd9936f" providerId="AD" clId="Web-{5095DF4D-7817-C714-E965-34B454C48650}" dt="2026-04-29T18:01:11.171" v="216"/>
        <pc:sldMkLst>
          <pc:docMk/>
          <pc:sldMk cId="1602888906" sldId="269"/>
        </pc:sldMkLst>
      </pc:sldChg>
      <pc:sldChg chg="addSp modSp add del replId modNotes">
        <pc:chgData name="Nealah Griffiths (2500359)" userId="S::2500359@student.uwtsd.ac.uk::ff004b8c-9df1-473b-a85c-89243cd9936f" providerId="AD" clId="Web-{5095DF4D-7817-C714-E965-34B454C48650}" dt="2026-04-29T18:18:10.165" v="506"/>
        <pc:sldMkLst>
          <pc:docMk/>
          <pc:sldMk cId="3041180751" sldId="270"/>
        </pc:sldMkLst>
        <pc:spChg chg="mod">
          <ac:chgData name="Nealah Griffiths (2500359)" userId="S::2500359@student.uwtsd.ac.uk::ff004b8c-9df1-473b-a85c-89243cd9936f" providerId="AD" clId="Web-{5095DF4D-7817-C714-E965-34B454C48650}" dt="2026-04-29T18:04:41.658" v="312" actId="20577"/>
          <ac:spMkLst>
            <pc:docMk/>
            <pc:sldMk cId="3041180751" sldId="270"/>
            <ac:spMk id="2" creationId="{35F0C8F4-A924-EC56-4E9F-BA4B166DD2EF}"/>
          </ac:spMkLst>
        </pc:spChg>
        <pc:spChg chg="mod">
          <ac:chgData name="Nealah Griffiths (2500359)" userId="S::2500359@student.uwtsd.ac.uk::ff004b8c-9df1-473b-a85c-89243cd9936f" providerId="AD" clId="Web-{5095DF4D-7817-C714-E965-34B454C48650}" dt="2026-04-29T18:06:23.597" v="338" actId="20577"/>
          <ac:spMkLst>
            <pc:docMk/>
            <pc:sldMk cId="3041180751" sldId="270"/>
            <ac:spMk id="3" creationId="{BA4E1CFE-A09B-06CE-6CFD-924D6235C223}"/>
          </ac:spMkLst>
        </pc:spChg>
        <pc:spChg chg="add mod">
          <ac:chgData name="Nealah Griffiths (2500359)" userId="S::2500359@student.uwtsd.ac.uk::ff004b8c-9df1-473b-a85c-89243cd9936f" providerId="AD" clId="Web-{5095DF4D-7817-C714-E965-34B454C48650}" dt="2026-04-29T18:06:40.208" v="354" actId="20577"/>
          <ac:spMkLst>
            <pc:docMk/>
            <pc:sldMk cId="3041180751" sldId="270"/>
            <ac:spMk id="4" creationId="{5E2D82A8-A0BC-6014-3F7E-24EDCCB37037}"/>
          </ac:spMkLst>
        </pc:spChg>
        <pc:spChg chg="add">
          <ac:chgData name="Nealah Griffiths (2500359)" userId="S::2500359@student.uwtsd.ac.uk::ff004b8c-9df1-473b-a85c-89243cd9936f" providerId="AD" clId="Web-{5095DF4D-7817-C714-E965-34B454C48650}" dt="2026-04-29T18:06:04.190" v="332"/>
          <ac:spMkLst>
            <pc:docMk/>
            <pc:sldMk cId="3041180751" sldId="270"/>
            <ac:spMk id="6" creationId="{23D7D638-E7B7-16E3-74CC-E3E5317CA54D}"/>
          </ac:spMkLst>
        </pc:spChg>
      </pc:sldChg>
    </pc:docChg>
  </pc:docChgLst>
  <pc:docChgLst>
    <pc:chgData name="Nealah Griffiths (2500359)" userId="S::2500359@student.uwtsd.ac.uk::ff004b8c-9df1-473b-a85c-89243cd9936f" providerId="AD" clId="Web-{60A57AAB-3FA4-5401-A88F-FC3BB440E9EB}"/>
    <pc:docChg chg="modSld">
      <pc:chgData name="Nealah Griffiths (2500359)" userId="S::2500359@student.uwtsd.ac.uk::ff004b8c-9df1-473b-a85c-89243cd9936f" providerId="AD" clId="Web-{60A57AAB-3FA4-5401-A88F-FC3BB440E9EB}" dt="2026-04-28T19:00:58.073" v="764" actId="20577"/>
      <pc:docMkLst>
        <pc:docMk/>
      </pc:docMkLst>
      <pc:sldChg chg="modSp">
        <pc:chgData name="Nealah Griffiths (2500359)" userId="S::2500359@student.uwtsd.ac.uk::ff004b8c-9df1-473b-a85c-89243cd9936f" providerId="AD" clId="Web-{60A57AAB-3FA4-5401-A88F-FC3BB440E9EB}" dt="2026-04-28T18:15:49.243" v="106" actId="20577"/>
        <pc:sldMkLst>
          <pc:docMk/>
          <pc:sldMk cId="3576085970" sldId="258"/>
        </pc:sldMkLst>
        <pc:spChg chg="mod">
          <ac:chgData name="Nealah Griffiths (2500359)" userId="S::2500359@student.uwtsd.ac.uk::ff004b8c-9df1-473b-a85c-89243cd9936f" providerId="AD" clId="Web-{60A57AAB-3FA4-5401-A88F-FC3BB440E9EB}" dt="2026-04-28T18:15:49.243" v="106" actId="20577"/>
          <ac:spMkLst>
            <pc:docMk/>
            <pc:sldMk cId="3576085970" sldId="258"/>
            <ac:spMk id="3" creationId="{E5878C7B-3BC2-86B9-E520-3B66F32595D6}"/>
          </ac:spMkLst>
        </pc:spChg>
      </pc:sldChg>
      <pc:sldChg chg="addSp modSp">
        <pc:chgData name="Nealah Griffiths (2500359)" userId="S::2500359@student.uwtsd.ac.uk::ff004b8c-9df1-473b-a85c-89243cd9936f" providerId="AD" clId="Web-{60A57AAB-3FA4-5401-A88F-FC3BB440E9EB}" dt="2026-04-28T18:19:48.759" v="277" actId="20577"/>
        <pc:sldMkLst>
          <pc:docMk/>
          <pc:sldMk cId="157105265" sldId="259"/>
        </pc:sldMkLst>
        <pc:spChg chg="mod">
          <ac:chgData name="Nealah Griffiths (2500359)" userId="S::2500359@student.uwtsd.ac.uk::ff004b8c-9df1-473b-a85c-89243cd9936f" providerId="AD" clId="Web-{60A57AAB-3FA4-5401-A88F-FC3BB440E9EB}" dt="2026-04-28T18:19:36.852" v="270" actId="20577"/>
          <ac:spMkLst>
            <pc:docMk/>
            <pc:sldMk cId="157105265" sldId="259"/>
            <ac:spMk id="3" creationId="{6CEAA36D-9740-A03E-F1BF-699B7634B8D1}"/>
          </ac:spMkLst>
        </pc:spChg>
        <pc:spChg chg="add mod">
          <ac:chgData name="Nealah Griffiths (2500359)" userId="S::2500359@student.uwtsd.ac.uk::ff004b8c-9df1-473b-a85c-89243cd9936f" providerId="AD" clId="Web-{60A57AAB-3FA4-5401-A88F-FC3BB440E9EB}" dt="2026-04-28T18:19:48.759" v="277" actId="20577"/>
          <ac:spMkLst>
            <pc:docMk/>
            <pc:sldMk cId="157105265" sldId="259"/>
            <ac:spMk id="5" creationId="{0F783A0F-2BD3-CD3E-AFC9-CC0ADEDC8669}"/>
          </ac:spMkLst>
        </pc:spChg>
      </pc:sldChg>
      <pc:sldChg chg="addSp modSp">
        <pc:chgData name="Nealah Griffiths (2500359)" userId="S::2500359@student.uwtsd.ac.uk::ff004b8c-9df1-473b-a85c-89243cd9936f" providerId="AD" clId="Web-{60A57AAB-3FA4-5401-A88F-FC3BB440E9EB}" dt="2026-04-28T18:23:02.143" v="457" actId="20577"/>
        <pc:sldMkLst>
          <pc:docMk/>
          <pc:sldMk cId="2319915814" sldId="260"/>
        </pc:sldMkLst>
        <pc:spChg chg="mod">
          <ac:chgData name="Nealah Griffiths (2500359)" userId="S::2500359@student.uwtsd.ac.uk::ff004b8c-9df1-473b-a85c-89243cd9936f" providerId="AD" clId="Web-{60A57AAB-3FA4-5401-A88F-FC3BB440E9EB}" dt="2026-04-28T18:21:11.826" v="357" actId="20577"/>
          <ac:spMkLst>
            <pc:docMk/>
            <pc:sldMk cId="2319915814" sldId="260"/>
            <ac:spMk id="3" creationId="{B03145F2-D9E6-D152-B5A0-B435BD14A6F0}"/>
          </ac:spMkLst>
        </pc:spChg>
        <pc:spChg chg="add mod">
          <ac:chgData name="Nealah Griffiths (2500359)" userId="S::2500359@student.uwtsd.ac.uk::ff004b8c-9df1-473b-a85c-89243cd9936f" providerId="AD" clId="Web-{60A57AAB-3FA4-5401-A88F-FC3BB440E9EB}" dt="2026-04-28T18:23:02.143" v="457" actId="20577"/>
          <ac:spMkLst>
            <pc:docMk/>
            <pc:sldMk cId="2319915814" sldId="260"/>
            <ac:spMk id="5" creationId="{D118A21C-E8F4-DACE-EFC4-3C6AA1C9DBB9}"/>
          </ac:spMkLst>
        </pc:spChg>
        <pc:spChg chg="add mod">
          <ac:chgData name="Nealah Griffiths (2500359)" userId="S::2500359@student.uwtsd.ac.uk::ff004b8c-9df1-473b-a85c-89243cd9936f" providerId="AD" clId="Web-{60A57AAB-3FA4-5401-A88F-FC3BB440E9EB}" dt="2026-04-28T18:22:08.391" v="405" actId="20577"/>
          <ac:spMkLst>
            <pc:docMk/>
            <pc:sldMk cId="2319915814" sldId="260"/>
            <ac:spMk id="7" creationId="{F89AD622-E0D5-507A-5F66-3235BC10736D}"/>
          </ac:spMkLst>
        </pc:spChg>
      </pc:sldChg>
      <pc:sldChg chg="addSp delSp modSp">
        <pc:chgData name="Nealah Griffiths (2500359)" userId="S::2500359@student.uwtsd.ac.uk::ff004b8c-9df1-473b-a85c-89243cd9936f" providerId="AD" clId="Web-{60A57AAB-3FA4-5401-A88F-FC3BB440E9EB}" dt="2026-04-28T18:27:45.432" v="626" actId="20577"/>
        <pc:sldMkLst>
          <pc:docMk/>
          <pc:sldMk cId="337943594" sldId="261"/>
        </pc:sldMkLst>
        <pc:spChg chg="mod">
          <ac:chgData name="Nealah Griffiths (2500359)" userId="S::2500359@student.uwtsd.ac.uk::ff004b8c-9df1-473b-a85c-89243cd9936f" providerId="AD" clId="Web-{60A57AAB-3FA4-5401-A88F-FC3BB440E9EB}" dt="2026-04-28T18:26:34.587" v="538" actId="20577"/>
          <ac:spMkLst>
            <pc:docMk/>
            <pc:sldMk cId="337943594" sldId="261"/>
            <ac:spMk id="3" creationId="{14F5AACC-CB80-8943-CADF-ABD8E5BBEFB5}"/>
          </ac:spMkLst>
        </pc:spChg>
        <pc:spChg chg="add del">
          <ac:chgData name="Nealah Griffiths (2500359)" userId="S::2500359@student.uwtsd.ac.uk::ff004b8c-9df1-473b-a85c-89243cd9936f" providerId="AD" clId="Web-{60A57AAB-3FA4-5401-A88F-FC3BB440E9EB}" dt="2026-04-28T18:24:35.599" v="459"/>
          <ac:spMkLst>
            <pc:docMk/>
            <pc:sldMk cId="337943594" sldId="261"/>
            <ac:spMk id="5" creationId="{63F71EA5-F606-5E74-8C36-5853053C320F}"/>
          </ac:spMkLst>
        </pc:spChg>
        <pc:spChg chg="add del">
          <ac:chgData name="Nealah Griffiths (2500359)" userId="S::2500359@student.uwtsd.ac.uk::ff004b8c-9df1-473b-a85c-89243cd9936f" providerId="AD" clId="Web-{60A57AAB-3FA4-5401-A88F-FC3BB440E9EB}" dt="2026-04-28T18:24:40.881" v="461"/>
          <ac:spMkLst>
            <pc:docMk/>
            <pc:sldMk cId="337943594" sldId="261"/>
            <ac:spMk id="7" creationId="{C641C8C6-01DD-7BB4-BB8A-12257F58F54F}"/>
          </ac:spMkLst>
        </pc:spChg>
        <pc:spChg chg="add del mod">
          <ac:chgData name="Nealah Griffiths (2500359)" userId="S::2500359@student.uwtsd.ac.uk::ff004b8c-9df1-473b-a85c-89243cd9936f" providerId="AD" clId="Web-{60A57AAB-3FA4-5401-A88F-FC3BB440E9EB}" dt="2026-04-28T18:25:02.241" v="476"/>
          <ac:spMkLst>
            <pc:docMk/>
            <pc:sldMk cId="337943594" sldId="261"/>
            <ac:spMk id="15" creationId="{DCCADA8C-658C-2AAA-7F98-72747DD88566}"/>
          </ac:spMkLst>
        </pc:spChg>
        <pc:spChg chg="add mod">
          <ac:chgData name="Nealah Griffiths (2500359)" userId="S::2500359@student.uwtsd.ac.uk::ff004b8c-9df1-473b-a85c-89243cd9936f" providerId="AD" clId="Web-{60A57AAB-3FA4-5401-A88F-FC3BB440E9EB}" dt="2026-04-28T18:27:45.432" v="626" actId="20577"/>
          <ac:spMkLst>
            <pc:docMk/>
            <pc:sldMk cId="337943594" sldId="261"/>
            <ac:spMk id="22" creationId="{31A7CD40-7DEB-9385-CE88-32DC79B3BCC9}"/>
          </ac:spMkLst>
        </pc:spChg>
      </pc:sldChg>
      <pc:sldChg chg="modSp">
        <pc:chgData name="Nealah Griffiths (2500359)" userId="S::2500359@student.uwtsd.ac.uk::ff004b8c-9df1-473b-a85c-89243cd9936f" providerId="AD" clId="Web-{60A57AAB-3FA4-5401-A88F-FC3BB440E9EB}" dt="2026-04-28T18:47:58.364" v="721" actId="20577"/>
        <pc:sldMkLst>
          <pc:docMk/>
          <pc:sldMk cId="332047493" sldId="262"/>
        </pc:sldMkLst>
        <pc:spChg chg="mod">
          <ac:chgData name="Nealah Griffiths (2500359)" userId="S::2500359@student.uwtsd.ac.uk::ff004b8c-9df1-473b-a85c-89243cd9936f" providerId="AD" clId="Web-{60A57AAB-3FA4-5401-A88F-FC3BB440E9EB}" dt="2026-04-28T18:47:58.364" v="721" actId="20577"/>
          <ac:spMkLst>
            <pc:docMk/>
            <pc:sldMk cId="332047493" sldId="262"/>
            <ac:spMk id="3" creationId="{B2470A26-D081-8601-6C53-903F277FAAC5}"/>
          </ac:spMkLst>
        </pc:spChg>
      </pc:sldChg>
      <pc:sldChg chg="modSp">
        <pc:chgData name="Nealah Griffiths (2500359)" userId="S::2500359@student.uwtsd.ac.uk::ff004b8c-9df1-473b-a85c-89243cd9936f" providerId="AD" clId="Web-{60A57AAB-3FA4-5401-A88F-FC3BB440E9EB}" dt="2026-04-28T18:58:26.101" v="722" actId="20577"/>
        <pc:sldMkLst>
          <pc:docMk/>
          <pc:sldMk cId="1953805881" sldId="263"/>
        </pc:sldMkLst>
        <pc:spChg chg="mod">
          <ac:chgData name="Nealah Griffiths (2500359)" userId="S::2500359@student.uwtsd.ac.uk::ff004b8c-9df1-473b-a85c-89243cd9936f" providerId="AD" clId="Web-{60A57AAB-3FA4-5401-A88F-FC3BB440E9EB}" dt="2026-04-28T18:58:26.101" v="722" actId="20577"/>
          <ac:spMkLst>
            <pc:docMk/>
            <pc:sldMk cId="1953805881" sldId="263"/>
            <ac:spMk id="3" creationId="{C8952381-685D-4157-8232-BB9F3DB6B15E}"/>
          </ac:spMkLst>
        </pc:spChg>
      </pc:sldChg>
      <pc:sldChg chg="addSp delSp modSp mod setBg">
        <pc:chgData name="Nealah Griffiths (2500359)" userId="S::2500359@student.uwtsd.ac.uk::ff004b8c-9df1-473b-a85c-89243cd9936f" providerId="AD" clId="Web-{60A57AAB-3FA4-5401-A88F-FC3BB440E9EB}" dt="2026-04-28T19:00:34.167" v="759" actId="20577"/>
        <pc:sldMkLst>
          <pc:docMk/>
          <pc:sldMk cId="3203947662" sldId="264"/>
        </pc:sldMkLst>
        <pc:spChg chg="mod">
          <ac:chgData name="Nealah Griffiths (2500359)" userId="S::2500359@student.uwtsd.ac.uk::ff004b8c-9df1-473b-a85c-89243cd9936f" providerId="AD" clId="Web-{60A57AAB-3FA4-5401-A88F-FC3BB440E9EB}" dt="2026-04-28T18:12:26.958" v="0"/>
          <ac:spMkLst>
            <pc:docMk/>
            <pc:sldMk cId="3203947662" sldId="264"/>
            <ac:spMk id="2" creationId="{462A5803-22D6-F79C-1212-DCA21785485C}"/>
          </ac:spMkLst>
        </pc:spChg>
        <pc:spChg chg="mod">
          <ac:chgData name="Nealah Griffiths (2500359)" userId="S::2500359@student.uwtsd.ac.uk::ff004b8c-9df1-473b-a85c-89243cd9936f" providerId="AD" clId="Web-{60A57AAB-3FA4-5401-A88F-FC3BB440E9EB}" dt="2026-04-28T18:59:53.494" v="746" actId="20577"/>
          <ac:spMkLst>
            <pc:docMk/>
            <pc:sldMk cId="3203947662" sldId="264"/>
            <ac:spMk id="3" creationId="{1B131BEC-5060-0CE9-7326-81EB0799D406}"/>
          </ac:spMkLst>
        </pc:spChg>
        <pc:spChg chg="add del">
          <ac:chgData name="Nealah Griffiths (2500359)" userId="S::2500359@student.uwtsd.ac.uk::ff004b8c-9df1-473b-a85c-89243cd9936f" providerId="AD" clId="Web-{60A57AAB-3FA4-5401-A88F-FC3BB440E9EB}" dt="2026-04-28T18:59:08.102" v="730"/>
          <ac:spMkLst>
            <pc:docMk/>
            <pc:sldMk cId="3203947662" sldId="264"/>
            <ac:spMk id="4" creationId="{A5CD823E-B727-D22E-608F-D71A316A0C84}"/>
          </ac:spMkLst>
        </pc:spChg>
        <pc:spChg chg="add del mod">
          <ac:chgData name="Nealah Griffiths (2500359)" userId="S::2500359@student.uwtsd.ac.uk::ff004b8c-9df1-473b-a85c-89243cd9936f" providerId="AD" clId="Web-{60A57AAB-3FA4-5401-A88F-FC3BB440E9EB}" dt="2026-04-28T18:59:43.697" v="742"/>
          <ac:spMkLst>
            <pc:docMk/>
            <pc:sldMk cId="3203947662" sldId="264"/>
            <ac:spMk id="5" creationId="{71E4BA22-1D30-8064-7815-496140121D1E}"/>
          </ac:spMkLst>
        </pc:spChg>
        <pc:spChg chg="add mod">
          <ac:chgData name="Nealah Griffiths (2500359)" userId="S::2500359@student.uwtsd.ac.uk::ff004b8c-9df1-473b-a85c-89243cd9936f" providerId="AD" clId="Web-{60A57AAB-3FA4-5401-A88F-FC3BB440E9EB}" dt="2026-04-28T19:00:19.276" v="755" actId="20577"/>
          <ac:spMkLst>
            <pc:docMk/>
            <pc:sldMk cId="3203947662" sldId="264"/>
            <ac:spMk id="7" creationId="{C8C71ADB-DA1A-FCFD-8A75-5761D763C405}"/>
          </ac:spMkLst>
        </pc:spChg>
        <pc:spChg chg="add">
          <ac:chgData name="Nealah Griffiths (2500359)" userId="S::2500359@student.uwtsd.ac.uk::ff004b8c-9df1-473b-a85c-89243cd9936f" providerId="AD" clId="Web-{60A57AAB-3FA4-5401-A88F-FC3BB440E9EB}" dt="2026-04-28T18:12:26.958" v="0"/>
          <ac:spMkLst>
            <pc:docMk/>
            <pc:sldMk cId="3203947662" sldId="264"/>
            <ac:spMk id="8" creationId="{43C823D3-D619-407C-89E0-C6F6B1E7A42A}"/>
          </ac:spMkLst>
        </pc:spChg>
        <pc:spChg chg="add">
          <ac:chgData name="Nealah Griffiths (2500359)" userId="S::2500359@student.uwtsd.ac.uk::ff004b8c-9df1-473b-a85c-89243cd9936f" providerId="AD" clId="Web-{60A57AAB-3FA4-5401-A88F-FC3BB440E9EB}" dt="2026-04-28T18:12:26.958" v="0"/>
          <ac:spMkLst>
            <pc:docMk/>
            <pc:sldMk cId="3203947662" sldId="264"/>
            <ac:spMk id="10" creationId="{047F8E3E-2FFA-4A0F-B3C7-E57ADDCFB415}"/>
          </ac:spMkLst>
        </pc:spChg>
        <pc:spChg chg="add mod">
          <ac:chgData name="Nealah Griffiths (2500359)" userId="S::2500359@student.uwtsd.ac.uk::ff004b8c-9df1-473b-a85c-89243cd9936f" providerId="AD" clId="Web-{60A57AAB-3FA4-5401-A88F-FC3BB440E9EB}" dt="2026-04-28T19:00:34.167" v="759" actId="20577"/>
          <ac:spMkLst>
            <pc:docMk/>
            <pc:sldMk cId="3203947662" sldId="264"/>
            <ac:spMk id="11" creationId="{8744E38B-6293-6AD9-BC60-268354B30E90}"/>
          </ac:spMkLst>
        </pc:spChg>
        <pc:grpChg chg="add">
          <ac:chgData name="Nealah Griffiths (2500359)" userId="S::2500359@student.uwtsd.ac.uk::ff004b8c-9df1-473b-a85c-89243cd9936f" providerId="AD" clId="Web-{60A57AAB-3FA4-5401-A88F-FC3BB440E9EB}" dt="2026-04-28T18:12:26.958" v="0"/>
          <ac:grpSpMkLst>
            <pc:docMk/>
            <pc:sldMk cId="3203947662" sldId="264"/>
            <ac:grpSpMk id="12" creationId="{33D939F1-7ABE-4D0E-946A-43F37F556AFD}"/>
          </ac:grpSpMkLst>
        </pc:grpChg>
        <pc:grpChg chg="add">
          <ac:chgData name="Nealah Griffiths (2500359)" userId="S::2500359@student.uwtsd.ac.uk::ff004b8c-9df1-473b-a85c-89243cd9936f" providerId="AD" clId="Web-{60A57AAB-3FA4-5401-A88F-FC3BB440E9EB}" dt="2026-04-28T18:12:26.958" v="0"/>
          <ac:grpSpMkLst>
            <pc:docMk/>
            <pc:sldMk cId="3203947662" sldId="264"/>
            <ac:grpSpMk id="18" creationId="{9DB3963A-4187-4A72-9DA4-CA6BADE22931}"/>
          </ac:grpSpMkLst>
        </pc:grpChg>
      </pc:sldChg>
      <pc:sldChg chg="addSp modSp mod setBg">
        <pc:chgData name="Nealah Griffiths (2500359)" userId="S::2500359@student.uwtsd.ac.uk::ff004b8c-9df1-473b-a85c-89243cd9936f" providerId="AD" clId="Web-{60A57AAB-3FA4-5401-A88F-FC3BB440E9EB}" dt="2026-04-28T19:00:45.729" v="762" actId="14100"/>
        <pc:sldMkLst>
          <pc:docMk/>
          <pc:sldMk cId="1656719806" sldId="265"/>
        </pc:sldMkLst>
        <pc:spChg chg="mod">
          <ac:chgData name="Nealah Griffiths (2500359)" userId="S::2500359@student.uwtsd.ac.uk::ff004b8c-9df1-473b-a85c-89243cd9936f" providerId="AD" clId="Web-{60A57AAB-3FA4-5401-A88F-FC3BB440E9EB}" dt="2026-04-28T18:12:32.583" v="1"/>
          <ac:spMkLst>
            <pc:docMk/>
            <pc:sldMk cId="1656719806" sldId="265"/>
            <ac:spMk id="2" creationId="{45762480-621D-3E2F-25F0-9E15D9AFEBEF}"/>
          </ac:spMkLst>
        </pc:spChg>
        <pc:spChg chg="mod">
          <ac:chgData name="Nealah Griffiths (2500359)" userId="S::2500359@student.uwtsd.ac.uk::ff004b8c-9df1-473b-a85c-89243cd9936f" providerId="AD" clId="Web-{60A57AAB-3FA4-5401-A88F-FC3BB440E9EB}" dt="2026-04-28T19:00:45.729" v="762" actId="14100"/>
          <ac:spMkLst>
            <pc:docMk/>
            <pc:sldMk cId="1656719806" sldId="265"/>
            <ac:spMk id="3" creationId="{EF734436-EF6B-BF4F-1DF9-BE01FF71F210}"/>
          </ac:spMkLst>
        </pc:spChg>
        <pc:spChg chg="add">
          <ac:chgData name="Nealah Griffiths (2500359)" userId="S::2500359@student.uwtsd.ac.uk::ff004b8c-9df1-473b-a85c-89243cd9936f" providerId="AD" clId="Web-{60A57AAB-3FA4-5401-A88F-FC3BB440E9EB}" dt="2026-04-28T18:12:32.583" v="1"/>
          <ac:spMkLst>
            <pc:docMk/>
            <pc:sldMk cId="1656719806" sldId="265"/>
            <ac:spMk id="8" creationId="{4BC99CB9-DDAD-44A2-8A1C-E3AF4E72DF5C}"/>
          </ac:spMkLst>
        </pc:spChg>
        <pc:grpChg chg="add">
          <ac:chgData name="Nealah Griffiths (2500359)" userId="S::2500359@student.uwtsd.ac.uk::ff004b8c-9df1-473b-a85c-89243cd9936f" providerId="AD" clId="Web-{60A57AAB-3FA4-5401-A88F-FC3BB440E9EB}" dt="2026-04-28T18:12:32.583" v="1"/>
          <ac:grpSpMkLst>
            <pc:docMk/>
            <pc:sldMk cId="1656719806" sldId="265"/>
            <ac:grpSpMk id="10" creationId="{05545017-2445-4AB3-95A6-48F17C802612}"/>
          </ac:grpSpMkLst>
        </pc:grpChg>
        <pc:grpChg chg="add">
          <ac:chgData name="Nealah Griffiths (2500359)" userId="S::2500359@student.uwtsd.ac.uk::ff004b8c-9df1-473b-a85c-89243cd9936f" providerId="AD" clId="Web-{60A57AAB-3FA4-5401-A88F-FC3BB440E9EB}" dt="2026-04-28T18:12:32.583" v="1"/>
          <ac:grpSpMkLst>
            <pc:docMk/>
            <pc:sldMk cId="1656719806" sldId="265"/>
            <ac:grpSpMk id="16" creationId="{06B7259D-F2AD-42FE-B984-6D1D74321C5D}"/>
          </ac:grpSpMkLst>
        </pc:grpChg>
      </pc:sldChg>
      <pc:sldChg chg="addSp modSp mod setBg">
        <pc:chgData name="Nealah Griffiths (2500359)" userId="S::2500359@student.uwtsd.ac.uk::ff004b8c-9df1-473b-a85c-89243cd9936f" providerId="AD" clId="Web-{60A57AAB-3FA4-5401-A88F-FC3BB440E9EB}" dt="2026-04-28T19:00:58.073" v="764" actId="20577"/>
        <pc:sldMkLst>
          <pc:docMk/>
          <pc:sldMk cId="3677648537" sldId="266"/>
        </pc:sldMkLst>
        <pc:spChg chg="mod">
          <ac:chgData name="Nealah Griffiths (2500359)" userId="S::2500359@student.uwtsd.ac.uk::ff004b8c-9df1-473b-a85c-89243cd9936f" providerId="AD" clId="Web-{60A57AAB-3FA4-5401-A88F-FC3BB440E9EB}" dt="2026-04-28T18:12:39.364" v="2"/>
          <ac:spMkLst>
            <pc:docMk/>
            <pc:sldMk cId="3677648537" sldId="266"/>
            <ac:spMk id="2" creationId="{7AFD8664-CDE7-D838-62D6-FFDA5A3C3B11}"/>
          </ac:spMkLst>
        </pc:spChg>
        <pc:spChg chg="mod">
          <ac:chgData name="Nealah Griffiths (2500359)" userId="S::2500359@student.uwtsd.ac.uk::ff004b8c-9df1-473b-a85c-89243cd9936f" providerId="AD" clId="Web-{60A57AAB-3FA4-5401-A88F-FC3BB440E9EB}" dt="2026-04-28T19:00:58.073" v="764" actId="20577"/>
          <ac:spMkLst>
            <pc:docMk/>
            <pc:sldMk cId="3677648537" sldId="266"/>
            <ac:spMk id="3" creationId="{8D7332F3-A811-6184-B73F-006E3CC01F11}"/>
          </ac:spMkLst>
        </pc:spChg>
        <pc:spChg chg="add">
          <ac:chgData name="Nealah Griffiths (2500359)" userId="S::2500359@student.uwtsd.ac.uk::ff004b8c-9df1-473b-a85c-89243cd9936f" providerId="AD" clId="Web-{60A57AAB-3FA4-5401-A88F-FC3BB440E9EB}" dt="2026-04-28T18:12:39.364" v="2"/>
          <ac:spMkLst>
            <pc:docMk/>
            <pc:sldMk cId="3677648537" sldId="266"/>
            <ac:spMk id="8" creationId="{4BC99CB9-DDAD-44A2-8A1C-E3AF4E72DF5C}"/>
          </ac:spMkLst>
        </pc:spChg>
        <pc:spChg chg="add">
          <ac:chgData name="Nealah Griffiths (2500359)" userId="S::2500359@student.uwtsd.ac.uk::ff004b8c-9df1-473b-a85c-89243cd9936f" providerId="AD" clId="Web-{60A57AAB-3FA4-5401-A88F-FC3BB440E9EB}" dt="2026-04-28T18:12:39.364" v="2"/>
          <ac:spMkLst>
            <pc:docMk/>
            <pc:sldMk cId="3677648537" sldId="266"/>
            <ac:spMk id="10" creationId="{64053CBF-3932-45FF-8285-EE5146085F3A}"/>
          </ac:spMkLst>
        </pc:spChg>
        <pc:grpChg chg="add">
          <ac:chgData name="Nealah Griffiths (2500359)" userId="S::2500359@student.uwtsd.ac.uk::ff004b8c-9df1-473b-a85c-89243cd9936f" providerId="AD" clId="Web-{60A57AAB-3FA4-5401-A88F-FC3BB440E9EB}" dt="2026-04-28T18:12:39.364" v="2"/>
          <ac:grpSpMkLst>
            <pc:docMk/>
            <pc:sldMk cId="3677648537" sldId="266"/>
            <ac:grpSpMk id="12" creationId="{2E751C04-BEA6-446B-A678-9C74819EBD4C}"/>
          </ac:grpSpMkLst>
        </pc:grpChg>
        <pc:grpChg chg="add">
          <ac:chgData name="Nealah Griffiths (2500359)" userId="S::2500359@student.uwtsd.ac.uk::ff004b8c-9df1-473b-a85c-89243cd9936f" providerId="AD" clId="Web-{60A57AAB-3FA4-5401-A88F-FC3BB440E9EB}" dt="2026-04-28T18:12:39.364" v="2"/>
          <ac:grpSpMkLst>
            <pc:docMk/>
            <pc:sldMk cId="3677648537" sldId="266"/>
            <ac:grpSpMk id="18" creationId="{B63ACBA3-DEFD-4C6D-BBA0-64468FA99C2D}"/>
          </ac:grpSpMkLst>
        </pc:grpChg>
      </pc:sldChg>
      <pc:sldChg chg="addSp modSp mod setBg">
        <pc:chgData name="Nealah Griffiths (2500359)" userId="S::2500359@student.uwtsd.ac.uk::ff004b8c-9df1-473b-a85c-89243cd9936f" providerId="AD" clId="Web-{60A57AAB-3FA4-5401-A88F-FC3BB440E9EB}" dt="2026-04-28T18:12:44.036" v="3"/>
        <pc:sldMkLst>
          <pc:docMk/>
          <pc:sldMk cId="2701886706" sldId="267"/>
        </pc:sldMkLst>
        <pc:spChg chg="mod">
          <ac:chgData name="Nealah Griffiths (2500359)" userId="S::2500359@student.uwtsd.ac.uk::ff004b8c-9df1-473b-a85c-89243cd9936f" providerId="AD" clId="Web-{60A57AAB-3FA4-5401-A88F-FC3BB440E9EB}" dt="2026-04-28T18:12:44.036" v="3"/>
          <ac:spMkLst>
            <pc:docMk/>
            <pc:sldMk cId="2701886706" sldId="267"/>
            <ac:spMk id="2" creationId="{37204105-0CDF-73B4-BDDC-C97B0CAE6A25}"/>
          </ac:spMkLst>
        </pc:spChg>
        <pc:spChg chg="mod">
          <ac:chgData name="Nealah Griffiths (2500359)" userId="S::2500359@student.uwtsd.ac.uk::ff004b8c-9df1-473b-a85c-89243cd9936f" providerId="AD" clId="Web-{60A57AAB-3FA4-5401-A88F-FC3BB440E9EB}" dt="2026-04-28T18:12:44.036" v="3"/>
          <ac:spMkLst>
            <pc:docMk/>
            <pc:sldMk cId="2701886706" sldId="267"/>
            <ac:spMk id="3" creationId="{88498266-8D02-35A0-0BA2-3E092351C63C}"/>
          </ac:spMkLst>
        </pc:spChg>
        <pc:spChg chg="add">
          <ac:chgData name="Nealah Griffiths (2500359)" userId="S::2500359@student.uwtsd.ac.uk::ff004b8c-9df1-473b-a85c-89243cd9936f" providerId="AD" clId="Web-{60A57AAB-3FA4-5401-A88F-FC3BB440E9EB}" dt="2026-04-28T18:12:44.036" v="3"/>
          <ac:spMkLst>
            <pc:docMk/>
            <pc:sldMk cId="2701886706" sldId="267"/>
            <ac:spMk id="8" creationId="{4BC99CB9-DDAD-44A2-8A1C-E3AF4E72DF5C}"/>
          </ac:spMkLst>
        </pc:spChg>
        <pc:spChg chg="add">
          <ac:chgData name="Nealah Griffiths (2500359)" userId="S::2500359@student.uwtsd.ac.uk::ff004b8c-9df1-473b-a85c-89243cd9936f" providerId="AD" clId="Web-{60A57AAB-3FA4-5401-A88F-FC3BB440E9EB}" dt="2026-04-28T18:12:44.036" v="3"/>
          <ac:spMkLst>
            <pc:docMk/>
            <pc:sldMk cId="2701886706" sldId="267"/>
            <ac:spMk id="10" creationId="{1561AEE4-4E38-4BAC-976D-E0DE523FC5D1}"/>
          </ac:spMkLst>
        </pc:spChg>
        <pc:grpChg chg="add">
          <ac:chgData name="Nealah Griffiths (2500359)" userId="S::2500359@student.uwtsd.ac.uk::ff004b8c-9df1-473b-a85c-89243cd9936f" providerId="AD" clId="Web-{60A57AAB-3FA4-5401-A88F-FC3BB440E9EB}" dt="2026-04-28T18:12:44.036" v="3"/>
          <ac:grpSpMkLst>
            <pc:docMk/>
            <pc:sldMk cId="2701886706" sldId="267"/>
            <ac:grpSpMk id="12" creationId="{F0BC676B-D19A-44DB-910A-0C0E6D433979}"/>
          </ac:grpSpMkLst>
        </pc:gr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4F21CA-9FB7-42CC-88D7-AEF365901649}" type="datetimeFigureOut">
              <a:t>4/29/2026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D124A1-DB30-4AB6-BC69-791A8F204A9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721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SLIDE 1 — INTRODUCTION</a:t>
            </a:r>
            <a:endParaRPr lang="en-US"/>
          </a:p>
          <a:p>
            <a:r>
              <a:rPr lang="en-US" dirty="0"/>
              <a:t>“Good </a:t>
            </a:r>
            <a:r>
              <a:rPr lang="en-US"/>
              <a:t>morning</a:t>
            </a:r>
            <a:endParaRPr lang="en-GB" dirty="0"/>
          </a:p>
          <a:p>
            <a:r>
              <a:rPr lang="en-US"/>
              <a:t>Today I will be reflecting on how the Academic, Industry, and Digital Skills module has helped prepare me for university study and future employment opportunities.</a:t>
            </a:r>
            <a:endParaRPr lang="en-GB"/>
          </a:p>
          <a:p>
            <a:r>
              <a:rPr lang="en-US" dirty="0"/>
              <a:t>In particular, I will focus on three important skills that I developed during this module: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US"/>
              <a:t>academic integrity, 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US"/>
              <a:t>effective communication, 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US"/>
              <a:t>and digital research skills. </a:t>
            </a:r>
            <a:endParaRPr lang="en-GB"/>
          </a:p>
          <a:p>
            <a:r>
              <a:rPr lang="en-US"/>
              <a:t>These skills are important because they support academic success, professional development, and employability within tourism, events, and leisure industries.</a:t>
            </a:r>
            <a:endParaRPr lang="en-GB"/>
          </a:p>
          <a:p>
            <a:r>
              <a:rPr lang="en-US" dirty="0"/>
              <a:t>Throughout this presentation, I will explain why these skills are important, reflect on how I developed them during the module, and </a:t>
            </a:r>
            <a:r>
              <a:rPr lang="en-US" dirty="0" err="1"/>
              <a:t>analyse</a:t>
            </a:r>
            <a:r>
              <a:rPr lang="en-US" dirty="0"/>
              <a:t> how they will support my future academic journey and career development.”</a:t>
            </a:r>
            <a:endParaRPr lang="en-GB" dirty="0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D124A1-DB30-4AB6-BC69-791A8F204A9B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1985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SLIDE 2 — ACADEMIC INTEGRITY</a:t>
            </a:r>
            <a:endParaRPr lang="en-US"/>
          </a:p>
          <a:p>
            <a:r>
              <a:rPr lang="en-US"/>
              <a:t>“Firstly, I will discuss academic integrity.</a:t>
            </a:r>
            <a:endParaRPr lang="en-GB"/>
          </a:p>
          <a:p>
            <a:r>
              <a:rPr lang="en-US"/>
              <a:t>Academic integrity means producing honest, original, and ethical academic work. This includes correct referencing, avoiding plagiarism, and using reliable academic sources.</a:t>
            </a:r>
            <a:endParaRPr lang="en-GB"/>
          </a:p>
          <a:p>
            <a:r>
              <a:rPr lang="en-US"/>
              <a:t>According to Pears and Shields, referencing is important because it acknowledges the ideas of other researchers and supports academic credibility.</a:t>
            </a:r>
            <a:endParaRPr lang="en-GB"/>
          </a:p>
          <a:p>
            <a:r>
              <a:rPr lang="en-US"/>
              <a:t>This means that when students use information from books, journals, or websites, they must clearly show where the information came from.</a:t>
            </a:r>
            <a:endParaRPr lang="en-GB"/>
          </a:p>
          <a:p>
            <a:r>
              <a:rPr lang="en-US"/>
              <a:t>The UWTSD referencing guidance also explains that referencing is essential because it demonstrates honesty and prevents academic misconduct. </a:t>
            </a:r>
            <a:endParaRPr lang="en-GB"/>
          </a:p>
          <a:p>
            <a:r>
              <a:rPr lang="en-US"/>
              <a:t>Before starting this module, I did not fully understand how important referencing was in higher education. I mainly focused on completing assignments rather than thinking carefully about academic honesty and source evaluation.</a:t>
            </a:r>
            <a:endParaRPr lang="en-GB"/>
          </a:p>
          <a:p>
            <a:r>
              <a:rPr lang="en-US"/>
              <a:t>However, this module helped me understand that academic integrity protects intellectual property and encourages independent thinking.</a:t>
            </a:r>
            <a:endParaRPr lang="en-GB"/>
          </a:p>
          <a:p>
            <a:r>
              <a:rPr lang="en-US"/>
              <a:t>This skill is especially important at university because students are expected to research independently and critically evaluate information.</a:t>
            </a:r>
            <a:endParaRPr lang="en-GB"/>
          </a:p>
          <a:p>
            <a:r>
              <a:rPr lang="en-US"/>
              <a:t>Within tourism and events industries, honesty and professionalism are also extremely important when producing reports, communicating with clients, or creating marketing materials.”</a:t>
            </a:r>
            <a:endParaRPr lang="en-GB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D124A1-DB30-4AB6-BC69-791A8F204A9B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0125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SLIDE 3 — REFLECTION ON ACADEMIC INTEGRITY</a:t>
            </a:r>
            <a:endParaRPr lang="en-US"/>
          </a:p>
          <a:p>
            <a:r>
              <a:rPr lang="en-US"/>
              <a:t>“During this module, I developed stronger referencing and paraphrasing skills through practice activities, independent research, and assignment feedback.</a:t>
            </a:r>
            <a:endParaRPr lang="en-GB"/>
          </a:p>
          <a:p>
            <a:r>
              <a:rPr lang="en-US"/>
              <a:t>At first, I found Harvard referencing difficult because there were many formatting rules to remember.</a:t>
            </a:r>
            <a:endParaRPr lang="en-GB"/>
          </a:p>
          <a:p>
            <a:r>
              <a:rPr lang="en-US"/>
              <a:t>However, repeated practice improved my confidence.</a:t>
            </a:r>
            <a:endParaRPr lang="en-GB"/>
          </a:p>
          <a:p>
            <a:r>
              <a:rPr lang="en-US"/>
              <a:t>Cottrell explains that study skills and academic literacy are essential for successful independent learning.</a:t>
            </a:r>
            <a:endParaRPr lang="en-GB"/>
          </a:p>
          <a:p>
            <a:r>
              <a:rPr lang="en-US"/>
              <a:t>This theory helped me understand that referencing is not only about avoiding plagiarism, but also about becoming a more organised and responsible learner.</a:t>
            </a:r>
            <a:endParaRPr lang="en-GB"/>
          </a:p>
          <a:p>
            <a:r>
              <a:rPr lang="en-US"/>
              <a:t>Wingate also argues that academic literacy helps students participate more effectively in higher education because it improves critical thinking and research abilities.</a:t>
            </a:r>
            <a:endParaRPr lang="en-GB"/>
          </a:p>
          <a:p>
            <a:r>
              <a:rPr lang="en-US"/>
              <a:t>One of the most valuable parts of the learning process was receiving feedback from lecturers because it showed me where I needed to improve.</a:t>
            </a:r>
            <a:endParaRPr lang="en-GB"/>
          </a:p>
          <a:p>
            <a:r>
              <a:rPr lang="en-US"/>
              <a:t>As a result, I became more confident using academic journals and citing sources correctly.</a:t>
            </a:r>
            <a:endParaRPr lang="en-GB"/>
          </a:p>
          <a:p>
            <a:r>
              <a:rPr lang="en-US"/>
              <a:t>These skills will support my future academic work because university assignments require ethical research and accurate referencing.</a:t>
            </a:r>
            <a:endParaRPr lang="en-GB"/>
          </a:p>
          <a:p>
            <a:r>
              <a:rPr lang="en-US"/>
              <a:t>Professionally, these skills are transferable because industries value honesty, reliability, and professionalism.”</a:t>
            </a:r>
            <a:endParaRPr lang="en-GB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D124A1-DB30-4AB6-BC69-791A8F204A9B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0312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SLIDE 4 — EFFECTIVE COMMUNICATION</a:t>
            </a:r>
            <a:endParaRPr lang="en-US"/>
          </a:p>
          <a:p>
            <a:r>
              <a:rPr lang="en-US"/>
              <a:t>“The second skill I developed was effective communication.</a:t>
            </a:r>
            <a:endParaRPr lang="en-GB"/>
          </a:p>
          <a:p>
            <a:r>
              <a:rPr lang="en-US"/>
              <a:t>Communication is one of the most important industry skills because it supports teamwork, leadership, customer service, and professional relationships.</a:t>
            </a:r>
            <a:endParaRPr lang="en-GB"/>
          </a:p>
          <a:p>
            <a:r>
              <a:rPr lang="en-US"/>
              <a:t>Communication includes: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US"/>
              <a:t>verbal communication, 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US"/>
              <a:t>written communication, 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US"/>
              <a:t>active listening, 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US"/>
              <a:t>and collaboration. </a:t>
            </a:r>
            <a:endParaRPr lang="en-GB"/>
          </a:p>
          <a:p>
            <a:r>
              <a:rPr lang="en-US"/>
              <a:t>Race explains that communication skills are essential in both academic and professional environments because they help individuals share ideas clearly and work effectively with others.</a:t>
            </a:r>
            <a:endParaRPr lang="en-GB"/>
          </a:p>
          <a:p>
            <a:r>
              <a:rPr lang="en-US"/>
              <a:t>Becker also explains that structured communication improves professionalism and understanding.</a:t>
            </a:r>
            <a:endParaRPr lang="en-GB"/>
          </a:p>
          <a:p>
            <a:r>
              <a:rPr lang="en-US"/>
              <a:t>During this module, I improved both written and verbal communication through presentations, discussions, and teamwork activities.</a:t>
            </a:r>
            <a:endParaRPr lang="en-GB"/>
          </a:p>
          <a:p>
            <a:r>
              <a:rPr lang="en-US"/>
              <a:t>I also learned how communication should be adapted depending on the audience and situation.</a:t>
            </a:r>
            <a:endParaRPr lang="en-GB"/>
          </a:p>
          <a:p>
            <a:r>
              <a:rPr lang="en-US"/>
              <a:t>This is especially important within tourism and events industries because professionals regularly communicate with customers, colleagues, and stakeholders from different backgrounds and cultures.</a:t>
            </a:r>
            <a:endParaRPr lang="en-GB"/>
          </a:p>
          <a:p>
            <a:r>
              <a:rPr lang="en-US"/>
              <a:t>At university, communication skills also support seminars, presentations, teamwork, and academic writing.”</a:t>
            </a:r>
            <a:endParaRPr lang="en-GB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D124A1-DB30-4AB6-BC69-791A8F204A9B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2869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SLIDE 5 — REFLECTION ON COMMUNICATION SKILLS</a:t>
            </a:r>
            <a:endParaRPr lang="en-US"/>
          </a:p>
          <a:p>
            <a:r>
              <a:rPr lang="en-US"/>
              <a:t>“Before starting this module, I lacked confidence speaking in front of groups.</a:t>
            </a:r>
            <a:endParaRPr lang="en-GB"/>
          </a:p>
          <a:p>
            <a:r>
              <a:rPr lang="en-US"/>
              <a:t>However, through presentation practice and classroom discussions, I became more confident communicating ideas clearly.</a:t>
            </a:r>
            <a:endParaRPr lang="en-GB"/>
          </a:p>
          <a:p>
            <a:r>
              <a:rPr lang="en-US"/>
              <a:t>One theory that helped me understand this development was Gibbs’ Reflective Cycle.</a:t>
            </a:r>
            <a:endParaRPr lang="en-GB"/>
          </a:p>
          <a:p>
            <a:r>
              <a:rPr lang="en-US"/>
              <a:t>Gibbs explains that reflection allows learners to evaluate experiences and improve future performance.</a:t>
            </a:r>
            <a:endParaRPr lang="en-GB"/>
          </a:p>
          <a:p>
            <a:r>
              <a:rPr lang="en-US"/>
              <a:t>For example, after completing presentations, I reflected on what went well and what I needed to improve, such as confidence, pacing, and eye contact.</a:t>
            </a:r>
            <a:endParaRPr lang="en-GB"/>
          </a:p>
          <a:p>
            <a:r>
              <a:rPr lang="en-US" dirty="0"/>
              <a:t>This reflective process helped me identify strengths and weaknesses in my communication style.</a:t>
            </a:r>
            <a:endParaRPr lang="en-GB" dirty="0"/>
          </a:p>
          <a:p>
            <a:r>
              <a:rPr lang="en-US"/>
              <a:t>Race also suggests that feedback and active participation are important for developing confidence and communication skills.</a:t>
            </a:r>
            <a:endParaRPr lang="en-GB"/>
          </a:p>
          <a:p>
            <a:r>
              <a:rPr lang="en-US"/>
              <a:t>Group activities were especially valuable because they improved my teamwork and listening abilities.</a:t>
            </a:r>
            <a:endParaRPr lang="en-GB"/>
          </a:p>
          <a:p>
            <a:r>
              <a:rPr lang="en-US"/>
              <a:t>These communication skills will help me academically during presentations and collaborative assignments.</a:t>
            </a:r>
            <a:endParaRPr lang="en-GB"/>
          </a:p>
          <a:p>
            <a:r>
              <a:rPr lang="en-US"/>
              <a:t>Professionally, they are highly transferable to tourism, leisure, hospitality, and events industries where customer interaction and teamwork are extremely important.”</a:t>
            </a:r>
            <a:endParaRPr lang="en-GB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D124A1-DB30-4AB6-BC69-791A8F204A9B}" type="slidenum"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3845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SLIDE 6 — DIGITAL TOOLS FOR RESEARCH</a:t>
            </a:r>
            <a:endParaRPr lang="en-US"/>
          </a:p>
          <a:p>
            <a:r>
              <a:rPr lang="en-US"/>
              <a:t>“The final skill I will discuss is digital research skills.</a:t>
            </a:r>
            <a:endParaRPr lang="en-GB"/>
          </a:p>
          <a:p>
            <a:r>
              <a:rPr lang="en-US"/>
              <a:t>Digital literacy is extremely important in modern education because university learning now depends heavily on technology.</a:t>
            </a:r>
            <a:endParaRPr lang="en-GB"/>
          </a:p>
          <a:p>
            <a:r>
              <a:rPr lang="en-US"/>
              <a:t>During this module, I learned how to use digital tools such as: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US"/>
              <a:t>Google Scholar, 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US"/>
              <a:t>online academic journals, 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US"/>
              <a:t>PowerPoint, 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US"/>
              <a:t>and referencing software. </a:t>
            </a:r>
            <a:endParaRPr lang="en-GB"/>
          </a:p>
          <a:p>
            <a:r>
              <a:rPr lang="en-US"/>
              <a:t>Wingate explains that digital research skills help students access reliable academic information and become more independent learners.</a:t>
            </a:r>
            <a:endParaRPr lang="en-GB"/>
          </a:p>
          <a:p>
            <a:r>
              <a:rPr lang="en-US" dirty="0"/>
              <a:t>Cottrell also explains that digital literacy supports </a:t>
            </a:r>
            <a:r>
              <a:rPr lang="en-US" dirty="0" err="1"/>
              <a:t>organisation</a:t>
            </a:r>
            <a:r>
              <a:rPr lang="en-US" dirty="0"/>
              <a:t>, research efficiency, and academic confidence.</a:t>
            </a:r>
            <a:endParaRPr lang="en-GB" dirty="0"/>
          </a:p>
          <a:p>
            <a:r>
              <a:rPr lang="en-US" dirty="0"/>
              <a:t>Before this module, I mainly relied on general internet searches.</a:t>
            </a:r>
            <a:endParaRPr lang="en-GB" dirty="0"/>
          </a:p>
          <a:p>
            <a:r>
              <a:rPr lang="en-US" dirty="0"/>
              <a:t>However, I now understand how to use academic databases and evaluate whether information is reliable and appropriate.</a:t>
            </a:r>
            <a:endParaRPr lang="en-GB" dirty="0"/>
          </a:p>
          <a:p>
            <a:r>
              <a:rPr lang="en-US"/>
              <a:t>I also improved my presentation design skills by learning how visual communication supports audience engagement.</a:t>
            </a:r>
            <a:endParaRPr lang="en-GB"/>
          </a:p>
          <a:p>
            <a:r>
              <a:rPr lang="en-US"/>
              <a:t>These digital skills are important because most university research, communication, and assignment submission now take place online.”</a:t>
            </a:r>
            <a:endParaRPr lang="en-GB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D124A1-DB30-4AB6-BC69-791A8F204A9B}" type="slidenum"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0100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SLIDE 7 — REFLECTION ON DIGITAL SKILLS</a:t>
            </a:r>
            <a:endParaRPr lang="en-US"/>
          </a:p>
          <a:p>
            <a:r>
              <a:rPr lang="en-US"/>
              <a:t>“This module helped me become more independent and confident using digital tools.</a:t>
            </a:r>
            <a:endParaRPr lang="en-GB"/>
          </a:p>
          <a:p>
            <a:r>
              <a:rPr lang="en-US" dirty="0"/>
              <a:t>I improved my ability to research information efficiently, </a:t>
            </a:r>
            <a:r>
              <a:rPr lang="en-US" dirty="0" err="1"/>
              <a:t>organise</a:t>
            </a:r>
            <a:r>
              <a:rPr lang="en-US" dirty="0"/>
              <a:t> sources, and create professional presentations.</a:t>
            </a:r>
            <a:endParaRPr lang="en-GB" dirty="0"/>
          </a:p>
          <a:p>
            <a:r>
              <a:rPr lang="en-US"/>
              <a:t>Race explains that modern learners must develop digital confidence to succeed in both education and employment.</a:t>
            </a:r>
            <a:endParaRPr lang="en-GB"/>
          </a:p>
          <a:p>
            <a:r>
              <a:rPr lang="en-US"/>
              <a:t>Cottrell also highlights that digital literacy supports independent learning and effective time management.</a:t>
            </a:r>
            <a:endParaRPr lang="en-GB"/>
          </a:p>
          <a:p>
            <a:r>
              <a:rPr lang="en-US"/>
              <a:t>One of the most valuable learning experiences was using academic databases because it improved the quality and reliability of my research.</a:t>
            </a:r>
            <a:endParaRPr lang="en-GB"/>
          </a:p>
          <a:p>
            <a:r>
              <a:rPr lang="en-US"/>
              <a:t>Creating presentations also helped me improve my digital communication skills.</a:t>
            </a:r>
            <a:endParaRPr lang="en-GB"/>
          </a:p>
          <a:p>
            <a:r>
              <a:rPr lang="en-US"/>
              <a:t>These skills will support future university assignments because higher education relies heavily on online research and communication.</a:t>
            </a:r>
            <a:endParaRPr lang="en-GB"/>
          </a:p>
          <a:p>
            <a:r>
              <a:rPr lang="en-US"/>
              <a:t>Within tourism, events, and leisure industries, digital skills are also highly transferable because businesses rely on: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US"/>
              <a:t>booking systems, 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US"/>
              <a:t>digital marketing, 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US"/>
              <a:t>customer databases, 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US"/>
              <a:t>social media, 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US"/>
              <a:t>and online communication platforms.”</a:t>
            </a:r>
            <a:endParaRPr lang="en-GB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D124A1-DB30-4AB6-BC69-791A8F204A9B}" type="slidenum"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3370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SLIDE 8 — OVERALL REFLECTION</a:t>
            </a:r>
            <a:endParaRPr lang="en-US"/>
          </a:p>
          <a:p>
            <a:r>
              <a:rPr lang="en-US"/>
              <a:t>“Overall, this module has helped prepare me for university by developing important academic, industry, and digital skills.</a:t>
            </a:r>
            <a:endParaRPr lang="en-GB"/>
          </a:p>
          <a:p>
            <a:r>
              <a:rPr lang="en-US"/>
              <a:t>The three skills I discussed are connected because successful academic and professional work requires: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US"/>
              <a:t>honesty, 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US"/>
              <a:t>communication, 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US"/>
              <a:t>collaboration, 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US"/>
              <a:t>and digital competence. </a:t>
            </a:r>
            <a:endParaRPr lang="en-GB"/>
          </a:p>
          <a:p>
            <a:r>
              <a:rPr lang="en-US" dirty="0"/>
              <a:t>Gibbs’ Reflective Cycle helped me evaluate my progress and identify areas for improvement throughout the module.</a:t>
            </a:r>
            <a:endParaRPr lang="en-GB" dirty="0"/>
          </a:p>
          <a:p>
            <a:r>
              <a:rPr lang="en-US" dirty="0"/>
              <a:t>Gibbs explains that reflection supports continuous improvement because learners </a:t>
            </a:r>
            <a:r>
              <a:rPr lang="en-US" dirty="0" err="1"/>
              <a:t>analyse</a:t>
            </a:r>
            <a:r>
              <a:rPr lang="en-US" dirty="0"/>
              <a:t> experiences and apply lessons in the future.</a:t>
            </a:r>
            <a:endParaRPr lang="en-GB" dirty="0"/>
          </a:p>
          <a:p>
            <a:r>
              <a:rPr lang="en-US"/>
              <a:t>Race also highlights the importance of active participation and practical learning for skill development.</a:t>
            </a:r>
            <a:endParaRPr lang="en-GB"/>
          </a:p>
          <a:p>
            <a:r>
              <a:rPr lang="en-US"/>
              <a:t>As a result of this module, I feel more confident, independent, and prepared for university-level study.</a:t>
            </a:r>
            <a:endParaRPr lang="en-GB"/>
          </a:p>
          <a:p>
            <a:r>
              <a:rPr lang="en-US"/>
              <a:t>These skills will also support future placement opportunities and careers within tourism, events, and leisure industries where professionalism, adaptability, and communication are highly valued.”</a:t>
            </a:r>
            <a:endParaRPr lang="en-GB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D124A1-DB30-4AB6-BC69-791A8F204A9B}" type="slidenum"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4837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SLIDE 9 — CONCLUSION</a:t>
            </a:r>
            <a:endParaRPr lang="en-US"/>
          </a:p>
          <a:p>
            <a:r>
              <a:rPr lang="en-US" dirty="0"/>
              <a:t>“In conclusion, the Academic, Industry, and Digital Skills module has played an important role in preparing me for university and future employment.</a:t>
            </a:r>
            <a:endParaRPr lang="en-GB" dirty="0"/>
          </a:p>
          <a:p>
            <a:r>
              <a:rPr lang="en-US"/>
              <a:t>The module helped me develop: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US"/>
              <a:t>stronger academic integrity, 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US"/>
              <a:t>improved communication abilities, 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US"/>
              <a:t>and better digital research skills. </a:t>
            </a:r>
            <a:endParaRPr lang="en-GB"/>
          </a:p>
          <a:p>
            <a:r>
              <a:rPr lang="en-US"/>
              <a:t>I improved my understanding of ethical academic practice, became more confident communicating ideas, and developed stronger digital literacy.</a:t>
            </a:r>
            <a:endParaRPr lang="en-GB"/>
          </a:p>
          <a:p>
            <a:r>
              <a:rPr lang="en-US"/>
              <a:t>The theories and references discussed throughout this presentation also helped explain why these skills are important for academic and professional success.</a:t>
            </a:r>
            <a:endParaRPr lang="en-GB"/>
          </a:p>
          <a:p>
            <a:r>
              <a:rPr lang="en-US"/>
              <a:t>Overall, the module increased my confidence, independence, and readiness for higher education and future careers within tourism, events, and leisure industries.</a:t>
            </a:r>
            <a:endParaRPr lang="en-GB"/>
          </a:p>
          <a:p>
            <a:r>
              <a:rPr lang="en-US"/>
              <a:t>Thank you for listening.”</a:t>
            </a:r>
            <a:endParaRPr lang="en-GB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D124A1-DB30-4AB6-BC69-791A8F204A9B}" type="slidenum"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230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digitalservices.uwtsd.ac.uk/wp-content/uploads/2025/05/Harvard-en_v.1.4-V4.pdf?utm_source=chatgpt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Floating Numbers And Letters On Top Of A Book">
            <a:extLst>
              <a:ext uri="{FF2B5EF4-FFF2-40B4-BE49-F238E27FC236}">
                <a16:creationId xmlns:a16="http://schemas.microsoft.com/office/drawing/2014/main" id="{FD9CCB23-A4C3-4454-C394-495C6562046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6250" b="6250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My Development through Academic Integrity and Digital Skills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300">
                <a:solidFill>
                  <a:srgbClr val="FFFFFF"/>
                </a:solidFill>
              </a:rPr>
              <a:t>Academic Integrity and Digital Skills</a:t>
            </a:r>
            <a:endParaRPr lang="en-US" sz="1300">
              <a:solidFill>
                <a:srgbClr val="FFFFFF"/>
              </a:solidFill>
            </a:endParaRPr>
          </a:p>
          <a:p>
            <a:r>
              <a:rPr lang="en-GB" sz="1300">
                <a:solidFill>
                  <a:srgbClr val="FFFFFF"/>
                </a:solidFill>
              </a:rPr>
              <a:t>Nealah Griffiths (2500359)</a:t>
            </a:r>
          </a:p>
          <a:p>
            <a:r>
              <a:rPr lang="en-GB" sz="1300">
                <a:solidFill>
                  <a:srgbClr val="FFFFFF"/>
                </a:solidFill>
              </a:rPr>
              <a:t>Lisa Bassler </a:t>
            </a:r>
          </a:p>
          <a:p>
            <a:r>
              <a:rPr lang="en-GB" sz="1300">
                <a:solidFill>
                  <a:srgbClr val="FFFFFF"/>
                </a:solidFill>
                <a:ea typeface="+mn-lt"/>
                <a:cs typeface="+mn-lt"/>
              </a:rPr>
              <a:t>BMTP4015</a:t>
            </a:r>
            <a:endParaRPr lang="en-GB" sz="13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6F62BE4-45EC-8DE5-C56E-7C14407C7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AI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F62411-1F80-DF22-A1E2-75524F172D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I confirm I have not used any AI for this assignment, and can provide any drafts if needed.</a:t>
            </a:r>
          </a:p>
        </p:txBody>
      </p:sp>
    </p:spTree>
    <p:extLst>
      <p:ext uri="{BB962C8B-B14F-4D97-AF65-F5344CB8AC3E}">
        <p14:creationId xmlns:p14="http://schemas.microsoft.com/office/powerpoint/2010/main" val="38536510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525D3D-0867-4B3E-A9E3-71482E88F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Introduction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5545017-2445-4AB3-95A6-48F17C802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3B5D580-007D-4215-A10B-C8CF12EE02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4228C19-035F-4E8E-BAFD-56EC684B6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10D7C81-A1BE-4720-A66D-AEF9A11A5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BF18FEE-BE44-4F4A-AA4E-EC795CB0B9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878C7B-3BC2-86B9-E520-3B66F32595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2430864"/>
          </a:xfrm>
        </p:spPr>
        <p:txBody>
          <a:bodyPr anchor="t">
            <a:normAutofit lnSpcReduction="10000"/>
          </a:bodyPr>
          <a:lstStyle/>
          <a:p>
            <a:r>
              <a:rPr lang="en-GB" sz="2000" dirty="0">
                <a:solidFill>
                  <a:schemeClr val="tx2"/>
                </a:solidFill>
              </a:rPr>
              <a:t>Reflection on the skills I've developed through this module</a:t>
            </a:r>
            <a:endParaRPr lang="en-US" dirty="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</a:rPr>
              <a:t>Academic Skill: Academic Integrity</a:t>
            </a:r>
          </a:p>
          <a:p>
            <a:r>
              <a:rPr lang="en-GB" sz="2000">
                <a:solidFill>
                  <a:schemeClr val="tx2"/>
                </a:solidFill>
              </a:rPr>
              <a:t>Industry Skill: Effective communication</a:t>
            </a:r>
          </a:p>
          <a:p>
            <a:r>
              <a:rPr lang="en-GB" sz="2000">
                <a:solidFill>
                  <a:schemeClr val="tx2"/>
                </a:solidFill>
              </a:rPr>
              <a:t>Digital Skill: Digital research skills</a:t>
            </a:r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</a:rPr>
              <a:t>Importance of these skills for future academic success</a:t>
            </a:r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6B7259D-F2AD-42FE-B984-6D1D74321C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456264" y="3658536"/>
            <a:ext cx="3655725" cy="2743201"/>
            <a:chOff x="-305" y="-1"/>
            <a:chExt cx="3832880" cy="2876136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E5C38C6-2516-45D1-ADFC-3F59F8E34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C274C95-E7A7-401D-A8F5-FFF5EB929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1D598C3-55D0-44FB-8766-A89B34B31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9EBC5C7-E54F-42F3-93F0-75AAC99FF9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5760859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2690FA-E3CF-9E4C-ED06-1A9828ED2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Understanding Academic integrity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5545017-2445-4AB3-95A6-48F17C802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3B5D580-007D-4215-A10B-C8CF12EE02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4228C19-035F-4E8E-BAFD-56EC684B6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10D7C81-A1BE-4720-A66D-AEF9A11A5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BF18FEE-BE44-4F4A-AA4E-EC795CB0B9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AA36D-9740-A03E-F1BF-699B7634B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235" y="2487412"/>
            <a:ext cx="5709721" cy="243086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b="1">
                <a:solidFill>
                  <a:schemeClr val="tx2"/>
                </a:solidFill>
              </a:rPr>
              <a:t>Key Elements</a:t>
            </a:r>
            <a:endParaRPr lang="en-US"/>
          </a:p>
          <a:p>
            <a:r>
              <a:rPr lang="en-GB" sz="2000">
                <a:solidFill>
                  <a:schemeClr val="tx2"/>
                </a:solidFill>
              </a:rPr>
              <a:t>Correct referencing and citation styles</a:t>
            </a:r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</a:rPr>
              <a:t>Avoids plagiarism</a:t>
            </a:r>
          </a:p>
          <a:p>
            <a:r>
              <a:rPr lang="en-GB" sz="2000">
                <a:solidFill>
                  <a:schemeClr val="tx2"/>
                </a:solidFill>
              </a:rPr>
              <a:t>Using reliable academic sources</a:t>
            </a:r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</a:rPr>
              <a:t>Ethical Academic behaviour</a:t>
            </a:r>
            <a:endParaRPr lang="en-GB" sz="2000" dirty="0">
              <a:solidFill>
                <a:schemeClr val="tx2"/>
              </a:solidFill>
            </a:endParaRPr>
          </a:p>
          <a:p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6B7259D-F2AD-42FE-B984-6D1D74321C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456264" y="3658536"/>
            <a:ext cx="3655725" cy="2743201"/>
            <a:chOff x="-305" y="-1"/>
            <a:chExt cx="3832880" cy="2876136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E5C38C6-2516-45D1-ADFC-3F59F8E34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C274C95-E7A7-401D-A8F5-FFF5EB929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1D598C3-55D0-44FB-8766-A89B34B31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9EBC5C7-E54F-42F3-93F0-75AAC99FF9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F783A0F-2BD3-CD3E-AFC9-CC0ADEDC8669}"/>
              </a:ext>
            </a:extLst>
          </p:cNvPr>
          <p:cNvSpPr txBox="1">
            <a:spLocks/>
          </p:cNvSpPr>
          <p:nvPr/>
        </p:nvSpPr>
        <p:spPr>
          <a:xfrm>
            <a:off x="6096147" y="2489184"/>
            <a:ext cx="5709721" cy="24308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>
                <a:solidFill>
                  <a:schemeClr val="tx2"/>
                </a:solidFill>
              </a:rPr>
              <a:t>Why this is important</a:t>
            </a:r>
            <a:endParaRPr lang="en-US"/>
          </a:p>
          <a:p>
            <a:r>
              <a:rPr lang="en-GB" sz="2000">
                <a:solidFill>
                  <a:schemeClr val="tx2"/>
                </a:solidFill>
              </a:rPr>
              <a:t>Builds trust and understanding </a:t>
            </a:r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</a:rPr>
              <a:t>Supports academic success</a:t>
            </a:r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 dirty="0">
                <a:solidFill>
                  <a:schemeClr val="tx2"/>
                </a:solidFill>
              </a:rPr>
              <a:t>Encourages indepen</a:t>
            </a:r>
            <a:r>
              <a:rPr lang="en-GB" sz="2000">
                <a:solidFill>
                  <a:schemeClr val="tx2"/>
                </a:solidFill>
              </a:rPr>
              <a:t>dent learning</a:t>
            </a:r>
          </a:p>
          <a:p>
            <a:r>
              <a:rPr lang="en-GB" sz="2000">
                <a:solidFill>
                  <a:schemeClr val="tx2"/>
                </a:solidFill>
              </a:rPr>
              <a:t>Stops misunderstandings</a:t>
            </a:r>
            <a:endParaRPr lang="en-GB" sz="2000" dirty="0">
              <a:solidFill>
                <a:schemeClr val="tx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306B90-505B-8DD5-7A62-40FDF43F5AA8}"/>
              </a:ext>
            </a:extLst>
          </p:cNvPr>
          <p:cNvSpPr txBox="1"/>
          <p:nvPr/>
        </p:nvSpPr>
        <p:spPr>
          <a:xfrm>
            <a:off x="10318717" y="5569214"/>
            <a:ext cx="183229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i="1" dirty="0">
                <a:ea typeface="+mn-lt"/>
                <a:cs typeface="+mn-lt"/>
              </a:rPr>
              <a:t>(Pears and Shields, 2022; </a:t>
            </a:r>
            <a:r>
              <a:rPr lang="en-GB" i="1">
                <a:ea typeface="+mn-lt"/>
                <a:cs typeface="+mn-lt"/>
              </a:rPr>
              <a:t>UWTSD, 2024)</a:t>
            </a:r>
            <a:endParaRPr lang="en-GB" i="1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105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D2A088-E3A7-DF67-84EF-11131F177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Developing Academic integrity skills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5545017-2445-4AB3-95A6-48F17C802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3B5D580-007D-4215-A10B-C8CF12EE02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4228C19-035F-4E8E-BAFD-56EC684B6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10D7C81-A1BE-4720-A66D-AEF9A11A5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BF18FEE-BE44-4F4A-AA4E-EC795CB0B9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3145F2-D9E6-D152-B5A0-B435BD14A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7234" y="2400602"/>
            <a:ext cx="4050684" cy="346293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b="1">
                <a:solidFill>
                  <a:schemeClr val="tx2"/>
                </a:solidFill>
              </a:rPr>
              <a:t>What I developed</a:t>
            </a:r>
            <a:endParaRPr lang="en-US"/>
          </a:p>
          <a:p>
            <a:r>
              <a:rPr lang="en-GB" sz="2000">
                <a:solidFill>
                  <a:schemeClr val="tx2"/>
                </a:solidFill>
              </a:rPr>
              <a:t>Improved Harvard referencing </a:t>
            </a:r>
            <a:r>
              <a:rPr lang="en-GB" sz="2000" dirty="0">
                <a:solidFill>
                  <a:schemeClr val="tx2"/>
                </a:solidFill>
              </a:rPr>
              <a:t>skills</a:t>
            </a:r>
            <a:endParaRPr lang="en-GB">
              <a:solidFill>
                <a:schemeClr val="tx2"/>
              </a:solidFill>
            </a:endParaRPr>
          </a:p>
          <a:p>
            <a:r>
              <a:rPr lang="en-GB" sz="2000" dirty="0">
                <a:solidFill>
                  <a:schemeClr val="tx2"/>
                </a:solidFill>
              </a:rPr>
              <a:t>Better paraphrasing techniq</a:t>
            </a:r>
            <a:r>
              <a:rPr lang="en-GB" sz="2000">
                <a:solidFill>
                  <a:schemeClr val="tx2"/>
                </a:solidFill>
              </a:rPr>
              <a:t>ue (I still struggle)</a:t>
            </a:r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</a:rPr>
              <a:t>Stronger independent research habits</a:t>
            </a:r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</a:rPr>
              <a:t>More confidence in understanding academic studies</a:t>
            </a:r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6B7259D-F2AD-42FE-B984-6D1D74321C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456264" y="3658536"/>
            <a:ext cx="3655725" cy="2743201"/>
            <a:chOff x="-305" y="-1"/>
            <a:chExt cx="3832880" cy="2876136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E5C38C6-2516-45D1-ADFC-3F59F8E34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C274C95-E7A7-401D-A8F5-FFF5EB929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1D598C3-55D0-44FB-8766-A89B34B31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9EBC5C7-E54F-42F3-93F0-75AAC99FF9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118A21C-E8F4-DACE-EFC4-3C6AA1C9DBB9}"/>
              </a:ext>
            </a:extLst>
          </p:cNvPr>
          <p:cNvSpPr txBox="1">
            <a:spLocks/>
          </p:cNvSpPr>
          <p:nvPr/>
        </p:nvSpPr>
        <p:spPr>
          <a:xfrm>
            <a:off x="7871267" y="2398673"/>
            <a:ext cx="4050684" cy="24308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>
                <a:solidFill>
                  <a:schemeClr val="tx2"/>
                </a:solidFill>
              </a:rPr>
              <a:t>Future benefit</a:t>
            </a:r>
            <a:endParaRPr lang="en-US" b="1">
              <a:solidFill>
                <a:schemeClr val="tx2"/>
              </a:solidFill>
            </a:endParaRPr>
          </a:p>
          <a:p>
            <a:r>
              <a:rPr lang="en-GB" sz="2000" dirty="0">
                <a:solidFill>
                  <a:schemeClr val="tx2"/>
                </a:solidFill>
              </a:rPr>
              <a:t>Supports </a:t>
            </a:r>
            <a:r>
              <a:rPr lang="en-GB" sz="2000">
                <a:solidFill>
                  <a:schemeClr val="tx2"/>
                </a:solidFill>
              </a:rPr>
              <a:t>university assignments</a:t>
            </a:r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 dirty="0">
                <a:solidFill>
                  <a:schemeClr val="tx2"/>
                </a:solidFill>
              </a:rPr>
              <a:t>Improves </a:t>
            </a:r>
            <a:r>
              <a:rPr lang="en-GB" sz="2000">
                <a:solidFill>
                  <a:schemeClr val="tx2"/>
                </a:solidFill>
              </a:rPr>
              <a:t>critical</a:t>
            </a:r>
            <a:r>
              <a:rPr lang="en-GB" sz="2000" dirty="0">
                <a:solidFill>
                  <a:schemeClr val="tx2"/>
                </a:solidFill>
              </a:rPr>
              <a:t> thinking</a:t>
            </a:r>
          </a:p>
          <a:p>
            <a:r>
              <a:rPr lang="en-GB" sz="2000">
                <a:solidFill>
                  <a:schemeClr val="tx2"/>
                </a:solidFill>
              </a:rPr>
              <a:t>Important for professional honesty</a:t>
            </a:r>
            <a:endParaRPr lang="en-GB" sz="2000" dirty="0">
              <a:solidFill>
                <a:schemeClr val="tx2"/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89AD622-E0D5-507A-5F66-3235BC10736D}"/>
              </a:ext>
            </a:extLst>
          </p:cNvPr>
          <p:cNvSpPr txBox="1">
            <a:spLocks/>
          </p:cNvSpPr>
          <p:nvPr/>
        </p:nvSpPr>
        <p:spPr>
          <a:xfrm>
            <a:off x="4040047" y="2396743"/>
            <a:ext cx="4050684" cy="24308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>
                <a:solidFill>
                  <a:schemeClr val="tx2"/>
                </a:solidFill>
              </a:rPr>
              <a:t>Most valuable learning experiences</a:t>
            </a:r>
            <a:endParaRPr lang="en-US" b="1">
              <a:solidFill>
                <a:schemeClr val="tx2"/>
              </a:solidFill>
            </a:endParaRPr>
          </a:p>
          <a:p>
            <a:r>
              <a:rPr lang="en-GB" sz="2000" dirty="0">
                <a:solidFill>
                  <a:schemeClr val="tx2"/>
                </a:solidFill>
              </a:rPr>
              <a:t>Assignment feedback from all </a:t>
            </a:r>
            <a:r>
              <a:rPr lang="en-GB" sz="2000">
                <a:solidFill>
                  <a:schemeClr val="tx2"/>
                </a:solidFill>
              </a:rPr>
              <a:t>lectures</a:t>
            </a:r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</a:rPr>
              <a:t>Research activities</a:t>
            </a:r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 dirty="0">
                <a:solidFill>
                  <a:schemeClr val="tx2"/>
                </a:solidFill>
              </a:rPr>
              <a:t>Previous mistake with misuse of AI in assignment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B10F28-5E7C-32CB-2166-E987595B3362}"/>
              </a:ext>
            </a:extLst>
          </p:cNvPr>
          <p:cNvSpPr txBox="1"/>
          <p:nvPr/>
        </p:nvSpPr>
        <p:spPr>
          <a:xfrm>
            <a:off x="9631607" y="6027288"/>
            <a:ext cx="245913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i="1">
                <a:ea typeface="+mn-lt"/>
                <a:cs typeface="+mn-lt"/>
              </a:rPr>
              <a:t>(Cottrell, 2019; Wingate, 2018)</a:t>
            </a:r>
            <a:endParaRPr lang="en-US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99158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42DB87-1A38-8579-6A19-C038F2937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The importance of Effective communication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5545017-2445-4AB3-95A6-48F17C802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3B5D580-007D-4215-A10B-C8CF12EE02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4228C19-035F-4E8E-BAFD-56EC684B6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10D7C81-A1BE-4720-A66D-AEF9A11A5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BF18FEE-BE44-4F4A-AA4E-EC795CB0B9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5AACC-CB80-8943-CADF-ABD8E5BBEF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235" y="2603159"/>
            <a:ext cx="5709721" cy="243086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b="1">
                <a:solidFill>
                  <a:schemeClr val="tx2"/>
                </a:solidFill>
              </a:rPr>
              <a:t>Communication includes</a:t>
            </a:r>
          </a:p>
          <a:p>
            <a:r>
              <a:rPr lang="en-GB" sz="2000" dirty="0">
                <a:solidFill>
                  <a:schemeClr val="tx2"/>
                </a:solidFill>
              </a:rPr>
              <a:t>Verbal </a:t>
            </a:r>
            <a:r>
              <a:rPr lang="en-GB" sz="2000">
                <a:solidFill>
                  <a:schemeClr val="tx2"/>
                </a:solidFill>
              </a:rPr>
              <a:t>communication</a:t>
            </a:r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 dirty="0">
                <a:solidFill>
                  <a:schemeClr val="tx2"/>
                </a:solidFill>
              </a:rPr>
              <a:t>Written communic</a:t>
            </a:r>
            <a:r>
              <a:rPr lang="en-GB" sz="2000">
                <a:solidFill>
                  <a:schemeClr val="tx2"/>
                </a:solidFill>
              </a:rPr>
              <a:t>ation</a:t>
            </a:r>
          </a:p>
          <a:p>
            <a:r>
              <a:rPr lang="en-GB" sz="2000">
                <a:solidFill>
                  <a:schemeClr val="tx2"/>
                </a:solidFill>
              </a:rPr>
              <a:t>Active listening</a:t>
            </a:r>
          </a:p>
          <a:p>
            <a:r>
              <a:rPr lang="en-GB" sz="2000">
                <a:solidFill>
                  <a:schemeClr val="tx2"/>
                </a:solidFill>
              </a:rPr>
              <a:t>Team collaboration</a:t>
            </a:r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6B7259D-F2AD-42FE-B984-6D1D74321C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456264" y="3658536"/>
            <a:ext cx="3655725" cy="2743201"/>
            <a:chOff x="-305" y="-1"/>
            <a:chExt cx="3832880" cy="2876136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E5C38C6-2516-45D1-ADFC-3F59F8E34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C274C95-E7A7-401D-A8F5-FFF5EB929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1D598C3-55D0-44FB-8766-A89B34B31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9EBC5C7-E54F-42F3-93F0-75AAC99FF9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31A7CD40-7DEB-9385-CE88-32DC79B3BCC9}"/>
              </a:ext>
            </a:extLst>
          </p:cNvPr>
          <p:cNvSpPr txBox="1">
            <a:spLocks/>
          </p:cNvSpPr>
          <p:nvPr/>
        </p:nvSpPr>
        <p:spPr>
          <a:xfrm>
            <a:off x="6096483" y="2601230"/>
            <a:ext cx="5709721" cy="24308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solidFill>
                  <a:schemeClr val="tx2"/>
                </a:solidFill>
              </a:rPr>
              <a:t>Why Communication is </a:t>
            </a:r>
            <a:r>
              <a:rPr lang="en-GB" sz="2000" b="1">
                <a:solidFill>
                  <a:schemeClr val="tx2"/>
                </a:solidFill>
              </a:rPr>
              <a:t>important</a:t>
            </a:r>
          </a:p>
          <a:p>
            <a:r>
              <a:rPr lang="en-GB" sz="2000" dirty="0">
                <a:solidFill>
                  <a:schemeClr val="tx2"/>
                </a:solidFill>
              </a:rPr>
              <a:t>Essential in university and working </a:t>
            </a:r>
            <a:r>
              <a:rPr lang="en-GB" sz="2000">
                <a:solidFill>
                  <a:schemeClr val="tx2"/>
                </a:solidFill>
              </a:rPr>
              <a:t>life</a:t>
            </a:r>
          </a:p>
          <a:p>
            <a:r>
              <a:rPr lang="en-GB" sz="2000" dirty="0">
                <a:solidFill>
                  <a:schemeClr val="tx2"/>
                </a:solidFill>
              </a:rPr>
              <a:t>Supports </a:t>
            </a:r>
            <a:r>
              <a:rPr lang="en-GB" sz="2000">
                <a:solidFill>
                  <a:schemeClr val="tx2"/>
                </a:solidFill>
              </a:rPr>
              <a:t>teamwork and presentations</a:t>
            </a:r>
          </a:p>
          <a:p>
            <a:r>
              <a:rPr lang="en-GB" sz="2000">
                <a:solidFill>
                  <a:schemeClr val="tx2"/>
                </a:solidFill>
              </a:rPr>
              <a:t>Improves customer service skills</a:t>
            </a:r>
          </a:p>
          <a:p>
            <a:r>
              <a:rPr lang="en-GB" sz="2000" dirty="0">
                <a:solidFill>
                  <a:schemeClr val="tx2"/>
                </a:solidFill>
              </a:rPr>
              <a:t>Important in tourism and events </a:t>
            </a:r>
            <a:r>
              <a:rPr lang="en-GB" sz="2000">
                <a:solidFill>
                  <a:schemeClr val="tx2"/>
                </a:solidFill>
              </a:rPr>
              <a:t>industry</a:t>
            </a:r>
            <a:endParaRPr lang="en-GB" sz="2000" dirty="0">
              <a:solidFill>
                <a:schemeClr val="tx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42622E-619C-9F15-7ACE-C40C3BB351DF}"/>
              </a:ext>
            </a:extLst>
          </p:cNvPr>
          <p:cNvSpPr txBox="1"/>
          <p:nvPr/>
        </p:nvSpPr>
        <p:spPr>
          <a:xfrm>
            <a:off x="10165419" y="5954655"/>
            <a:ext cx="203453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i="1">
                <a:ea typeface="+mn-lt"/>
                <a:cs typeface="+mn-lt"/>
              </a:rPr>
              <a:t>(Race, 2020; Becker, 2018)</a:t>
            </a:r>
            <a:endParaRPr lang="en-US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9435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B9FEF4-0779-641E-0B51-BAE9E8E83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280679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Developing communication skills</a:t>
            </a:r>
            <a:endParaRPr lang="en-GB" sz="3600">
              <a:solidFill>
                <a:srgbClr val="000000"/>
              </a:solidFill>
            </a:endParaRPr>
          </a:p>
          <a:p>
            <a:pPr algn="ctr"/>
            <a:endParaRPr lang="en-GB" sz="3600" dirty="0">
              <a:solidFill>
                <a:schemeClr val="tx2"/>
              </a:solidFill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54D9C-A8FC-B3F5-BE04-088495AC7D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783" y="2852397"/>
            <a:ext cx="4210181" cy="26939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700" b="1">
                <a:solidFill>
                  <a:schemeClr val="tx2"/>
                </a:solidFill>
              </a:rPr>
              <a:t>Skills I improved: </a:t>
            </a:r>
            <a:endParaRPr lang="en-US" sz="1700">
              <a:solidFill>
                <a:schemeClr val="tx2"/>
              </a:solidFill>
            </a:endParaRPr>
          </a:p>
          <a:p>
            <a:r>
              <a:rPr lang="en-GB" sz="1700">
                <a:solidFill>
                  <a:schemeClr val="tx2"/>
                </a:solidFill>
              </a:rPr>
              <a:t>Confidence in presenting</a:t>
            </a:r>
          </a:p>
          <a:p>
            <a:r>
              <a:rPr lang="en-GB" sz="1700">
                <a:solidFill>
                  <a:schemeClr val="tx2"/>
                </a:solidFill>
              </a:rPr>
              <a:t>Professional</a:t>
            </a:r>
            <a:r>
              <a:rPr lang="en-GB" sz="1700" dirty="0">
                <a:solidFill>
                  <a:schemeClr val="tx2"/>
                </a:solidFill>
              </a:rPr>
              <a:t> speaking style</a:t>
            </a:r>
            <a:endParaRPr lang="en-GB">
              <a:solidFill>
                <a:schemeClr val="tx2"/>
              </a:solidFill>
            </a:endParaRPr>
          </a:p>
          <a:p>
            <a:r>
              <a:rPr lang="en-GB" sz="1700">
                <a:solidFill>
                  <a:schemeClr val="tx2"/>
                </a:solidFill>
              </a:rPr>
              <a:t>Teamwork and collaboration</a:t>
            </a:r>
            <a:endParaRPr lang="en-US" sz="1700">
              <a:solidFill>
                <a:schemeClr val="tx2"/>
              </a:solidFill>
            </a:endParaRPr>
          </a:p>
          <a:p>
            <a:r>
              <a:rPr lang="en-GB" sz="1700">
                <a:solidFill>
                  <a:schemeClr val="tx2"/>
                </a:solidFill>
              </a:rPr>
              <a:t>Organising information clearly</a:t>
            </a:r>
          </a:p>
          <a:p>
            <a:r>
              <a:rPr lang="en-GB" sz="1700">
                <a:solidFill>
                  <a:schemeClr val="tx2"/>
                </a:solidFill>
              </a:rPr>
              <a:t>Networking skills improved</a:t>
            </a:r>
            <a:endParaRPr lang="en-GB" sz="1700" dirty="0">
              <a:solidFill>
                <a:schemeClr val="tx2"/>
              </a:solidFill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83D52D8-F4FA-277A-ACFF-FFA301F8FC37}"/>
              </a:ext>
            </a:extLst>
          </p:cNvPr>
          <p:cNvSpPr txBox="1">
            <a:spLocks/>
          </p:cNvSpPr>
          <p:nvPr/>
        </p:nvSpPr>
        <p:spPr>
          <a:xfrm>
            <a:off x="8283341" y="2855183"/>
            <a:ext cx="3852793" cy="18500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sz="1800" b="1" dirty="0">
              <a:solidFill>
                <a:schemeClr val="tx2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800" b="1">
                <a:solidFill>
                  <a:schemeClr val="tx2"/>
                </a:solidFill>
                <a:ea typeface="+mn-lt"/>
                <a:cs typeface="+mn-lt"/>
              </a:rPr>
              <a:t>Future benefits:</a:t>
            </a:r>
            <a:endParaRPr lang="en-GB" b="1">
              <a:solidFill>
                <a:schemeClr val="tx2"/>
              </a:solidFill>
              <a:ea typeface="+mn-lt"/>
              <a:cs typeface="+mn-lt"/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Helps with university presentations</a:t>
            </a:r>
            <a:endParaRPr lang="en-GB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Supports teamwork in events industry</a:t>
            </a:r>
            <a:endParaRPr lang="en-GB">
              <a:solidFill>
                <a:schemeClr val="tx2"/>
              </a:solidFill>
              <a:ea typeface="+mn-lt"/>
              <a:cs typeface="+mn-lt"/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Improves customer interaction skills</a:t>
            </a:r>
            <a:endParaRPr lang="en-GB">
              <a:solidFill>
                <a:srgbClr val="000000"/>
              </a:solidFill>
              <a:ea typeface="+mn-lt"/>
              <a:cs typeface="+mn-lt"/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009BC-7D1B-1E3C-AA0C-C89BE35D2DAA}"/>
              </a:ext>
            </a:extLst>
          </p:cNvPr>
          <p:cNvSpPr txBox="1"/>
          <p:nvPr/>
        </p:nvSpPr>
        <p:spPr>
          <a:xfrm>
            <a:off x="4670034" y="2852107"/>
            <a:ext cx="3616373" cy="16558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700" b="1">
                <a:solidFill>
                  <a:schemeClr val="tx2"/>
                </a:solidFill>
              </a:rPr>
              <a:t>Most valuable learning experiences:</a:t>
            </a:r>
            <a:endParaRPr lang="en-US" sz="1700">
              <a:solidFill>
                <a:schemeClr val="tx2"/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700">
                <a:solidFill>
                  <a:schemeClr val="tx2"/>
                </a:solidFill>
              </a:rPr>
              <a:t>Group activities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700">
                <a:solidFill>
                  <a:schemeClr val="tx2"/>
                </a:solidFill>
              </a:rPr>
              <a:t>In class discussion</a:t>
            </a:r>
            <a:endParaRPr lang="en-GB" sz="1700" dirty="0">
              <a:solidFill>
                <a:schemeClr val="tx2"/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700">
                <a:solidFill>
                  <a:schemeClr val="tx2"/>
                </a:solidFill>
              </a:rPr>
              <a:t>Linked In learning course</a:t>
            </a:r>
            <a:endParaRPr lang="en-GB" sz="1700" dirty="0">
              <a:solidFill>
                <a:schemeClr val="tx2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6CAD57-BFEF-AC9F-3295-675970BF7E25}"/>
              </a:ext>
            </a:extLst>
          </p:cNvPr>
          <p:cNvSpPr txBox="1"/>
          <p:nvPr/>
        </p:nvSpPr>
        <p:spPr>
          <a:xfrm>
            <a:off x="10523646" y="6171943"/>
            <a:ext cx="163942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i="1">
                <a:ea typeface="+mn-lt"/>
                <a:cs typeface="+mn-lt"/>
              </a:rPr>
              <a:t>(Gibbs, 1988; Race, 2020)</a:t>
            </a:r>
            <a:endParaRPr lang="en-US">
              <a:ea typeface="+mn-lt"/>
              <a:cs typeface="+mn-lt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37339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ED1216D-3229-413A-E88F-9D87C95157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BADA4EC-F1DC-1F44-3DB9-DF7A23FB0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E000EED-69DD-9FD1-9136-DCFC3E707D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F0C8F4-A924-EC56-4E9F-BA4B166DD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280679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Using digital </a:t>
            </a:r>
            <a:r>
              <a:rPr lang="en-GB" sz="3600">
                <a:solidFill>
                  <a:schemeClr val="tx2"/>
                </a:solidFill>
              </a:rPr>
              <a:t>tools for research</a:t>
            </a:r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47C3E19B-DC9E-7AD0-65BA-FFDAB7D42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DFBE48C-C179-75E6-F509-6D06957BF1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1B378C6-C458-2C5F-BAD4-64D67B7CEE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9BAC093-1E4C-008A-3D16-672D9910BD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8115A7A-7FCE-8062-EC33-E301C0597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E1CFE-A09B-06CE-6CFD-924D6235C2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2890979"/>
            <a:ext cx="4765362" cy="26939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b="1">
                <a:solidFill>
                  <a:schemeClr val="tx2"/>
                </a:solidFill>
              </a:rPr>
              <a:t>Digital tools used during the module:</a:t>
            </a:r>
            <a:endParaRPr lang="en-US"/>
          </a:p>
          <a:p>
            <a:r>
              <a:rPr lang="en-GB" sz="1800">
                <a:solidFill>
                  <a:schemeClr val="tx2"/>
                </a:solidFill>
              </a:rPr>
              <a:t>Google Scholar</a:t>
            </a:r>
            <a:endParaRPr lang="en-GB" sz="1800">
              <a:solidFill>
                <a:srgbClr val="000000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Online academic journals</a:t>
            </a:r>
            <a:endParaRPr lang="en-GB" sz="1800">
              <a:solidFill>
                <a:srgbClr val="000000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Microsoft PowerPoint</a:t>
            </a:r>
            <a:endParaRPr lang="en-GB" sz="1800">
              <a:solidFill>
                <a:srgbClr val="000000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Referencing tools</a:t>
            </a:r>
            <a:endParaRPr lang="en-GB" sz="1800">
              <a:solidFill>
                <a:srgbClr val="000000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</a:rPr>
              <a:t>UWTSD </a:t>
            </a:r>
            <a:r>
              <a:rPr lang="en-GB" sz="1800">
                <a:solidFill>
                  <a:schemeClr val="tx2"/>
                </a:solidFill>
              </a:rPr>
              <a:t>Library </a:t>
            </a:r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rgbClr val="000000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14000C0B-E119-5144-061E-0E8253DA9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924A682-4750-FDAC-1174-0C419338A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F6334B6-88BE-B4CE-5329-930C62AB6D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59E4BBA-7087-BAB7-A39A-6ACE8986D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A54DFD4-B73D-DDE3-D1A6-5122A2D3F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5E2D82A8-A0BC-6014-3F7E-24EDCCB37037}"/>
              </a:ext>
            </a:extLst>
          </p:cNvPr>
          <p:cNvSpPr txBox="1"/>
          <p:nvPr/>
        </p:nvSpPr>
        <p:spPr>
          <a:xfrm>
            <a:off x="6123724" y="2881044"/>
            <a:ext cx="4665121" cy="2147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700" b="1">
                <a:solidFill>
                  <a:schemeClr val="tx2"/>
                </a:solidFill>
              </a:rPr>
              <a:t>Why digital skills are important:</a:t>
            </a:r>
            <a:endParaRPr lang="en-US" sz="1700" b="1">
              <a:solidFill>
                <a:schemeClr val="tx2"/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700">
                <a:solidFill>
                  <a:schemeClr val="tx2"/>
                </a:solidFill>
              </a:rPr>
              <a:t>Improves research efficiency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700">
                <a:solidFill>
                  <a:schemeClr val="tx2"/>
                </a:solidFill>
              </a:rPr>
              <a:t>Helps organise information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700">
                <a:solidFill>
                  <a:schemeClr val="tx2"/>
                </a:solidFill>
              </a:rPr>
              <a:t>Supports academic work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700">
                <a:solidFill>
                  <a:schemeClr val="tx2"/>
                </a:solidFill>
              </a:rPr>
              <a:t>Essential in modern workplaces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700" dirty="0">
                <a:solidFill>
                  <a:schemeClr val="tx2"/>
                </a:solidFill>
              </a:rPr>
              <a:t>Understanding how to research effectiv</a:t>
            </a:r>
            <a:r>
              <a:rPr lang="en-GB" sz="1700">
                <a:solidFill>
                  <a:schemeClr val="tx2"/>
                </a:solidFill>
              </a:rPr>
              <a:t>ely</a:t>
            </a:r>
            <a:endParaRPr lang="en-GB" sz="1700" dirty="0">
              <a:solidFill>
                <a:schemeClr val="tx2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D7D638-E7B7-16E3-74CC-E3E5317CA54D}"/>
              </a:ext>
            </a:extLst>
          </p:cNvPr>
          <p:cNvSpPr txBox="1"/>
          <p:nvPr/>
        </p:nvSpPr>
        <p:spPr>
          <a:xfrm>
            <a:off x="10065572" y="6039343"/>
            <a:ext cx="197695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i="1">
                <a:ea typeface="+mn-lt"/>
                <a:cs typeface="+mn-lt"/>
              </a:rPr>
              <a:t>(Cottrell, 2019; Wingate, 2018)</a:t>
            </a:r>
            <a:endParaRPr lang="en-US">
              <a:ea typeface="+mn-lt"/>
              <a:cs typeface="+mn-lt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11807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2A5803-22D6-F79C-1212-DCA2178548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Developing digital confidence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131BEC-5060-0CE9-7326-81EB0799D4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5530" y="3426133"/>
            <a:ext cx="4210181" cy="24572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b="1">
                <a:solidFill>
                  <a:schemeClr val="tx2"/>
                </a:solidFill>
                <a:ea typeface="+mn-lt"/>
                <a:cs typeface="+mn-lt"/>
              </a:rPr>
              <a:t>What I developed:</a:t>
            </a:r>
            <a:endParaRPr lang="en-GB" sz="1800" b="1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Better online research skills</a:t>
            </a:r>
            <a:endParaRPr lang="en-GB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Improved reference evaluation</a:t>
            </a:r>
            <a:endParaRPr lang="en-GB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Stronger presentation skills</a:t>
            </a:r>
            <a:endParaRPr lang="en-GB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  <a:t>Increased confidence using technology such as Microsoft </a:t>
            </a: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Teams for presenting</a:t>
            </a:r>
            <a:endParaRPr lang="en-GB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8C71ADB-DA1A-FCFD-8A75-5761D763C405}"/>
              </a:ext>
            </a:extLst>
          </p:cNvPr>
          <p:cNvSpPr txBox="1">
            <a:spLocks/>
          </p:cNvSpPr>
          <p:nvPr/>
        </p:nvSpPr>
        <p:spPr>
          <a:xfrm>
            <a:off x="4380972" y="3424204"/>
            <a:ext cx="4210181" cy="245726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b="1">
                <a:solidFill>
                  <a:schemeClr val="tx2"/>
                </a:solidFill>
                <a:ea typeface="+mn-lt"/>
                <a:cs typeface="+mn-lt"/>
              </a:rPr>
              <a:t>Most valuable learning experiences:</a:t>
            </a:r>
            <a:endParaRPr lang="en-GB" sz="1800" b="1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Independent online research</a:t>
            </a:r>
            <a:endParaRPr lang="en-GB"/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Creating presentations</a:t>
            </a:r>
            <a:endParaRPr lang="en-GB"/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Using academic databases (such as UWTSD Library database)</a:t>
            </a:r>
            <a:endParaRPr lang="en-GB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8744E38B-6293-6AD9-BC60-268354B30E90}"/>
              </a:ext>
            </a:extLst>
          </p:cNvPr>
          <p:cNvSpPr txBox="1">
            <a:spLocks/>
          </p:cNvSpPr>
          <p:nvPr/>
        </p:nvSpPr>
        <p:spPr>
          <a:xfrm>
            <a:off x="8151044" y="3424204"/>
            <a:ext cx="4210181" cy="245726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b="1">
                <a:solidFill>
                  <a:schemeClr val="tx2"/>
                </a:solidFill>
                <a:ea typeface="+mn-lt"/>
                <a:cs typeface="+mn-lt"/>
              </a:rPr>
              <a:t>Future benefits:</a:t>
            </a:r>
            <a:endParaRPr lang="en-GB" sz="1800" b="1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Supports university assignments</a:t>
            </a:r>
            <a:endParaRPr lang="en-GB"/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Useful for digital communication</a:t>
            </a:r>
            <a:endParaRPr lang="en-GB"/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Transferable to tourism and events industries</a:t>
            </a:r>
            <a:endParaRPr lang="en-GB"/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B8E420-105A-6DD1-0AEF-156FB8BFD121}"/>
              </a:ext>
            </a:extLst>
          </p:cNvPr>
          <p:cNvSpPr txBox="1"/>
          <p:nvPr/>
        </p:nvSpPr>
        <p:spPr>
          <a:xfrm>
            <a:off x="10222281" y="5954961"/>
            <a:ext cx="192873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i="1">
                <a:ea typeface="+mn-lt"/>
                <a:cs typeface="+mn-lt"/>
              </a:rPr>
              <a:t>(Race, 2020; Cottrell, 2019)</a:t>
            </a:r>
            <a:endParaRPr lang="en-US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39476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762480-621D-3E2F-25F0-9E15D9AFE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Applying skills to future success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5545017-2445-4AB3-95A6-48F17C802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3B5D580-007D-4215-A10B-C8CF12EE02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4228C19-035F-4E8E-BAFD-56EC684B6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10D7C81-A1BE-4720-A66D-AEF9A11A5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BF18FEE-BE44-4F4A-AA4E-EC795CB0B9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34436-EF6B-BF4F-1DF9-BE01FF71F2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47" y="2642638"/>
            <a:ext cx="4083657" cy="174849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 b="1">
                <a:solidFill>
                  <a:schemeClr val="tx2"/>
                </a:solidFill>
                <a:ea typeface="+mn-lt"/>
                <a:cs typeface="+mn-lt"/>
              </a:rPr>
              <a:t>The module helped me develop:</a:t>
            </a:r>
            <a:endParaRPr lang="en-GB" sz="1700" b="1">
              <a:solidFill>
                <a:schemeClr val="tx2"/>
              </a:solidFill>
            </a:endParaRPr>
          </a:p>
          <a:p>
            <a:r>
              <a:rPr lang="en-GB" sz="1700">
                <a:solidFill>
                  <a:schemeClr val="tx2"/>
                </a:solidFill>
                <a:ea typeface="+mn-lt"/>
                <a:cs typeface="+mn-lt"/>
              </a:rPr>
              <a:t>Academic integrity</a:t>
            </a:r>
            <a:endParaRPr lang="en-GB" sz="1700">
              <a:solidFill>
                <a:schemeClr val="tx2"/>
              </a:solidFill>
            </a:endParaRPr>
          </a:p>
          <a:p>
            <a:r>
              <a:rPr lang="en-GB" sz="1700">
                <a:solidFill>
                  <a:schemeClr val="tx2"/>
                </a:solidFill>
                <a:ea typeface="+mn-lt"/>
                <a:cs typeface="+mn-lt"/>
              </a:rPr>
              <a:t>Communication skills</a:t>
            </a:r>
            <a:endParaRPr lang="en-GB" sz="1700">
              <a:solidFill>
                <a:schemeClr val="tx2"/>
              </a:solidFill>
            </a:endParaRPr>
          </a:p>
          <a:p>
            <a:r>
              <a:rPr lang="en-GB" sz="1700">
                <a:solidFill>
                  <a:schemeClr val="tx2"/>
                </a:solidFill>
                <a:ea typeface="+mn-lt"/>
                <a:cs typeface="+mn-lt"/>
              </a:rPr>
              <a:t>Digital research skills</a:t>
            </a:r>
            <a:endParaRPr lang="en-GB" sz="1700">
              <a:solidFill>
                <a:schemeClr val="tx2"/>
              </a:solidFill>
            </a:endParaRPr>
          </a:p>
          <a:p>
            <a:endParaRPr lang="en-GB" sz="1700" dirty="0">
              <a:solidFill>
                <a:schemeClr val="tx2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6B7259D-F2AD-42FE-B984-6D1D74321C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456264" y="3658536"/>
            <a:ext cx="3655725" cy="2743201"/>
            <a:chOff x="-305" y="-1"/>
            <a:chExt cx="3832880" cy="2876136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E5C38C6-2516-45D1-ADFC-3F59F8E34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C274C95-E7A7-401D-A8F5-FFF5EB929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1D598C3-55D0-44FB-8766-A89B34B31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9EBC5C7-E54F-42F3-93F0-75AAC99FF9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98624B38-0F7B-6949-54F6-D82EA188D947}"/>
              </a:ext>
            </a:extLst>
          </p:cNvPr>
          <p:cNvSpPr txBox="1"/>
          <p:nvPr/>
        </p:nvSpPr>
        <p:spPr>
          <a:xfrm>
            <a:off x="10318718" y="6135779"/>
            <a:ext cx="167558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i="1">
                <a:ea typeface="+mn-lt"/>
                <a:cs typeface="+mn-lt"/>
              </a:rPr>
              <a:t>(Gibbs, 1988; Race, 2020)</a:t>
            </a:r>
            <a:endParaRPr lang="en-US"/>
          </a:p>
          <a:p>
            <a:pPr algn="l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DD89A1-74EB-8FC3-9C73-3F1C2D02BDF5}"/>
              </a:ext>
            </a:extLst>
          </p:cNvPr>
          <p:cNvSpPr txBox="1"/>
          <p:nvPr/>
        </p:nvSpPr>
        <p:spPr>
          <a:xfrm>
            <a:off x="4190770" y="2644896"/>
            <a:ext cx="4399920" cy="17840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700" b="1">
                <a:solidFill>
                  <a:schemeClr val="tx2"/>
                </a:solidFill>
              </a:rPr>
              <a:t>These skills support: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700">
                <a:solidFill>
                  <a:schemeClr val="tx2"/>
                </a:solidFill>
              </a:rPr>
              <a:t>Academic success</a:t>
            </a:r>
            <a:endParaRPr lang="en-GB" sz="170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700">
                <a:solidFill>
                  <a:schemeClr val="tx2"/>
                </a:solidFill>
              </a:rPr>
              <a:t>Independent learning</a:t>
            </a:r>
            <a:endParaRPr lang="en-GB" sz="170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700">
                <a:solidFill>
                  <a:schemeClr val="tx2"/>
                </a:solidFill>
              </a:rPr>
              <a:t>Professional development</a:t>
            </a:r>
            <a:endParaRPr lang="en-GB" sz="170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700">
                <a:solidFill>
                  <a:schemeClr val="tx2"/>
                </a:solidFill>
              </a:rPr>
              <a:t>Placement opportunities</a:t>
            </a:r>
            <a:endParaRPr lang="en-GB" sz="17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791F4-7540-213E-B6D1-F945E366B612}"/>
              </a:ext>
            </a:extLst>
          </p:cNvPr>
          <p:cNvSpPr txBox="1"/>
          <p:nvPr/>
        </p:nvSpPr>
        <p:spPr>
          <a:xfrm>
            <a:off x="8606967" y="2639952"/>
            <a:ext cx="3375281" cy="23621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700" b="1">
                <a:solidFill>
                  <a:schemeClr val="tx2"/>
                </a:solidFill>
              </a:rPr>
              <a:t>Key outcome:</a:t>
            </a:r>
            <a:endParaRPr lang="en-US" b="1">
              <a:solidFill>
                <a:schemeClr val="tx2"/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700" dirty="0">
                <a:solidFill>
                  <a:schemeClr val="tx2"/>
                </a:solidFill>
              </a:rPr>
              <a:t>Increased confidence and </a:t>
            </a:r>
            <a:r>
              <a:rPr lang="en-GB" sz="1700">
                <a:solidFill>
                  <a:schemeClr val="tx2"/>
                </a:solidFill>
              </a:rPr>
              <a:t>preparedness for</a:t>
            </a:r>
            <a:r>
              <a:rPr lang="en-GB" sz="1700" dirty="0">
                <a:solidFill>
                  <a:schemeClr val="tx2"/>
                </a:solidFill>
              </a:rPr>
              <a:t> university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700" dirty="0">
                <a:solidFill>
                  <a:schemeClr val="tx2"/>
                </a:solidFill>
              </a:rPr>
              <a:t>Increase confidence in the work place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700" dirty="0">
                <a:solidFill>
                  <a:schemeClr val="tx2"/>
                </a:solidFill>
              </a:rPr>
              <a:t>Further my understanding of </a:t>
            </a:r>
            <a:r>
              <a:rPr lang="en-GB" sz="1700">
                <a:solidFill>
                  <a:schemeClr val="tx2"/>
                </a:solidFill>
              </a:rPr>
              <a:t>research methods and Harvard</a:t>
            </a:r>
            <a:r>
              <a:rPr lang="en-GB" sz="1700" dirty="0">
                <a:solidFill>
                  <a:schemeClr val="tx2"/>
                </a:solidFill>
              </a:rPr>
              <a:t> referencing</a:t>
            </a:r>
          </a:p>
        </p:txBody>
      </p:sp>
    </p:spTree>
    <p:extLst>
      <p:ext uri="{BB962C8B-B14F-4D97-AF65-F5344CB8AC3E}">
        <p14:creationId xmlns:p14="http://schemas.microsoft.com/office/powerpoint/2010/main" val="16567198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AFD8664-CDE7-D838-62D6-FFDA5A3C3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7332F3-A811-6184-B73F-006E3CC01F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2430864"/>
          </a:xfrm>
        </p:spPr>
        <p:txBody>
          <a:bodyPr anchor="t">
            <a:normAutofit fontScale="77500" lnSpcReduction="20000"/>
          </a:bodyPr>
          <a:lstStyle/>
          <a:p>
            <a:r>
              <a:rPr lang="en-GB"/>
              <a:t>Conclusion</a:t>
            </a:r>
            <a:endParaRPr lang="en-GB" sz="200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The module prepared me for studying and researching</a:t>
            </a:r>
            <a:endParaRPr lang="en-GB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I developed important academic, industry, and digital skills</a:t>
            </a:r>
            <a:endParaRPr lang="en-GB"/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Academic integrity improved my research quality</a:t>
            </a:r>
            <a:endParaRPr lang="en-GB"/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Communication skills increased my confidence and communication</a:t>
            </a:r>
            <a:endParaRPr lang="en-GB"/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Digital skills improved my research efficiency</a:t>
            </a:r>
            <a:endParaRPr lang="en-GB"/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These skills will support my future career</a:t>
            </a:r>
            <a:endParaRPr lang="en-GB"/>
          </a:p>
          <a:p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6776485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431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7204105-0CDF-73B4-BDDC-C97B0CAE6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3466" y="991261"/>
            <a:ext cx="5754696" cy="1837349"/>
          </a:xfrm>
        </p:spPr>
        <p:txBody>
          <a:bodyPr anchor="ctr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498266-8D02-35A0-0BA2-3E092351C6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2309" y="2120881"/>
            <a:ext cx="8892758" cy="3945217"/>
          </a:xfrm>
        </p:spPr>
        <p:txBody>
          <a:bodyPr anchor="t">
            <a:normAutofit/>
          </a:bodyPr>
          <a:lstStyle/>
          <a:p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Becker, H.S. (2018) </a:t>
            </a:r>
            <a:r>
              <a:rPr lang="en-GB" sz="2000" i="1" dirty="0">
                <a:solidFill>
                  <a:schemeClr val="tx2"/>
                </a:solidFill>
                <a:ea typeface="+mn-lt"/>
                <a:cs typeface="+mn-lt"/>
              </a:rPr>
              <a:t>Writing for Social Scientists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. 3rd </a:t>
            </a:r>
            <a:r>
              <a:rPr lang="en-GB" sz="2000" dirty="0" err="1">
                <a:solidFill>
                  <a:schemeClr val="tx2"/>
                </a:solidFill>
                <a:ea typeface="+mn-lt"/>
                <a:cs typeface="+mn-lt"/>
              </a:rPr>
              <a:t>edn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.</a:t>
            </a:r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Cottrell, S. (2019) </a:t>
            </a:r>
            <a:r>
              <a:rPr lang="en-GB" sz="2000" i="1" dirty="0">
                <a:solidFill>
                  <a:schemeClr val="tx2"/>
                </a:solidFill>
                <a:ea typeface="+mn-lt"/>
                <a:cs typeface="+mn-lt"/>
              </a:rPr>
              <a:t>The Study Skills Handbook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. 5th </a:t>
            </a:r>
            <a:r>
              <a:rPr lang="en-GB" sz="2000" dirty="0" err="1">
                <a:solidFill>
                  <a:schemeClr val="tx2"/>
                </a:solidFill>
                <a:ea typeface="+mn-lt"/>
                <a:cs typeface="+mn-lt"/>
              </a:rPr>
              <a:t>edn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.</a:t>
            </a:r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Gibbs, G. (1988) </a:t>
            </a:r>
            <a:r>
              <a:rPr lang="en-GB" sz="2000" i="1">
                <a:solidFill>
                  <a:schemeClr val="tx2"/>
                </a:solidFill>
                <a:ea typeface="+mn-lt"/>
                <a:cs typeface="+mn-lt"/>
              </a:rPr>
              <a:t>Learning by Doing: A Guide to Teaching and Learning Methods</a:t>
            </a:r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.</a:t>
            </a:r>
            <a:endParaRPr lang="en-GB">
              <a:solidFill>
                <a:schemeClr val="tx2"/>
              </a:solidFill>
            </a:endParaRPr>
          </a:p>
          <a:p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Pears, R. and Shields, G. (2022) </a:t>
            </a:r>
            <a:r>
              <a:rPr lang="en-GB" sz="2000" i="1" dirty="0">
                <a:solidFill>
                  <a:schemeClr val="tx2"/>
                </a:solidFill>
                <a:ea typeface="+mn-lt"/>
                <a:cs typeface="+mn-lt"/>
              </a:rPr>
              <a:t>Cite Them Right: The Essential Referencing Guide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. 12th </a:t>
            </a:r>
            <a:r>
              <a:rPr lang="en-GB" sz="2000" dirty="0" err="1">
                <a:solidFill>
                  <a:schemeClr val="tx2"/>
                </a:solidFill>
                <a:ea typeface="+mn-lt"/>
                <a:cs typeface="+mn-lt"/>
              </a:rPr>
              <a:t>edn</a:t>
            </a:r>
            <a:endParaRPr lang="en-GB" dirty="0">
              <a:solidFill>
                <a:schemeClr val="tx2"/>
              </a:solidFill>
            </a:endParaRPr>
          </a:p>
          <a:p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Race, P. (2020) </a:t>
            </a:r>
            <a:r>
              <a:rPr lang="en-GB" sz="2000" i="1" dirty="0">
                <a:solidFill>
                  <a:schemeClr val="tx2"/>
                </a:solidFill>
                <a:ea typeface="+mn-lt"/>
                <a:cs typeface="+mn-lt"/>
              </a:rPr>
              <a:t>The Lecturer’s Toolkit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. 5th </a:t>
            </a:r>
            <a:r>
              <a:rPr lang="en-GB" sz="2000" dirty="0" err="1">
                <a:solidFill>
                  <a:schemeClr val="tx2"/>
                </a:solidFill>
                <a:ea typeface="+mn-lt"/>
                <a:cs typeface="+mn-lt"/>
              </a:rPr>
              <a:t>edn</a:t>
            </a:r>
            <a:endParaRPr lang="en-GB" dirty="0" err="1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Wingate, U. (2015) </a:t>
            </a:r>
            <a:r>
              <a:rPr lang="en-GB" sz="2000" i="1">
                <a:solidFill>
                  <a:schemeClr val="tx2"/>
                </a:solidFill>
                <a:ea typeface="+mn-lt"/>
                <a:cs typeface="+mn-lt"/>
              </a:rPr>
              <a:t>Academic Literacy and Student Diversity</a:t>
            </a:r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.</a:t>
            </a:r>
            <a:endParaRPr lang="en-GB" sz="200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University of Wales Trinity Saint David (2024) </a:t>
            </a:r>
            <a:r>
              <a:rPr lang="en-GB" sz="2000" i="1">
                <a:solidFill>
                  <a:schemeClr val="tx2"/>
                </a:solidFill>
                <a:ea typeface="+mn-lt"/>
                <a:cs typeface="+mn-lt"/>
              </a:rPr>
              <a:t>Referencing Handbook: Harvard</a:t>
            </a:r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. Available at: 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UWTSD Harvard Referencing Handbook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</a:p>
          <a:p>
            <a:endParaRPr lang="en-GB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8867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My Development through Academic Integrity and Digital Skills</vt:lpstr>
      <vt:lpstr>AI statement</vt:lpstr>
      <vt:lpstr>Introduction</vt:lpstr>
      <vt:lpstr>Understanding Academic integrity</vt:lpstr>
      <vt:lpstr>Developing Academic integrity skills</vt:lpstr>
      <vt:lpstr>The importance of Effective communication</vt:lpstr>
      <vt:lpstr>Developing communication skills </vt:lpstr>
      <vt:lpstr>Using digital tools for research</vt:lpstr>
      <vt:lpstr>Developing digital confidence</vt:lpstr>
      <vt:lpstr>Applying skills to future success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360</cp:revision>
  <dcterms:created xsi:type="dcterms:W3CDTF">2026-04-28T17:58:40Z</dcterms:created>
  <dcterms:modified xsi:type="dcterms:W3CDTF">2026-04-29T20:50:06Z</dcterms:modified>
</cp:coreProperties>
</file>