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8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54A54-8E37-E9C4-72D2-F3AEE60B89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8AA721-06AC-3155-E044-32E412B128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60FA8-6B34-9899-737D-F8A5FA3E2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E34ED-64F0-4BCE-9362-3A34B933C153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CC5540-243F-1628-0811-880E392B8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FE6EA-19BE-C2C9-DEB9-551505EBF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DF614-1D5A-410F-B918-40E0A61047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6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A4B1B-B50C-EE7F-8BDA-B5A9D0E11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0BA68-368D-066A-406B-C1276E6D31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0A0ADF-7E83-1B90-01B5-8FE6C562C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E34ED-64F0-4BCE-9362-3A34B933C153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AC74A3-D85E-7943-C0A4-E63923FED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CF4AEB-3919-EB27-FB02-5146199DE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DF614-1D5A-410F-B918-40E0A61047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181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F1F16-28D3-375C-82C4-E1E43BC40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125C3B-AB26-218A-961E-2E053C38C9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A8BB1B-40E0-9BEC-247A-42508BF37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E34ED-64F0-4BCE-9362-3A34B933C153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4DF08E-DE12-A541-CCB8-6E8E73D25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646A2-4A32-68F0-3909-4E91746C9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DF614-1D5A-410F-B918-40E0A61047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210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68885-9575-A8ED-0DDF-F39285E1B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79C59-837F-6141-A4C0-92F5799E86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3DBB0B-5FA4-63E5-E3EB-B9A51D047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9049D-024F-8550-433B-A9465174D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E34ED-64F0-4BCE-9362-3A34B933C153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8634F5-71EE-F65D-2058-0E33A4CE8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3269BE-66FB-6C11-00BC-759BF20B4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DF614-1D5A-410F-B918-40E0A61047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814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870C3-E44C-3DBF-910D-8A3D05CEE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AFD737-81EA-E8CF-AD35-9F5CE3CC14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AC361E-523D-ECDB-3127-A9FA838B5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03F4FE-F2AE-7DF0-35BA-4EF5B62C96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730682-2046-E423-415B-4197AC96EE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D268C6-5AA9-3660-808C-DFD8AE120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E34ED-64F0-4BCE-9362-3A34B933C153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74B8EF-3552-D297-DF77-E63B043A3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CBE546-7FC8-AD7A-8C65-D10C9F5CC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DF614-1D5A-410F-B918-40E0A61047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998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AA890-AFE7-D791-A2F0-3BF05AE52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3DE91D-A46C-D73D-CFE0-F1124E7FD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E34ED-64F0-4BCE-9362-3A34B933C153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4A9CBA-A827-1F52-7DA4-102D0B18C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C2088B-2C95-256C-DAB8-BE1C280CF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DF614-1D5A-410F-B918-40E0A61047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507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80437F-559B-4666-2F97-19545F451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E34ED-64F0-4BCE-9362-3A34B933C153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DA6EAD-A091-7E23-F19B-49B41B4A2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471BD5-D710-2E70-DDB8-6FA0CD3F8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DF614-1D5A-410F-B918-40E0A61047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117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595FC-CC40-8572-DE51-19FCE5521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F655A-05D7-6DC5-E9ED-FB64A129C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6965F9-490A-B00A-E244-FB439E5319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90E0A-A07B-5313-0860-F8D52BF88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E34ED-64F0-4BCE-9362-3A34B933C153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B193B-F651-E84B-703E-72BA8E455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AED6D1-0005-DD6D-D1A8-E99228D2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DF614-1D5A-410F-B918-40E0A61047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475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AB682-7925-13A0-935E-3987EDA87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A400AF-8ADD-1FD5-CF1E-F1EB40178C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CFFAC4-6A4D-27C2-D578-83B4CA042A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2AADDE-44B8-5A18-2E40-943E7C09C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E34ED-64F0-4BCE-9362-3A34B933C153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CA451D-7243-05FF-53A7-B1DC5787E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174317-185A-393F-0A48-520972B0D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DF614-1D5A-410F-B918-40E0A61047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070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D1064-EB04-B797-768B-7084704D8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6EED38-0799-9119-79FC-1B877871B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CBAD5-993D-31E8-BAC0-CCA93EAEBA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E34ED-64F0-4BCE-9362-3A34B933C153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02AA5-0E82-3D4F-8D9B-CFBD83361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EBF2B5-ADA6-6A71-A4F1-9E3AC58BF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DF614-1D5A-410F-B918-40E0A61047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25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DBD790-936E-6371-FC52-12A69F09D9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872180-5F2D-D184-1414-1CE0751B5E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F2983-EA3C-5595-48D4-96E4E46E8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E34ED-64F0-4BCE-9362-3A34B933C153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CB99C-89CE-6B33-6604-BFB9A09B4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52C3F2-DD1B-D2DD-2455-DDDCCEFFA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DF614-1D5A-410F-B918-40E0A61047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437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ED3678-DD92-805C-E489-8EF4BEDD0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1BD240-8BCC-7C65-381C-9B1C52330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9A041-D2A3-150A-7361-F9E542D517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E34ED-64F0-4BCE-9362-3A34B933C153}" type="datetimeFigureOut">
              <a:rPr lang="en-GB" smtClean="0"/>
              <a:t>23/09/2024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035EEC-D300-F6BF-0BE0-17BF209CF8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A16EA8-A894-ACF7-2ABF-D234B79CF7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DF614-1D5A-410F-B918-40E0A61047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583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academic-office/misc-forms/PREVENT-Duty-Policy.pdf" TargetMode="External"/><Relationship Id="rId2" Type="http://schemas.openxmlformats.org/officeDocument/2006/relationships/hyperlink" Target="https://www.uwtsd.ac.uk/student-services/safe:guarding/safeguarding-and-support-for-current-student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wtsd.ac.uk/media/uwtsd-website/content-assets/documents/library-and-learning-resources/infoskills/IEEE-eng_v.1.2.pdf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50157-B0B4-1DBD-6342-832ECBF929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OME Advanced Physics Class 1: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C2A036-438A-DF43-7B5C-337CAF3E4E2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2112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DC669-4C6F-50FB-994E-8449CB660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358850"/>
          </a:xfrm>
        </p:spPr>
        <p:txBody>
          <a:bodyPr/>
          <a:lstStyle/>
          <a:p>
            <a:r>
              <a:rPr lang="en-GB" dirty="0"/>
              <a:t>Safeguarding </a:t>
            </a:r>
            <a:r>
              <a:rPr lang="en-GB" dirty="0">
                <a:hlinkClick r:id="rId2"/>
              </a:rPr>
              <a:t>https://www.uwtsd.ac.uk/student-services/safe:guarding/safeguarding-and-support-for-current-students/</a:t>
            </a:r>
            <a:endParaRPr lang="en-GB" dirty="0"/>
          </a:p>
          <a:p>
            <a:r>
              <a:rPr lang="en-GB" dirty="0"/>
              <a:t>PREVENT: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https://www.uwtsd.ac.uk/media/uwtsd-website/content-assets/documents/academic-office/misc-forms/PREVENT-Duty-Policy.pdf</a:t>
            </a:r>
            <a:endParaRPr lang="en-GB" sz="1800" u="sng" dirty="0">
              <a:solidFill>
                <a:srgbClr val="0000FF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Review </a:t>
            </a:r>
            <a:r>
              <a:rPr lang="en-GB" sz="18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of Referencing approach and standards: </a:t>
            </a:r>
            <a:r>
              <a:rPr lang="en-GB" sz="18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  <a:hlinkClick r:id="rId4"/>
              </a:rPr>
              <a:t>https://uwtsd.ac.uk/media/uwtsd-website/content-assets/documents/library-and-learning-resources/infoskills/IEEE-eng_v.1.2.pdf</a:t>
            </a:r>
            <a:r>
              <a:rPr lang="en-GB" sz="1800" dirty="0">
                <a:solidFill>
                  <a:srgbClr val="0000FF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089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C594A-B440-A3F2-CDDD-C1A38011B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1: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64382-6188-B952-ADD2-42205273A0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 Module learning outcomes; assessment mode.</a:t>
            </a:r>
          </a:p>
          <a:p>
            <a:r>
              <a:rPr lang="en-GB" dirty="0"/>
              <a:t> Background theory/recap:</a:t>
            </a:r>
          </a:p>
          <a:p>
            <a:pPr lvl="1"/>
            <a:r>
              <a:rPr lang="en-GB" dirty="0"/>
              <a:t>Gas laws: perfect, adiabatic, isothermal, JWL; fluid behaviour of metals under high strain rates =&gt; </a:t>
            </a:r>
            <a:r>
              <a:rPr lang="en-GB" dirty="0" err="1"/>
              <a:t>e.o.s</a:t>
            </a:r>
            <a:r>
              <a:rPr lang="en-GB" dirty="0"/>
              <a:t>. for metal flow under high compression/high strain rate</a:t>
            </a:r>
          </a:p>
          <a:p>
            <a:pPr lvl="1"/>
            <a:r>
              <a:rPr lang="en-GB" dirty="0"/>
              <a:t>Material behaviour: Elastic, Plastic, Damage initiation and evolution; 3D Constitutive equations and the Cauchy Principle; Johnson-Cook model; </a:t>
            </a:r>
          </a:p>
          <a:p>
            <a:pPr lvl="1"/>
            <a:r>
              <a:rPr lang="en-GB" dirty="0"/>
              <a:t>Shocks: Rankine Hugoniot relations:</a:t>
            </a:r>
          </a:p>
          <a:p>
            <a:pPr lvl="1"/>
            <a:r>
              <a:rPr lang="en-GB" dirty="0"/>
              <a:t>A note on the class notes: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316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3976D-6837-6858-B05A-03CC7D5B2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2: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C0BD0-A382-AF06-7128-F0AC912E2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Multi-physics simulation using ABAQUS </a:t>
            </a:r>
          </a:p>
          <a:p>
            <a:pPr lvl="1"/>
            <a:r>
              <a:rPr lang="en-GB" dirty="0"/>
              <a:t>Recap: worked example (also on Moodle); </a:t>
            </a:r>
          </a:p>
          <a:p>
            <a:pPr lvl="1"/>
            <a:r>
              <a:rPr lang="en-GB" dirty="0"/>
              <a:t>Coordinate systems: </a:t>
            </a:r>
          </a:p>
          <a:p>
            <a:pPr lvl="2"/>
            <a:r>
              <a:rPr lang="en-GB" dirty="0"/>
              <a:t>Cartesian (</a:t>
            </a:r>
            <a:r>
              <a:rPr lang="en-GB" dirty="0" err="1"/>
              <a:t>x,y,z</a:t>
            </a:r>
            <a:r>
              <a:rPr lang="en-GB" dirty="0"/>
              <a:t>) ; </a:t>
            </a:r>
          </a:p>
          <a:p>
            <a:pPr lvl="2"/>
            <a:r>
              <a:rPr lang="en-GB" dirty="0"/>
              <a:t>Cylindrical polar (r,</a:t>
            </a:r>
            <a:r>
              <a:rPr lang="el-GR" dirty="0"/>
              <a:t>θ</a:t>
            </a:r>
            <a:r>
              <a:rPr lang="en-GB" dirty="0"/>
              <a:t>,z) axisymmetric means problem is independent on </a:t>
            </a:r>
            <a:r>
              <a:rPr lang="el-GR" dirty="0"/>
              <a:t>θ</a:t>
            </a:r>
            <a:r>
              <a:rPr lang="en-GB" dirty="0"/>
              <a:t>; </a:t>
            </a:r>
          </a:p>
          <a:p>
            <a:pPr lvl="2"/>
            <a:r>
              <a:rPr lang="en-GB" dirty="0"/>
              <a:t>spherical polars (r, </a:t>
            </a:r>
            <a:r>
              <a:rPr lang="el-GR" dirty="0"/>
              <a:t>θ</a:t>
            </a:r>
            <a:r>
              <a:rPr lang="en-GB" dirty="0"/>
              <a:t>,</a:t>
            </a:r>
            <a:r>
              <a:rPr lang="el-GR" dirty="0"/>
              <a:t> φ</a:t>
            </a:r>
            <a:r>
              <a:rPr lang="en-GB" dirty="0"/>
              <a:t>); </a:t>
            </a:r>
          </a:p>
          <a:p>
            <a:pPr lvl="1"/>
            <a:r>
              <a:rPr lang="en-GB" dirty="0"/>
              <a:t>Worked examples (also on </a:t>
            </a:r>
            <a:r>
              <a:rPr lang="en-GB"/>
              <a:t>Moodle);</a:t>
            </a:r>
          </a:p>
          <a:p>
            <a:pPr lvl="1"/>
            <a:r>
              <a:rPr lang="en-GB"/>
              <a:t>Lagrangian </a:t>
            </a:r>
            <a:r>
              <a:rPr lang="en-GB" dirty="0"/>
              <a:t>and Eulerian paradigms</a:t>
            </a:r>
          </a:p>
          <a:p>
            <a:r>
              <a:rPr lang="en-GB" dirty="0"/>
              <a:t>The Lab based assignment and report. Discussion, time management; expectations; mandatory use of </a:t>
            </a:r>
            <a:r>
              <a:rPr lang="en-GB" dirty="0" err="1"/>
              <a:t>Onedrive</a:t>
            </a:r>
            <a:r>
              <a:rPr lang="en-GB" dirty="0"/>
              <a:t> cloud for saving at end of each class;</a:t>
            </a:r>
          </a:p>
          <a:p>
            <a:r>
              <a:rPr lang="en-GB" dirty="0"/>
              <a:t>Formative check: sketching of example axisymmetric shaped charge components;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5300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279</Words>
  <Application>Microsoft Office PowerPoint</Application>
  <PresentationFormat>Widescreen</PresentationFormat>
  <Paragraphs>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OME Advanced Physics Class 1: </vt:lpstr>
      <vt:lpstr>PowerPoint Presentation</vt:lpstr>
      <vt:lpstr>Class 1:</vt:lpstr>
      <vt:lpstr>Class 2: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OME Advanced Physics Class 1:</dc:title>
  <dc:creator>Kelvin Donne</dc:creator>
  <cp:lastModifiedBy>Kelvin Donne</cp:lastModifiedBy>
  <cp:revision>15</cp:revision>
  <dcterms:created xsi:type="dcterms:W3CDTF">2023-09-24T14:35:48Z</dcterms:created>
  <dcterms:modified xsi:type="dcterms:W3CDTF">2024-09-23T17:58:21Z</dcterms:modified>
</cp:coreProperties>
</file>