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D86D91-B556-3D04-ABFD-E21E60CFBF9F}" v="73" dt="2026-02-10T17:42:55.423"/>
    <p1510:client id="{B7297BBE-F410-FCCF-1059-B29B1BA6CE17}" v="514" dt="2026-02-09T19:24:28.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az Begum (2432257)" userId="S::2432257@student.uwtsd.ac.uk::87b88fec-4868-4312-974b-72cabddac346" providerId="AD" clId="Web-{30D86D91-B556-3D04-ABFD-E21E60CFBF9F}"/>
    <pc:docChg chg="modSld">
      <pc:chgData name="Shanaz Begum (2432257)" userId="S::2432257@student.uwtsd.ac.uk::87b88fec-4868-4312-974b-72cabddac346" providerId="AD" clId="Web-{30D86D91-B556-3D04-ABFD-E21E60CFBF9F}" dt="2026-02-10T17:42:55.423" v="121" actId="20577"/>
      <pc:docMkLst>
        <pc:docMk/>
      </pc:docMkLst>
      <pc:sldChg chg="modSp">
        <pc:chgData name="Shanaz Begum (2432257)" userId="S::2432257@student.uwtsd.ac.uk::87b88fec-4868-4312-974b-72cabddac346" providerId="AD" clId="Web-{30D86D91-B556-3D04-ABFD-E21E60CFBF9F}" dt="2026-02-10T17:00:59.386" v="2" actId="20577"/>
        <pc:sldMkLst>
          <pc:docMk/>
          <pc:sldMk cId="988430642" sldId="258"/>
        </pc:sldMkLst>
        <pc:spChg chg="mod">
          <ac:chgData name="Shanaz Begum (2432257)" userId="S::2432257@student.uwtsd.ac.uk::87b88fec-4868-4312-974b-72cabddac346" providerId="AD" clId="Web-{30D86D91-B556-3D04-ABFD-E21E60CFBF9F}" dt="2026-02-10T17:00:59.386" v="2" actId="20577"/>
          <ac:spMkLst>
            <pc:docMk/>
            <pc:sldMk cId="988430642" sldId="258"/>
            <ac:spMk id="3" creationId="{3F77B498-0CC6-D338-1FAC-387FC9252F57}"/>
          </ac:spMkLst>
        </pc:spChg>
      </pc:sldChg>
      <pc:sldChg chg="modSp">
        <pc:chgData name="Shanaz Begum (2432257)" userId="S::2432257@student.uwtsd.ac.uk::87b88fec-4868-4312-974b-72cabddac346" providerId="AD" clId="Web-{30D86D91-B556-3D04-ABFD-E21E60CFBF9F}" dt="2026-02-10T17:01:18.387" v="4" actId="14100"/>
        <pc:sldMkLst>
          <pc:docMk/>
          <pc:sldMk cId="1416132661" sldId="259"/>
        </pc:sldMkLst>
        <pc:spChg chg="mod">
          <ac:chgData name="Shanaz Begum (2432257)" userId="S::2432257@student.uwtsd.ac.uk::87b88fec-4868-4312-974b-72cabddac346" providerId="AD" clId="Web-{30D86D91-B556-3D04-ABFD-E21E60CFBF9F}" dt="2026-02-10T17:01:18.387" v="4" actId="14100"/>
          <ac:spMkLst>
            <pc:docMk/>
            <pc:sldMk cId="1416132661" sldId="259"/>
            <ac:spMk id="2" creationId="{C7698B67-8720-65C3-F586-EAC232A89EE9}"/>
          </ac:spMkLst>
        </pc:spChg>
      </pc:sldChg>
      <pc:sldChg chg="addSp modSp mod setBg">
        <pc:chgData name="Shanaz Begum (2432257)" userId="S::2432257@student.uwtsd.ac.uk::87b88fec-4868-4312-974b-72cabddac346" providerId="AD" clId="Web-{30D86D91-B556-3D04-ABFD-E21E60CFBF9F}" dt="2026-02-10T17:02:58.795" v="5"/>
        <pc:sldMkLst>
          <pc:docMk/>
          <pc:sldMk cId="2745370238" sldId="260"/>
        </pc:sldMkLst>
        <pc:spChg chg="mod">
          <ac:chgData name="Shanaz Begum (2432257)" userId="S::2432257@student.uwtsd.ac.uk::87b88fec-4868-4312-974b-72cabddac346" providerId="AD" clId="Web-{30D86D91-B556-3D04-ABFD-E21E60CFBF9F}" dt="2026-02-10T17:02:58.795" v="5"/>
          <ac:spMkLst>
            <pc:docMk/>
            <pc:sldMk cId="2745370238" sldId="260"/>
            <ac:spMk id="2" creationId="{E1F243FF-BFC0-13B9-6F6D-F3BCD327ED4D}"/>
          </ac:spMkLst>
        </pc:spChg>
        <pc:spChg chg="mod">
          <ac:chgData name="Shanaz Begum (2432257)" userId="S::2432257@student.uwtsd.ac.uk::87b88fec-4868-4312-974b-72cabddac346" providerId="AD" clId="Web-{30D86D91-B556-3D04-ABFD-E21E60CFBF9F}" dt="2026-02-10T17:02:58.795" v="5"/>
          <ac:spMkLst>
            <pc:docMk/>
            <pc:sldMk cId="2745370238" sldId="260"/>
            <ac:spMk id="3" creationId="{D6DD18EE-EBB3-2FE8-2429-A42B94CFDE51}"/>
          </ac:spMkLst>
        </pc:spChg>
        <pc:spChg chg="add">
          <ac:chgData name="Shanaz Begum (2432257)" userId="S::2432257@student.uwtsd.ac.uk::87b88fec-4868-4312-974b-72cabddac346" providerId="AD" clId="Web-{30D86D91-B556-3D04-ABFD-E21E60CFBF9F}" dt="2026-02-10T17:02:58.795" v="5"/>
          <ac:spMkLst>
            <pc:docMk/>
            <pc:sldMk cId="2745370238" sldId="260"/>
            <ac:spMk id="8" creationId="{100EDD19-6802-4EC3-95CE-CFFAB042CFD6}"/>
          </ac:spMkLst>
        </pc:spChg>
        <pc:spChg chg="add">
          <ac:chgData name="Shanaz Begum (2432257)" userId="S::2432257@student.uwtsd.ac.uk::87b88fec-4868-4312-974b-72cabddac346" providerId="AD" clId="Web-{30D86D91-B556-3D04-ABFD-E21E60CFBF9F}" dt="2026-02-10T17:02:58.795" v="5"/>
          <ac:spMkLst>
            <pc:docMk/>
            <pc:sldMk cId="2745370238" sldId="260"/>
            <ac:spMk id="10" creationId="{DB17E863-922E-4C26-BD64-E8FD41D28661}"/>
          </ac:spMkLst>
        </pc:spChg>
      </pc:sldChg>
      <pc:sldChg chg="addSp delSp modSp mod setBg">
        <pc:chgData name="Shanaz Begum (2432257)" userId="S::2432257@student.uwtsd.ac.uk::87b88fec-4868-4312-974b-72cabddac346" providerId="AD" clId="Web-{30D86D91-B556-3D04-ABFD-E21E60CFBF9F}" dt="2026-02-10T17:09:01.826" v="28"/>
        <pc:sldMkLst>
          <pc:docMk/>
          <pc:sldMk cId="2625036103" sldId="261"/>
        </pc:sldMkLst>
        <pc:spChg chg="mod">
          <ac:chgData name="Shanaz Begum (2432257)" userId="S::2432257@student.uwtsd.ac.uk::87b88fec-4868-4312-974b-72cabddac346" providerId="AD" clId="Web-{30D86D91-B556-3D04-ABFD-E21E60CFBF9F}" dt="2026-02-10T17:09:01.826" v="28"/>
          <ac:spMkLst>
            <pc:docMk/>
            <pc:sldMk cId="2625036103" sldId="261"/>
            <ac:spMk id="2" creationId="{45AB544D-C988-A0B8-FFBA-BCC87CACF028}"/>
          </ac:spMkLst>
        </pc:spChg>
        <pc:spChg chg="add del mod">
          <ac:chgData name="Shanaz Begum (2432257)" userId="S::2432257@student.uwtsd.ac.uk::87b88fec-4868-4312-974b-72cabddac346" providerId="AD" clId="Web-{30D86D91-B556-3D04-ABFD-E21E60CFBF9F}" dt="2026-02-10T17:09:01.826" v="28"/>
          <ac:spMkLst>
            <pc:docMk/>
            <pc:sldMk cId="2625036103" sldId="261"/>
            <ac:spMk id="3" creationId="{18A6D2FD-FDD3-977C-E9D4-899F36CA4EBA}"/>
          </ac:spMkLst>
        </pc:spChg>
        <pc:spChg chg="add del">
          <ac:chgData name="Shanaz Begum (2432257)" userId="S::2432257@student.uwtsd.ac.uk::87b88fec-4868-4312-974b-72cabddac346" providerId="AD" clId="Web-{30D86D91-B556-3D04-ABFD-E21E60CFBF9F}" dt="2026-02-10T17:07:48.646" v="11"/>
          <ac:spMkLst>
            <pc:docMk/>
            <pc:sldMk cId="2625036103" sldId="261"/>
            <ac:spMk id="7" creationId="{5C8908E2-EE49-44D2-9428-A28D2312A8D5}"/>
          </ac:spMkLst>
        </pc:spChg>
        <pc:spChg chg="add del">
          <ac:chgData name="Shanaz Begum (2432257)" userId="S::2432257@student.uwtsd.ac.uk::87b88fec-4868-4312-974b-72cabddac346" providerId="AD" clId="Web-{30D86D91-B556-3D04-ABFD-E21E60CFBF9F}" dt="2026-02-10T17:07:15.424" v="7"/>
          <ac:spMkLst>
            <pc:docMk/>
            <pc:sldMk cId="2625036103" sldId="261"/>
            <ac:spMk id="8" creationId="{081EA652-8C6A-4E69-BEB9-170809474553}"/>
          </ac:spMkLst>
        </pc:spChg>
        <pc:spChg chg="add del">
          <ac:chgData name="Shanaz Begum (2432257)" userId="S::2432257@student.uwtsd.ac.uk::87b88fec-4868-4312-974b-72cabddac346" providerId="AD" clId="Web-{30D86D91-B556-3D04-ABFD-E21E60CFBF9F}" dt="2026-02-10T17:07:15.424" v="7"/>
          <ac:spMkLst>
            <pc:docMk/>
            <pc:sldMk cId="2625036103" sldId="261"/>
            <ac:spMk id="10" creationId="{5298780A-33B9-4EA2-8F67-DE68AD62841B}"/>
          </ac:spMkLst>
        </pc:spChg>
        <pc:spChg chg="add del">
          <ac:chgData name="Shanaz Begum (2432257)" userId="S::2432257@student.uwtsd.ac.uk::87b88fec-4868-4312-974b-72cabddac346" providerId="AD" clId="Web-{30D86D91-B556-3D04-ABFD-E21E60CFBF9F}" dt="2026-02-10T17:09:01.794" v="27"/>
          <ac:spMkLst>
            <pc:docMk/>
            <pc:sldMk cId="2625036103" sldId="261"/>
            <ac:spMk id="11" creationId="{256B2C21-A230-48C0-8DF1-C46611373C44}"/>
          </ac:spMkLst>
        </pc:spChg>
        <pc:spChg chg="add del">
          <ac:chgData name="Shanaz Begum (2432257)" userId="S::2432257@student.uwtsd.ac.uk::87b88fec-4868-4312-974b-72cabddac346" providerId="AD" clId="Web-{30D86D91-B556-3D04-ABFD-E21E60CFBF9F}" dt="2026-02-10T17:07:15.424" v="7"/>
          <ac:spMkLst>
            <pc:docMk/>
            <pc:sldMk cId="2625036103" sldId="261"/>
            <ac:spMk id="12" creationId="{7F488E8B-4E1E-4402-8935-D4E6C02615C7}"/>
          </ac:spMkLst>
        </pc:spChg>
        <pc:spChg chg="add del">
          <ac:chgData name="Shanaz Begum (2432257)" userId="S::2432257@student.uwtsd.ac.uk::87b88fec-4868-4312-974b-72cabddac346" providerId="AD" clId="Web-{30D86D91-B556-3D04-ABFD-E21E60CFBF9F}" dt="2026-02-10T17:09:01.794" v="27"/>
          <ac:spMkLst>
            <pc:docMk/>
            <pc:sldMk cId="2625036103" sldId="261"/>
            <ac:spMk id="13" creationId="{3847E18C-932D-4C95-AABA-FEC7C9499AD7}"/>
          </ac:spMkLst>
        </pc:spChg>
        <pc:spChg chg="add del">
          <ac:chgData name="Shanaz Begum (2432257)" userId="S::2432257@student.uwtsd.ac.uk::87b88fec-4868-4312-974b-72cabddac346" providerId="AD" clId="Web-{30D86D91-B556-3D04-ABFD-E21E60CFBF9F}" dt="2026-02-10T17:07:48.646" v="11"/>
          <ac:spMkLst>
            <pc:docMk/>
            <pc:sldMk cId="2625036103" sldId="261"/>
            <ac:spMk id="14" creationId="{BD92035A-AA2F-4CD8-A556-1CE8BDEC75BD}"/>
          </ac:spMkLst>
        </pc:spChg>
        <pc:spChg chg="add del">
          <ac:chgData name="Shanaz Begum (2432257)" userId="S::2432257@student.uwtsd.ac.uk::87b88fec-4868-4312-974b-72cabddac346" providerId="AD" clId="Web-{30D86D91-B556-3D04-ABFD-E21E60CFBF9F}" dt="2026-02-10T17:07:48.646" v="11"/>
          <ac:spMkLst>
            <pc:docMk/>
            <pc:sldMk cId="2625036103" sldId="261"/>
            <ac:spMk id="15" creationId="{18A6D2FD-FDD3-977C-E9D4-899F36CA4EBA}"/>
          </ac:spMkLst>
        </pc:spChg>
        <pc:spChg chg="add del">
          <ac:chgData name="Shanaz Begum (2432257)" userId="S::2432257@student.uwtsd.ac.uk::87b88fec-4868-4312-974b-72cabddac346" providerId="AD" clId="Web-{30D86D91-B556-3D04-ABFD-E21E60CFBF9F}" dt="2026-02-10T17:07:48.646" v="11"/>
          <ac:spMkLst>
            <pc:docMk/>
            <pc:sldMk cId="2625036103" sldId="261"/>
            <ac:spMk id="16" creationId="{ED888B23-07FA-482A-96DF-47E31AF1A603}"/>
          </ac:spMkLst>
        </pc:spChg>
        <pc:spChg chg="add del">
          <ac:chgData name="Shanaz Begum (2432257)" userId="S::2432257@student.uwtsd.ac.uk::87b88fec-4868-4312-974b-72cabddac346" providerId="AD" clId="Web-{30D86D91-B556-3D04-ABFD-E21E60CFBF9F}" dt="2026-02-10T17:09:01.794" v="27"/>
          <ac:spMkLst>
            <pc:docMk/>
            <pc:sldMk cId="2625036103" sldId="261"/>
            <ac:spMk id="17" creationId="{43F8A58B-5155-44CE-A5FF-7647B47D0A7A}"/>
          </ac:spMkLst>
        </pc:spChg>
        <pc:spChg chg="add del">
          <ac:chgData name="Shanaz Begum (2432257)" userId="S::2432257@student.uwtsd.ac.uk::87b88fec-4868-4312-974b-72cabddac346" providerId="AD" clId="Web-{30D86D91-B556-3D04-ABFD-E21E60CFBF9F}" dt="2026-02-10T17:07:56.538" v="13"/>
          <ac:spMkLst>
            <pc:docMk/>
            <pc:sldMk cId="2625036103" sldId="261"/>
            <ac:spMk id="19" creationId="{A27089E4-C4B8-47AC-BDA4-294EFA7CB6BF}"/>
          </ac:spMkLst>
        </pc:spChg>
        <pc:spChg chg="add del">
          <ac:chgData name="Shanaz Begum (2432257)" userId="S::2432257@student.uwtsd.ac.uk::87b88fec-4868-4312-974b-72cabddac346" providerId="AD" clId="Web-{30D86D91-B556-3D04-ABFD-E21E60CFBF9F}" dt="2026-02-10T17:07:56.538" v="13"/>
          <ac:spMkLst>
            <pc:docMk/>
            <pc:sldMk cId="2625036103" sldId="261"/>
            <ac:spMk id="20" creationId="{9BAFF925-4C7C-4B71-96F4-8FA90681BBF4}"/>
          </ac:spMkLst>
        </pc:spChg>
        <pc:spChg chg="add del">
          <ac:chgData name="Shanaz Begum (2432257)" userId="S::2432257@student.uwtsd.ac.uk::87b88fec-4868-4312-974b-72cabddac346" providerId="AD" clId="Web-{30D86D91-B556-3D04-ABFD-E21E60CFBF9F}" dt="2026-02-10T17:07:56.538" v="13"/>
          <ac:spMkLst>
            <pc:docMk/>
            <pc:sldMk cId="2625036103" sldId="261"/>
            <ac:spMk id="22" creationId="{18A6D2FD-FDD3-977C-E9D4-899F36CA4EBA}"/>
          </ac:spMkLst>
        </pc:spChg>
        <pc:spChg chg="add del">
          <ac:chgData name="Shanaz Begum (2432257)" userId="S::2432257@student.uwtsd.ac.uk::87b88fec-4868-4312-974b-72cabddac346" providerId="AD" clId="Web-{30D86D91-B556-3D04-ABFD-E21E60CFBF9F}" dt="2026-02-10T17:07:59.413" v="15"/>
          <ac:spMkLst>
            <pc:docMk/>
            <pc:sldMk cId="2625036103" sldId="261"/>
            <ac:spMk id="26" creationId="{5C8908E2-EE49-44D2-9428-A28D2312A8D5}"/>
          </ac:spMkLst>
        </pc:spChg>
        <pc:spChg chg="add del">
          <ac:chgData name="Shanaz Begum (2432257)" userId="S::2432257@student.uwtsd.ac.uk::87b88fec-4868-4312-974b-72cabddac346" providerId="AD" clId="Web-{30D86D91-B556-3D04-ABFD-E21E60CFBF9F}" dt="2026-02-10T17:07:59.413" v="15"/>
          <ac:spMkLst>
            <pc:docMk/>
            <pc:sldMk cId="2625036103" sldId="261"/>
            <ac:spMk id="29" creationId="{D06891CE-5B9C-4B9E-AA78-3A5E25434F86}"/>
          </ac:spMkLst>
        </pc:spChg>
        <pc:spChg chg="add del">
          <ac:chgData name="Shanaz Begum (2432257)" userId="S::2432257@student.uwtsd.ac.uk::87b88fec-4868-4312-974b-72cabddac346" providerId="AD" clId="Web-{30D86D91-B556-3D04-ABFD-E21E60CFBF9F}" dt="2026-02-10T17:07:59.413" v="15"/>
          <ac:spMkLst>
            <pc:docMk/>
            <pc:sldMk cId="2625036103" sldId="261"/>
            <ac:spMk id="30" creationId="{ED888B23-07FA-482A-96DF-47E31AF1A603}"/>
          </ac:spMkLst>
        </pc:spChg>
        <pc:spChg chg="add del">
          <ac:chgData name="Shanaz Begum (2432257)" userId="S::2432257@student.uwtsd.ac.uk::87b88fec-4868-4312-974b-72cabddac346" providerId="AD" clId="Web-{30D86D91-B556-3D04-ABFD-E21E60CFBF9F}" dt="2026-02-10T17:07:59.413" v="15"/>
          <ac:spMkLst>
            <pc:docMk/>
            <pc:sldMk cId="2625036103" sldId="261"/>
            <ac:spMk id="31" creationId="{18A6D2FD-FDD3-977C-E9D4-899F36CA4EBA}"/>
          </ac:spMkLst>
        </pc:spChg>
        <pc:spChg chg="add del">
          <ac:chgData name="Shanaz Begum (2432257)" userId="S::2432257@student.uwtsd.ac.uk::87b88fec-4868-4312-974b-72cabddac346" providerId="AD" clId="Web-{30D86D91-B556-3D04-ABFD-E21E60CFBF9F}" dt="2026-02-10T17:08:03.914" v="17"/>
          <ac:spMkLst>
            <pc:docMk/>
            <pc:sldMk cId="2625036103" sldId="261"/>
            <ac:spMk id="33" creationId="{F837543A-6020-4505-A233-C9DB4BF74011}"/>
          </ac:spMkLst>
        </pc:spChg>
        <pc:spChg chg="add del">
          <ac:chgData name="Shanaz Begum (2432257)" userId="S::2432257@student.uwtsd.ac.uk::87b88fec-4868-4312-974b-72cabddac346" providerId="AD" clId="Web-{30D86D91-B556-3D04-ABFD-E21E60CFBF9F}" dt="2026-02-10T17:08:03.914" v="17"/>
          <ac:spMkLst>
            <pc:docMk/>
            <pc:sldMk cId="2625036103" sldId="261"/>
            <ac:spMk id="35" creationId="{18A6D2FD-FDD3-977C-E9D4-899F36CA4EBA}"/>
          </ac:spMkLst>
        </pc:spChg>
        <pc:spChg chg="add del">
          <ac:chgData name="Shanaz Begum (2432257)" userId="S::2432257@student.uwtsd.ac.uk::87b88fec-4868-4312-974b-72cabddac346" providerId="AD" clId="Web-{30D86D91-B556-3D04-ABFD-E21E60CFBF9F}" dt="2026-02-10T17:08:03.914" v="17"/>
          <ac:spMkLst>
            <pc:docMk/>
            <pc:sldMk cId="2625036103" sldId="261"/>
            <ac:spMk id="36" creationId="{C3C0D90E-074A-4F52-9B11-B52BEF4BCBE5}"/>
          </ac:spMkLst>
        </pc:spChg>
        <pc:spChg chg="add del">
          <ac:chgData name="Shanaz Begum (2432257)" userId="S::2432257@student.uwtsd.ac.uk::87b88fec-4868-4312-974b-72cabddac346" providerId="AD" clId="Web-{30D86D91-B556-3D04-ABFD-E21E60CFBF9F}" dt="2026-02-10T17:08:03.914" v="17"/>
          <ac:spMkLst>
            <pc:docMk/>
            <pc:sldMk cId="2625036103" sldId="261"/>
            <ac:spMk id="37" creationId="{CABBD4C1-E6F8-46F6-8152-A8A97490BF4D}"/>
          </ac:spMkLst>
        </pc:spChg>
        <pc:spChg chg="add del">
          <ac:chgData name="Shanaz Begum (2432257)" userId="S::2432257@student.uwtsd.ac.uk::87b88fec-4868-4312-974b-72cabddac346" providerId="AD" clId="Web-{30D86D91-B556-3D04-ABFD-E21E60CFBF9F}" dt="2026-02-10T17:08:03.914" v="17"/>
          <ac:spMkLst>
            <pc:docMk/>
            <pc:sldMk cId="2625036103" sldId="261"/>
            <ac:spMk id="38" creationId="{83BA5EF5-1FE9-4BF9-83BB-269BCDDF6156}"/>
          </ac:spMkLst>
        </pc:spChg>
        <pc:spChg chg="add del">
          <ac:chgData name="Shanaz Begum (2432257)" userId="S::2432257@student.uwtsd.ac.uk::87b88fec-4868-4312-974b-72cabddac346" providerId="AD" clId="Web-{30D86D91-B556-3D04-ABFD-E21E60CFBF9F}" dt="2026-02-10T17:08:03.914" v="17"/>
          <ac:spMkLst>
            <pc:docMk/>
            <pc:sldMk cId="2625036103" sldId="261"/>
            <ac:spMk id="39" creationId="{88853921-7BC9-4BDE-ACAB-133C683C82D6}"/>
          </ac:spMkLst>
        </pc:spChg>
        <pc:spChg chg="add del">
          <ac:chgData name="Shanaz Begum (2432257)" userId="S::2432257@student.uwtsd.ac.uk::87b88fec-4868-4312-974b-72cabddac346" providerId="AD" clId="Web-{30D86D91-B556-3D04-ABFD-E21E60CFBF9F}" dt="2026-02-10T17:08:03.914" v="17"/>
          <ac:spMkLst>
            <pc:docMk/>
            <pc:sldMk cId="2625036103" sldId="261"/>
            <ac:spMk id="40" creationId="{09192968-3AE7-4470-A61C-97294BB92731}"/>
          </ac:spMkLst>
        </pc:spChg>
        <pc:spChg chg="add del">
          <ac:chgData name="Shanaz Begum (2432257)" userId="S::2432257@student.uwtsd.ac.uk::87b88fec-4868-4312-974b-72cabddac346" providerId="AD" clId="Web-{30D86D91-B556-3D04-ABFD-E21E60CFBF9F}" dt="2026-02-10T17:08:03.914" v="17"/>
          <ac:spMkLst>
            <pc:docMk/>
            <pc:sldMk cId="2625036103" sldId="261"/>
            <ac:spMk id="41" creationId="{3AB72E55-43E4-4356-BFE8-E2102CB0B505}"/>
          </ac:spMkLst>
        </pc:spChg>
        <pc:spChg chg="add del">
          <ac:chgData name="Shanaz Begum (2432257)" userId="S::2432257@student.uwtsd.ac.uk::87b88fec-4868-4312-974b-72cabddac346" providerId="AD" clId="Web-{30D86D91-B556-3D04-ABFD-E21E60CFBF9F}" dt="2026-02-10T17:08:20.150" v="19"/>
          <ac:spMkLst>
            <pc:docMk/>
            <pc:sldMk cId="2625036103" sldId="261"/>
            <ac:spMk id="43" creationId="{4BC99CB9-DDAD-44A2-8A1C-E3AF4E72DF5C}"/>
          </ac:spMkLst>
        </pc:spChg>
        <pc:spChg chg="add del">
          <ac:chgData name="Shanaz Begum (2432257)" userId="S::2432257@student.uwtsd.ac.uk::87b88fec-4868-4312-974b-72cabddac346" providerId="AD" clId="Web-{30D86D91-B556-3D04-ABFD-E21E60CFBF9F}" dt="2026-02-10T17:08:20.150" v="19"/>
          <ac:spMkLst>
            <pc:docMk/>
            <pc:sldMk cId="2625036103" sldId="261"/>
            <ac:spMk id="44" creationId="{64053CBF-3932-45FF-8285-EE5146085F3A}"/>
          </ac:spMkLst>
        </pc:spChg>
        <pc:spChg chg="add del">
          <ac:chgData name="Shanaz Begum (2432257)" userId="S::2432257@student.uwtsd.ac.uk::87b88fec-4868-4312-974b-72cabddac346" providerId="AD" clId="Web-{30D86D91-B556-3D04-ABFD-E21E60CFBF9F}" dt="2026-02-10T17:08:20.150" v="19"/>
          <ac:spMkLst>
            <pc:docMk/>
            <pc:sldMk cId="2625036103" sldId="261"/>
            <ac:spMk id="49" creationId="{18A6D2FD-FDD3-977C-E9D4-899F36CA4EBA}"/>
          </ac:spMkLst>
        </pc:spChg>
        <pc:spChg chg="add del">
          <ac:chgData name="Shanaz Begum (2432257)" userId="S::2432257@student.uwtsd.ac.uk::87b88fec-4868-4312-974b-72cabddac346" providerId="AD" clId="Web-{30D86D91-B556-3D04-ABFD-E21E60CFBF9F}" dt="2026-02-10T17:08:32.620" v="21"/>
          <ac:spMkLst>
            <pc:docMk/>
            <pc:sldMk cId="2625036103" sldId="261"/>
            <ac:spMk id="56" creationId="{907EF6B7-1338-4443-8C46-6A318D952DFD}"/>
          </ac:spMkLst>
        </pc:spChg>
        <pc:spChg chg="add del">
          <ac:chgData name="Shanaz Begum (2432257)" userId="S::2432257@student.uwtsd.ac.uk::87b88fec-4868-4312-974b-72cabddac346" providerId="AD" clId="Web-{30D86D91-B556-3D04-ABFD-E21E60CFBF9F}" dt="2026-02-10T17:08:32.620" v="21"/>
          <ac:spMkLst>
            <pc:docMk/>
            <pc:sldMk cId="2625036103" sldId="261"/>
            <ac:spMk id="57" creationId="{DAAE4CDD-124C-4DCF-9584-B6033B545DD5}"/>
          </ac:spMkLst>
        </pc:spChg>
        <pc:spChg chg="add del">
          <ac:chgData name="Shanaz Begum (2432257)" userId="S::2432257@student.uwtsd.ac.uk::87b88fec-4868-4312-974b-72cabddac346" providerId="AD" clId="Web-{30D86D91-B556-3D04-ABFD-E21E60CFBF9F}" dt="2026-02-10T17:08:32.620" v="21"/>
          <ac:spMkLst>
            <pc:docMk/>
            <pc:sldMk cId="2625036103" sldId="261"/>
            <ac:spMk id="58" creationId="{081E4A58-353D-44AE-B2FC-2A74E2E400F7}"/>
          </ac:spMkLst>
        </pc:spChg>
        <pc:spChg chg="add del">
          <ac:chgData name="Shanaz Begum (2432257)" userId="S::2432257@student.uwtsd.ac.uk::87b88fec-4868-4312-974b-72cabddac346" providerId="AD" clId="Web-{30D86D91-B556-3D04-ABFD-E21E60CFBF9F}" dt="2026-02-10T17:08:32.620" v="21"/>
          <ac:spMkLst>
            <pc:docMk/>
            <pc:sldMk cId="2625036103" sldId="261"/>
            <ac:spMk id="59" creationId="{18A6D2FD-FDD3-977C-E9D4-899F36CA4EBA}"/>
          </ac:spMkLst>
        </pc:spChg>
        <pc:spChg chg="add del">
          <ac:chgData name="Shanaz Begum (2432257)" userId="S::2432257@student.uwtsd.ac.uk::87b88fec-4868-4312-974b-72cabddac346" providerId="AD" clId="Web-{30D86D91-B556-3D04-ABFD-E21E60CFBF9F}" dt="2026-02-10T17:08:38.542" v="23"/>
          <ac:spMkLst>
            <pc:docMk/>
            <pc:sldMk cId="2625036103" sldId="261"/>
            <ac:spMk id="61" creationId="{C2554CA6-288E-4202-BC52-2E5A8F0C0AED}"/>
          </ac:spMkLst>
        </pc:spChg>
        <pc:spChg chg="add del">
          <ac:chgData name="Shanaz Begum (2432257)" userId="S::2432257@student.uwtsd.ac.uk::87b88fec-4868-4312-974b-72cabddac346" providerId="AD" clId="Web-{30D86D91-B556-3D04-ABFD-E21E60CFBF9F}" dt="2026-02-10T17:08:38.542" v="23"/>
          <ac:spMkLst>
            <pc:docMk/>
            <pc:sldMk cId="2625036103" sldId="261"/>
            <ac:spMk id="62" creationId="{B10BB131-AC8E-4A8E-A5D1-36260F720C3B}"/>
          </ac:spMkLst>
        </pc:spChg>
        <pc:spChg chg="add del">
          <ac:chgData name="Shanaz Begum (2432257)" userId="S::2432257@student.uwtsd.ac.uk::87b88fec-4868-4312-974b-72cabddac346" providerId="AD" clId="Web-{30D86D91-B556-3D04-ABFD-E21E60CFBF9F}" dt="2026-02-10T17:08:38.542" v="23"/>
          <ac:spMkLst>
            <pc:docMk/>
            <pc:sldMk cId="2625036103" sldId="261"/>
            <ac:spMk id="63" creationId="{5B7778FC-632E-4DCA-A7CB-0D7731CCF970}"/>
          </ac:spMkLst>
        </pc:spChg>
        <pc:spChg chg="add del">
          <ac:chgData name="Shanaz Begum (2432257)" userId="S::2432257@student.uwtsd.ac.uk::87b88fec-4868-4312-974b-72cabddac346" providerId="AD" clId="Web-{30D86D91-B556-3D04-ABFD-E21E60CFBF9F}" dt="2026-02-10T17:08:38.542" v="23"/>
          <ac:spMkLst>
            <pc:docMk/>
            <pc:sldMk cId="2625036103" sldId="261"/>
            <ac:spMk id="64" creationId="{FA23A907-97FB-4A8F-880A-DD77401C4296}"/>
          </ac:spMkLst>
        </pc:spChg>
        <pc:spChg chg="add del">
          <ac:chgData name="Shanaz Begum (2432257)" userId="S::2432257@student.uwtsd.ac.uk::87b88fec-4868-4312-974b-72cabddac346" providerId="AD" clId="Web-{30D86D91-B556-3D04-ABFD-E21E60CFBF9F}" dt="2026-02-10T17:08:38.542" v="23"/>
          <ac:spMkLst>
            <pc:docMk/>
            <pc:sldMk cId="2625036103" sldId="261"/>
            <ac:spMk id="65" creationId="{18A6D2FD-FDD3-977C-E9D4-899F36CA4EBA}"/>
          </ac:spMkLst>
        </pc:spChg>
        <pc:spChg chg="add del">
          <ac:chgData name="Shanaz Begum (2432257)" userId="S::2432257@student.uwtsd.ac.uk::87b88fec-4868-4312-974b-72cabddac346" providerId="AD" clId="Web-{30D86D91-B556-3D04-ABFD-E21E60CFBF9F}" dt="2026-02-10T17:08:52.075" v="25"/>
          <ac:spMkLst>
            <pc:docMk/>
            <pc:sldMk cId="2625036103" sldId="261"/>
            <ac:spMk id="67" creationId="{B50AB553-2A96-4A92-96F2-93548E096954}"/>
          </ac:spMkLst>
        </pc:spChg>
        <pc:spChg chg="add del">
          <ac:chgData name="Shanaz Begum (2432257)" userId="S::2432257@student.uwtsd.ac.uk::87b88fec-4868-4312-974b-72cabddac346" providerId="AD" clId="Web-{30D86D91-B556-3D04-ABFD-E21E60CFBF9F}" dt="2026-02-10T17:09:01.794" v="27"/>
          <ac:spMkLst>
            <pc:docMk/>
            <pc:sldMk cId="2625036103" sldId="261"/>
            <ac:spMk id="70" creationId="{BACC6370-2D7E-4714-9D71-7542949D7D5D}"/>
          </ac:spMkLst>
        </pc:spChg>
        <pc:spChg chg="add del">
          <ac:chgData name="Shanaz Begum (2432257)" userId="S::2432257@student.uwtsd.ac.uk::87b88fec-4868-4312-974b-72cabddac346" providerId="AD" clId="Web-{30D86D91-B556-3D04-ABFD-E21E60CFBF9F}" dt="2026-02-10T17:09:01.794" v="27"/>
          <ac:spMkLst>
            <pc:docMk/>
            <pc:sldMk cId="2625036103" sldId="261"/>
            <ac:spMk id="71" creationId="{3150CB11-0C61-439E-910F-5787759E72A0}"/>
          </ac:spMkLst>
        </pc:spChg>
        <pc:spChg chg="add del">
          <ac:chgData name="Shanaz Begum (2432257)" userId="S::2432257@student.uwtsd.ac.uk::87b88fec-4868-4312-974b-72cabddac346" providerId="AD" clId="Web-{30D86D91-B556-3D04-ABFD-E21E60CFBF9F}" dt="2026-02-10T17:09:01.794" v="27"/>
          <ac:spMkLst>
            <pc:docMk/>
            <pc:sldMk cId="2625036103" sldId="261"/>
            <ac:spMk id="72" creationId="{443F2ACA-E6D6-4028-82DD-F03C262D5DE6}"/>
          </ac:spMkLst>
        </pc:spChg>
        <pc:spChg chg="add">
          <ac:chgData name="Shanaz Begum (2432257)" userId="S::2432257@student.uwtsd.ac.uk::87b88fec-4868-4312-974b-72cabddac346" providerId="AD" clId="Web-{30D86D91-B556-3D04-ABFD-E21E60CFBF9F}" dt="2026-02-10T17:09:01.826" v="28"/>
          <ac:spMkLst>
            <pc:docMk/>
            <pc:sldMk cId="2625036103" sldId="261"/>
            <ac:spMk id="75" creationId="{BACC6370-2D7E-4714-9D71-7542949D7D5D}"/>
          </ac:spMkLst>
        </pc:spChg>
        <pc:spChg chg="add">
          <ac:chgData name="Shanaz Begum (2432257)" userId="S::2432257@student.uwtsd.ac.uk::87b88fec-4868-4312-974b-72cabddac346" providerId="AD" clId="Web-{30D86D91-B556-3D04-ABFD-E21E60CFBF9F}" dt="2026-02-10T17:09:01.826" v="28"/>
          <ac:spMkLst>
            <pc:docMk/>
            <pc:sldMk cId="2625036103" sldId="261"/>
            <ac:spMk id="76" creationId="{256B2C21-A230-48C0-8DF1-C46611373C44}"/>
          </ac:spMkLst>
        </pc:spChg>
        <pc:spChg chg="add">
          <ac:chgData name="Shanaz Begum (2432257)" userId="S::2432257@student.uwtsd.ac.uk::87b88fec-4868-4312-974b-72cabddac346" providerId="AD" clId="Web-{30D86D91-B556-3D04-ABFD-E21E60CFBF9F}" dt="2026-02-10T17:09:01.826" v="28"/>
          <ac:spMkLst>
            <pc:docMk/>
            <pc:sldMk cId="2625036103" sldId="261"/>
            <ac:spMk id="77" creationId="{3847E18C-932D-4C95-AABA-FEC7C9499AD7}"/>
          </ac:spMkLst>
        </pc:spChg>
        <pc:spChg chg="add">
          <ac:chgData name="Shanaz Begum (2432257)" userId="S::2432257@student.uwtsd.ac.uk::87b88fec-4868-4312-974b-72cabddac346" providerId="AD" clId="Web-{30D86D91-B556-3D04-ABFD-E21E60CFBF9F}" dt="2026-02-10T17:09:01.826" v="28"/>
          <ac:spMkLst>
            <pc:docMk/>
            <pc:sldMk cId="2625036103" sldId="261"/>
            <ac:spMk id="78" creationId="{3150CB11-0C61-439E-910F-5787759E72A0}"/>
          </ac:spMkLst>
        </pc:spChg>
        <pc:spChg chg="add">
          <ac:chgData name="Shanaz Begum (2432257)" userId="S::2432257@student.uwtsd.ac.uk::87b88fec-4868-4312-974b-72cabddac346" providerId="AD" clId="Web-{30D86D91-B556-3D04-ABFD-E21E60CFBF9F}" dt="2026-02-10T17:09:01.826" v="28"/>
          <ac:spMkLst>
            <pc:docMk/>
            <pc:sldMk cId="2625036103" sldId="261"/>
            <ac:spMk id="79" creationId="{43F8A58B-5155-44CE-A5FF-7647B47D0A7A}"/>
          </ac:spMkLst>
        </pc:spChg>
        <pc:spChg chg="add">
          <ac:chgData name="Shanaz Begum (2432257)" userId="S::2432257@student.uwtsd.ac.uk::87b88fec-4868-4312-974b-72cabddac346" providerId="AD" clId="Web-{30D86D91-B556-3D04-ABFD-E21E60CFBF9F}" dt="2026-02-10T17:09:01.826" v="28"/>
          <ac:spMkLst>
            <pc:docMk/>
            <pc:sldMk cId="2625036103" sldId="261"/>
            <ac:spMk id="80" creationId="{443F2ACA-E6D6-4028-82DD-F03C262D5DE6}"/>
          </ac:spMkLst>
        </pc:spChg>
        <pc:grpChg chg="add del">
          <ac:chgData name="Shanaz Begum (2432257)" userId="S::2432257@student.uwtsd.ac.uk::87b88fec-4868-4312-974b-72cabddac346" providerId="AD" clId="Web-{30D86D91-B556-3D04-ABFD-E21E60CFBF9F}" dt="2026-02-10T17:07:48.646" v="11"/>
          <ac:grpSpMkLst>
            <pc:docMk/>
            <pc:sldMk cId="2625036103" sldId="261"/>
            <ac:grpSpMk id="9" creationId="{5D1A9D8B-3117-4D9D-BDA4-DD81895098B0}"/>
          </ac:grpSpMkLst>
        </pc:grpChg>
        <pc:grpChg chg="add del">
          <ac:chgData name="Shanaz Begum (2432257)" userId="S::2432257@student.uwtsd.ac.uk::87b88fec-4868-4312-974b-72cabddac346" providerId="AD" clId="Web-{30D86D91-B556-3D04-ABFD-E21E60CFBF9F}" dt="2026-02-10T17:07:56.538" v="13"/>
          <ac:grpSpMkLst>
            <pc:docMk/>
            <pc:sldMk cId="2625036103" sldId="261"/>
            <ac:grpSpMk id="24" creationId="{4BC3ACAC-BA31-4E67-A233-03EF1A10CF15}"/>
          </ac:grpSpMkLst>
        </pc:grpChg>
        <pc:grpChg chg="add del">
          <ac:chgData name="Shanaz Begum (2432257)" userId="S::2432257@student.uwtsd.ac.uk::87b88fec-4868-4312-974b-72cabddac346" providerId="AD" clId="Web-{30D86D91-B556-3D04-ABFD-E21E60CFBF9F}" dt="2026-02-10T17:07:59.413" v="15"/>
          <ac:grpSpMkLst>
            <pc:docMk/>
            <pc:sldMk cId="2625036103" sldId="261"/>
            <ac:grpSpMk id="27" creationId="{A23D792D-D9F2-4EB4-ADE2-65A518DA6489}"/>
          </ac:grpSpMkLst>
        </pc:grpChg>
        <pc:grpChg chg="add del">
          <ac:chgData name="Shanaz Begum (2432257)" userId="S::2432257@student.uwtsd.ac.uk::87b88fec-4868-4312-974b-72cabddac346" providerId="AD" clId="Web-{30D86D91-B556-3D04-ABFD-E21E60CFBF9F}" dt="2026-02-10T17:08:20.150" v="19"/>
          <ac:grpSpMkLst>
            <pc:docMk/>
            <pc:sldMk cId="2625036103" sldId="261"/>
            <ac:grpSpMk id="45" creationId="{2E751C04-BEA6-446B-A678-9C74819EBD4C}"/>
          </ac:grpSpMkLst>
        </pc:grpChg>
        <pc:grpChg chg="add del">
          <ac:chgData name="Shanaz Begum (2432257)" userId="S::2432257@student.uwtsd.ac.uk::87b88fec-4868-4312-974b-72cabddac346" providerId="AD" clId="Web-{30D86D91-B556-3D04-ABFD-E21E60CFBF9F}" dt="2026-02-10T17:08:20.150" v="19"/>
          <ac:grpSpMkLst>
            <pc:docMk/>
            <pc:sldMk cId="2625036103" sldId="261"/>
            <ac:grpSpMk id="50" creationId="{B63ACBA3-DEFD-4C6D-BBA0-64468FA99C2D}"/>
          </ac:grpSpMkLst>
        </pc:grpChg>
        <pc:graphicFrameChg chg="add del">
          <ac:chgData name="Shanaz Begum (2432257)" userId="S::2432257@student.uwtsd.ac.uk::87b88fec-4868-4312-974b-72cabddac346" providerId="AD" clId="Web-{30D86D91-B556-3D04-ABFD-E21E60CFBF9F}" dt="2026-02-10T17:07:28.488" v="9"/>
          <ac:graphicFrameMkLst>
            <pc:docMk/>
            <pc:sldMk cId="2625036103" sldId="261"/>
            <ac:graphicFrameMk id="5" creationId="{A7E56713-7C1E-3A57-F595-B7105DE05EB6}"/>
          </ac:graphicFrameMkLst>
        </pc:graphicFrameChg>
        <pc:graphicFrameChg chg="add del">
          <ac:chgData name="Shanaz Begum (2432257)" userId="S::2432257@student.uwtsd.ac.uk::87b88fec-4868-4312-974b-72cabddac346" providerId="AD" clId="Web-{30D86D91-B556-3D04-ABFD-E21E60CFBF9F}" dt="2026-02-10T17:08:52.075" v="25"/>
          <ac:graphicFrameMkLst>
            <pc:docMk/>
            <pc:sldMk cId="2625036103" sldId="261"/>
            <ac:graphicFrameMk id="68" creationId="{0538CEC5-6D9C-FB5D-284C-2CA3F7EF5952}"/>
          </ac:graphicFrameMkLst>
        </pc:graphicFrameChg>
        <pc:graphicFrameChg chg="add del">
          <ac:chgData name="Shanaz Begum (2432257)" userId="S::2432257@student.uwtsd.ac.uk::87b88fec-4868-4312-974b-72cabddac346" providerId="AD" clId="Web-{30D86D91-B556-3D04-ABFD-E21E60CFBF9F}" dt="2026-02-10T17:09:01.794" v="27"/>
          <ac:graphicFrameMkLst>
            <pc:docMk/>
            <pc:sldMk cId="2625036103" sldId="261"/>
            <ac:graphicFrameMk id="73" creationId="{16B4BE1F-A363-CA8E-E80C-656A8DE04AEB}"/>
          </ac:graphicFrameMkLst>
        </pc:graphicFrameChg>
        <pc:graphicFrameChg chg="add">
          <ac:chgData name="Shanaz Begum (2432257)" userId="S::2432257@student.uwtsd.ac.uk::87b88fec-4868-4312-974b-72cabddac346" providerId="AD" clId="Web-{30D86D91-B556-3D04-ABFD-E21E60CFBF9F}" dt="2026-02-10T17:09:01.826" v="28"/>
          <ac:graphicFrameMkLst>
            <pc:docMk/>
            <pc:sldMk cId="2625036103" sldId="261"/>
            <ac:graphicFrameMk id="81" creationId="{2F4E32B7-C333-93AD-52A6-5B03B36023C6}"/>
          </ac:graphicFrameMkLst>
        </pc:graphicFrameChg>
        <pc:picChg chg="add del">
          <ac:chgData name="Shanaz Begum (2432257)" userId="S::2432257@student.uwtsd.ac.uk::87b88fec-4868-4312-974b-72cabddac346" providerId="AD" clId="Web-{30D86D91-B556-3D04-ABFD-E21E60CFBF9F}" dt="2026-02-10T17:08:52.075" v="25"/>
          <ac:picMkLst>
            <pc:docMk/>
            <pc:sldMk cId="2625036103" sldId="261"/>
            <ac:picMk id="6" creationId="{9D8AE0C7-A9F1-3529-03D6-7C2A7B8BB7C2}"/>
          </ac:picMkLst>
        </pc:picChg>
        <pc:cxnChg chg="add del">
          <ac:chgData name="Shanaz Begum (2432257)" userId="S::2432257@student.uwtsd.ac.uk::87b88fec-4868-4312-974b-72cabddac346" providerId="AD" clId="Web-{30D86D91-B556-3D04-ABFD-E21E60CFBF9F}" dt="2026-02-10T17:07:56.538" v="13"/>
          <ac:cxnSpMkLst>
            <pc:docMk/>
            <pc:sldMk cId="2625036103" sldId="261"/>
            <ac:cxnSpMk id="21" creationId="{E653C820-2172-42C6-B50F-FD47A634BCD1}"/>
          </ac:cxnSpMkLst>
        </pc:cxnChg>
        <pc:cxnChg chg="add del">
          <ac:chgData name="Shanaz Begum (2432257)" userId="S::2432257@student.uwtsd.ac.uk::87b88fec-4868-4312-974b-72cabddac346" providerId="AD" clId="Web-{30D86D91-B556-3D04-ABFD-E21E60CFBF9F}" dt="2026-02-10T17:07:56.538" v="13"/>
          <ac:cxnSpMkLst>
            <pc:docMk/>
            <pc:sldMk cId="2625036103" sldId="261"/>
            <ac:cxnSpMk id="23" creationId="{6FC534FC-C775-4490-AC5A-26BD39750A6E}"/>
          </ac:cxnSpMkLst>
        </pc:cxnChg>
      </pc:sldChg>
      <pc:sldChg chg="addSp delSp modSp mod setBg">
        <pc:chgData name="Shanaz Begum (2432257)" userId="S::2432257@student.uwtsd.ac.uk::87b88fec-4868-4312-974b-72cabddac346" providerId="AD" clId="Web-{30D86D91-B556-3D04-ABFD-E21E60CFBF9F}" dt="2026-02-10T17:16:35.645" v="68" actId="20577"/>
        <pc:sldMkLst>
          <pc:docMk/>
          <pc:sldMk cId="4272001026" sldId="262"/>
        </pc:sldMkLst>
        <pc:spChg chg="mod">
          <ac:chgData name="Shanaz Begum (2432257)" userId="S::2432257@student.uwtsd.ac.uk::87b88fec-4868-4312-974b-72cabddac346" providerId="AD" clId="Web-{30D86D91-B556-3D04-ABFD-E21E60CFBF9F}" dt="2026-02-10T17:16:35.645" v="68" actId="20577"/>
          <ac:spMkLst>
            <pc:docMk/>
            <pc:sldMk cId="4272001026" sldId="262"/>
            <ac:spMk id="2" creationId="{B1DC5CCC-C8A8-2D87-CA46-C8AE9C37BAB3}"/>
          </ac:spMkLst>
        </pc:spChg>
        <pc:spChg chg="add del">
          <ac:chgData name="Shanaz Begum (2432257)" userId="S::2432257@student.uwtsd.ac.uk::87b88fec-4868-4312-974b-72cabddac346" providerId="AD" clId="Web-{30D86D91-B556-3D04-ABFD-E21E60CFBF9F}" dt="2026-02-10T17:11:59.822" v="35"/>
          <ac:spMkLst>
            <pc:docMk/>
            <pc:sldMk cId="4272001026" sldId="262"/>
            <ac:spMk id="3" creationId="{BC608F34-B756-0E3E-0C47-68EBB1F2480A}"/>
          </ac:spMkLst>
        </pc:spChg>
        <pc:spChg chg="add del">
          <ac:chgData name="Shanaz Begum (2432257)" userId="S::2432257@student.uwtsd.ac.uk::87b88fec-4868-4312-974b-72cabddac346" providerId="AD" clId="Web-{30D86D91-B556-3D04-ABFD-E21E60CFBF9F}" dt="2026-02-10T17:11:59.806" v="34"/>
          <ac:spMkLst>
            <pc:docMk/>
            <pc:sldMk cId="4272001026" sldId="262"/>
            <ac:spMk id="8" creationId="{4BC99CB9-DDAD-44A2-8A1C-E3AF4E72DF5C}"/>
          </ac:spMkLst>
        </pc:spChg>
        <pc:spChg chg="add del">
          <ac:chgData name="Shanaz Begum (2432257)" userId="S::2432257@student.uwtsd.ac.uk::87b88fec-4868-4312-974b-72cabddac346" providerId="AD" clId="Web-{30D86D91-B556-3D04-ABFD-E21E60CFBF9F}" dt="2026-02-10T17:11:29.695" v="30"/>
          <ac:spMkLst>
            <pc:docMk/>
            <pc:sldMk cId="4272001026" sldId="262"/>
            <ac:spMk id="10" creationId="{B50AB553-2A96-4A92-96F2-93548E096954}"/>
          </ac:spMkLst>
        </pc:spChg>
        <pc:spChg chg="add del">
          <ac:chgData name="Shanaz Begum (2432257)" userId="S::2432257@student.uwtsd.ac.uk::87b88fec-4868-4312-974b-72cabddac346" providerId="AD" clId="Web-{30D86D91-B556-3D04-ABFD-E21E60CFBF9F}" dt="2026-02-10T17:11:59.806" v="34"/>
          <ac:spMkLst>
            <pc:docMk/>
            <pc:sldMk cId="4272001026" sldId="262"/>
            <ac:spMk id="17" creationId="{64053CBF-3932-45FF-8285-EE5146085F3A}"/>
          </ac:spMkLst>
        </pc:spChg>
        <pc:spChg chg="add del">
          <ac:chgData name="Shanaz Begum (2432257)" userId="S::2432257@student.uwtsd.ac.uk::87b88fec-4868-4312-974b-72cabddac346" providerId="AD" clId="Web-{30D86D91-B556-3D04-ABFD-E21E60CFBF9F}" dt="2026-02-10T17:11:59.806" v="34"/>
          <ac:spMkLst>
            <pc:docMk/>
            <pc:sldMk cId="4272001026" sldId="262"/>
            <ac:spMk id="24" creationId="{BC608F34-B756-0E3E-0C47-68EBB1F2480A}"/>
          </ac:spMkLst>
        </pc:spChg>
        <pc:spChg chg="add del">
          <ac:chgData name="Shanaz Begum (2432257)" userId="S::2432257@student.uwtsd.ac.uk::87b88fec-4868-4312-974b-72cabddac346" providerId="AD" clId="Web-{30D86D91-B556-3D04-ABFD-E21E60CFBF9F}" dt="2026-02-10T17:14:17.609" v="46"/>
          <ac:spMkLst>
            <pc:docMk/>
            <pc:sldMk cId="4272001026" sldId="262"/>
            <ac:spMk id="26" creationId="{907EF6B7-1338-4443-8C46-6A318D952DFD}"/>
          </ac:spMkLst>
        </pc:spChg>
        <pc:spChg chg="add del">
          <ac:chgData name="Shanaz Begum (2432257)" userId="S::2432257@student.uwtsd.ac.uk::87b88fec-4868-4312-974b-72cabddac346" providerId="AD" clId="Web-{30D86D91-B556-3D04-ABFD-E21E60CFBF9F}" dt="2026-02-10T17:14:17.609" v="46"/>
          <ac:spMkLst>
            <pc:docMk/>
            <pc:sldMk cId="4272001026" sldId="262"/>
            <ac:spMk id="27" creationId="{DAAE4CDD-124C-4DCF-9584-B6033B545DD5}"/>
          </ac:spMkLst>
        </pc:spChg>
        <pc:spChg chg="add del">
          <ac:chgData name="Shanaz Begum (2432257)" userId="S::2432257@student.uwtsd.ac.uk::87b88fec-4868-4312-974b-72cabddac346" providerId="AD" clId="Web-{30D86D91-B556-3D04-ABFD-E21E60CFBF9F}" dt="2026-02-10T17:14:17.609" v="46"/>
          <ac:spMkLst>
            <pc:docMk/>
            <pc:sldMk cId="4272001026" sldId="262"/>
            <ac:spMk id="28" creationId="{081E4A58-353D-44AE-B2FC-2A74E2E400F7}"/>
          </ac:spMkLst>
        </pc:spChg>
        <pc:spChg chg="add mod">
          <ac:chgData name="Shanaz Begum (2432257)" userId="S::2432257@student.uwtsd.ac.uk::87b88fec-4868-4312-974b-72cabddac346" providerId="AD" clId="Web-{30D86D91-B556-3D04-ABFD-E21E60CFBF9F}" dt="2026-02-10T17:16:16.800" v="66" actId="14100"/>
          <ac:spMkLst>
            <pc:docMk/>
            <pc:sldMk cId="4272001026" sldId="262"/>
            <ac:spMk id="29" creationId="{BC608F34-B756-0E3E-0C47-68EBB1F2480A}"/>
          </ac:spMkLst>
        </pc:spChg>
        <pc:spChg chg="add del mod">
          <ac:chgData name="Shanaz Begum (2432257)" userId="S::2432257@student.uwtsd.ac.uk::87b88fec-4868-4312-974b-72cabddac346" providerId="AD" clId="Web-{30D86D91-B556-3D04-ABFD-E21E60CFBF9F}" dt="2026-02-10T17:14:12.125" v="45"/>
          <ac:spMkLst>
            <pc:docMk/>
            <pc:sldMk cId="4272001026" sldId="262"/>
            <ac:spMk id="48" creationId="{D49340EE-D5DE-ECE2-0E0D-20D092DA8FDD}"/>
          </ac:spMkLst>
        </pc:spChg>
        <pc:spChg chg="add">
          <ac:chgData name="Shanaz Begum (2432257)" userId="S::2432257@student.uwtsd.ac.uk::87b88fec-4868-4312-974b-72cabddac346" providerId="AD" clId="Web-{30D86D91-B556-3D04-ABFD-E21E60CFBF9F}" dt="2026-02-10T17:14:17.609" v="46"/>
          <ac:spMkLst>
            <pc:docMk/>
            <pc:sldMk cId="4272001026" sldId="262"/>
            <ac:spMk id="52" creationId="{B6FACB3C-9069-4791-BC5C-0DB7CD19B853}"/>
          </ac:spMkLst>
        </pc:spChg>
        <pc:spChg chg="add">
          <ac:chgData name="Shanaz Begum (2432257)" userId="S::2432257@student.uwtsd.ac.uk::87b88fec-4868-4312-974b-72cabddac346" providerId="AD" clId="Web-{30D86D91-B556-3D04-ABFD-E21E60CFBF9F}" dt="2026-02-10T17:14:17.609" v="46"/>
          <ac:spMkLst>
            <pc:docMk/>
            <pc:sldMk cId="4272001026" sldId="262"/>
            <ac:spMk id="54" creationId="{71F2038E-D777-4B76-81DD-DD13EE91B9DD}"/>
          </ac:spMkLst>
        </pc:spChg>
        <pc:grpChg chg="add del">
          <ac:chgData name="Shanaz Begum (2432257)" userId="S::2432257@student.uwtsd.ac.uk::87b88fec-4868-4312-974b-72cabddac346" providerId="AD" clId="Web-{30D86D91-B556-3D04-ABFD-E21E60CFBF9F}" dt="2026-02-10T17:11:59.806" v="34"/>
          <ac:grpSpMkLst>
            <pc:docMk/>
            <pc:sldMk cId="4272001026" sldId="262"/>
            <ac:grpSpMk id="18" creationId="{B63ACBA3-DEFD-4C6D-BBA0-64468FA99C2D}"/>
          </ac:grpSpMkLst>
        </pc:grpChg>
        <pc:grpChg chg="add del">
          <ac:chgData name="Shanaz Begum (2432257)" userId="S::2432257@student.uwtsd.ac.uk::87b88fec-4868-4312-974b-72cabddac346" providerId="AD" clId="Web-{30D86D91-B556-3D04-ABFD-E21E60CFBF9F}" dt="2026-02-10T17:11:59.806" v="34"/>
          <ac:grpSpMkLst>
            <pc:docMk/>
            <pc:sldMk cId="4272001026" sldId="262"/>
            <ac:grpSpMk id="23" creationId="{2E751C04-BEA6-446B-A678-9C74819EBD4C}"/>
          </ac:grpSpMkLst>
        </pc:grpChg>
        <pc:grpChg chg="add">
          <ac:chgData name="Shanaz Begum (2432257)" userId="S::2432257@student.uwtsd.ac.uk::87b88fec-4868-4312-974b-72cabddac346" providerId="AD" clId="Web-{30D86D91-B556-3D04-ABFD-E21E60CFBF9F}" dt="2026-02-10T17:14:17.609" v="46"/>
          <ac:grpSpMkLst>
            <pc:docMk/>
            <pc:sldMk cId="4272001026" sldId="262"/>
            <ac:grpSpMk id="56" creationId="{DD354807-230F-4402-B1B9-F733A8F1F190}"/>
          </ac:grpSpMkLst>
        </pc:grpChg>
        <pc:graphicFrameChg chg="add del">
          <ac:chgData name="Shanaz Begum (2432257)" userId="S::2432257@student.uwtsd.ac.uk::87b88fec-4868-4312-974b-72cabddac346" providerId="AD" clId="Web-{30D86D91-B556-3D04-ABFD-E21E60CFBF9F}" dt="2026-02-10T17:11:29.695" v="30"/>
          <ac:graphicFrameMkLst>
            <pc:docMk/>
            <pc:sldMk cId="4272001026" sldId="262"/>
            <ac:graphicFrameMk id="5" creationId="{AE9EF7B6-D4D4-5248-2FEB-CE7F0A0E1BD1}"/>
          </ac:graphicFrameMkLst>
        </pc:graphicFrameChg>
        <pc:graphicFrameChg chg="add del">
          <ac:chgData name="Shanaz Begum (2432257)" userId="S::2432257@student.uwtsd.ac.uk::87b88fec-4868-4312-974b-72cabddac346" providerId="AD" clId="Web-{30D86D91-B556-3D04-ABFD-E21E60CFBF9F}" dt="2026-02-10T17:11:50.931" v="32"/>
          <ac:graphicFrameMkLst>
            <pc:docMk/>
            <pc:sldMk cId="4272001026" sldId="262"/>
            <ac:graphicFrameMk id="12" creationId="{73786413-D088-5F1D-CC08-500AE3F4ED58}"/>
          </ac:graphicFrameMkLst>
        </pc:graphicFrameChg>
        <pc:picChg chg="add del">
          <ac:chgData name="Shanaz Begum (2432257)" userId="S::2432257@student.uwtsd.ac.uk::87b88fec-4868-4312-974b-72cabddac346" providerId="AD" clId="Web-{30D86D91-B556-3D04-ABFD-E21E60CFBF9F}" dt="2026-02-10T17:11:29.695" v="30"/>
          <ac:picMkLst>
            <pc:docMk/>
            <pc:sldMk cId="4272001026" sldId="262"/>
            <ac:picMk id="6" creationId="{1B820982-56D1-98CF-1F8D-2CB1D6FDFBE4}"/>
          </ac:picMkLst>
        </pc:picChg>
        <pc:picChg chg="add mod">
          <ac:chgData name="Shanaz Begum (2432257)" userId="S::2432257@student.uwtsd.ac.uk::87b88fec-4868-4312-974b-72cabddac346" providerId="AD" clId="Web-{30D86D91-B556-3D04-ABFD-E21E60CFBF9F}" dt="2026-02-10T17:14:17.609" v="46"/>
          <ac:picMkLst>
            <pc:docMk/>
            <pc:sldMk cId="4272001026" sldId="262"/>
            <ac:picMk id="47" creationId="{A1B3684D-2DCE-D39E-6C9C-4C384CCD73AD}"/>
          </ac:picMkLst>
        </pc:picChg>
      </pc:sldChg>
      <pc:sldChg chg="addSp delSp modSp mod setBg">
        <pc:chgData name="Shanaz Begum (2432257)" userId="S::2432257@student.uwtsd.ac.uk::87b88fec-4868-4312-974b-72cabddac346" providerId="AD" clId="Web-{30D86D91-B556-3D04-ABFD-E21E60CFBF9F}" dt="2026-02-10T17:30:22.680" v="76"/>
        <pc:sldMkLst>
          <pc:docMk/>
          <pc:sldMk cId="3594854509" sldId="263"/>
        </pc:sldMkLst>
        <pc:spChg chg="mod">
          <ac:chgData name="Shanaz Begum (2432257)" userId="S::2432257@student.uwtsd.ac.uk::87b88fec-4868-4312-974b-72cabddac346" providerId="AD" clId="Web-{30D86D91-B556-3D04-ABFD-E21E60CFBF9F}" dt="2026-02-10T17:30:22.680" v="76"/>
          <ac:spMkLst>
            <pc:docMk/>
            <pc:sldMk cId="3594854509" sldId="263"/>
            <ac:spMk id="2" creationId="{ED595ADA-F36B-236E-F96D-AA8450C6ADA4}"/>
          </ac:spMkLst>
        </pc:spChg>
        <pc:spChg chg="mod ord">
          <ac:chgData name="Shanaz Begum (2432257)" userId="S::2432257@student.uwtsd.ac.uk::87b88fec-4868-4312-974b-72cabddac346" providerId="AD" clId="Web-{30D86D91-B556-3D04-ABFD-E21E60CFBF9F}" dt="2026-02-10T17:30:22.680" v="76"/>
          <ac:spMkLst>
            <pc:docMk/>
            <pc:sldMk cId="3594854509" sldId="263"/>
            <ac:spMk id="3" creationId="{62AE81DE-DDBF-D83D-4B36-1AE461353501}"/>
          </ac:spMkLst>
        </pc:spChg>
        <pc:spChg chg="add del">
          <ac:chgData name="Shanaz Begum (2432257)" userId="S::2432257@student.uwtsd.ac.uk::87b88fec-4868-4312-974b-72cabddac346" providerId="AD" clId="Web-{30D86D91-B556-3D04-ABFD-E21E60CFBF9F}" dt="2026-02-10T17:30:18.274" v="73"/>
          <ac:spMkLst>
            <pc:docMk/>
            <pc:sldMk cId="3594854509" sldId="263"/>
            <ac:spMk id="9" creationId="{560AFAAC-EA6C-45A9-9E03-C9C9F0193B4F}"/>
          </ac:spMkLst>
        </pc:spChg>
        <pc:spChg chg="add del">
          <ac:chgData name="Shanaz Begum (2432257)" userId="S::2432257@student.uwtsd.ac.uk::87b88fec-4868-4312-974b-72cabddac346" providerId="AD" clId="Web-{30D86D91-B556-3D04-ABFD-E21E60CFBF9F}" dt="2026-02-10T17:30:18.274" v="73"/>
          <ac:spMkLst>
            <pc:docMk/>
            <pc:sldMk cId="3594854509" sldId="263"/>
            <ac:spMk id="11" creationId="{83549E37-C86B-4401-90BD-D8BF83859F14}"/>
          </ac:spMkLst>
        </pc:spChg>
        <pc:spChg chg="add del">
          <ac:chgData name="Shanaz Begum (2432257)" userId="S::2432257@student.uwtsd.ac.uk::87b88fec-4868-4312-974b-72cabddac346" providerId="AD" clId="Web-{30D86D91-B556-3D04-ABFD-E21E60CFBF9F}" dt="2026-02-10T17:30:18.274" v="73"/>
          <ac:spMkLst>
            <pc:docMk/>
            <pc:sldMk cId="3594854509" sldId="263"/>
            <ac:spMk id="13" creationId="{8A17784E-76D8-4521-A77D-0D2EBB923004}"/>
          </ac:spMkLst>
        </pc:spChg>
        <pc:spChg chg="add del">
          <ac:chgData name="Shanaz Begum (2432257)" userId="S::2432257@student.uwtsd.ac.uk::87b88fec-4868-4312-974b-72cabddac346" providerId="AD" clId="Web-{30D86D91-B556-3D04-ABFD-E21E60CFBF9F}" dt="2026-02-10T17:30:18.274" v="73"/>
          <ac:spMkLst>
            <pc:docMk/>
            <pc:sldMk cId="3594854509" sldId="263"/>
            <ac:spMk id="15" creationId="{C0036C6B-F09C-4EAB-AE02-8D056EE74856}"/>
          </ac:spMkLst>
        </pc:spChg>
        <pc:spChg chg="add del">
          <ac:chgData name="Shanaz Begum (2432257)" userId="S::2432257@student.uwtsd.ac.uk::87b88fec-4868-4312-974b-72cabddac346" providerId="AD" clId="Web-{30D86D91-B556-3D04-ABFD-E21E60CFBF9F}" dt="2026-02-10T17:30:18.274" v="73"/>
          <ac:spMkLst>
            <pc:docMk/>
            <pc:sldMk cId="3594854509" sldId="263"/>
            <ac:spMk id="17" creationId="{FC8D5885-2804-4D3C-BE31-902E4D3279B0}"/>
          </ac:spMkLst>
        </pc:spChg>
        <pc:spChg chg="add del">
          <ac:chgData name="Shanaz Begum (2432257)" userId="S::2432257@student.uwtsd.ac.uk::87b88fec-4868-4312-974b-72cabddac346" providerId="AD" clId="Web-{30D86D91-B556-3D04-ABFD-E21E60CFBF9F}" dt="2026-02-10T17:30:22.680" v="75"/>
          <ac:spMkLst>
            <pc:docMk/>
            <pc:sldMk cId="3594854509" sldId="263"/>
            <ac:spMk id="19" creationId="{04812C46-200A-4DEB-A05E-3ED6C68C2387}"/>
          </ac:spMkLst>
        </pc:spChg>
        <pc:spChg chg="add del">
          <ac:chgData name="Shanaz Begum (2432257)" userId="S::2432257@student.uwtsd.ac.uk::87b88fec-4868-4312-974b-72cabddac346" providerId="AD" clId="Web-{30D86D91-B556-3D04-ABFD-E21E60CFBF9F}" dt="2026-02-10T17:30:22.680" v="75"/>
          <ac:spMkLst>
            <pc:docMk/>
            <pc:sldMk cId="3594854509" sldId="263"/>
            <ac:spMk id="20" creationId="{D1EA859B-E555-4109-94F3-6700E046E008}"/>
          </ac:spMkLst>
        </pc:spChg>
        <pc:spChg chg="add">
          <ac:chgData name="Shanaz Begum (2432257)" userId="S::2432257@student.uwtsd.ac.uk::87b88fec-4868-4312-974b-72cabddac346" providerId="AD" clId="Web-{30D86D91-B556-3D04-ABFD-E21E60CFBF9F}" dt="2026-02-10T17:30:22.680" v="76"/>
          <ac:spMkLst>
            <pc:docMk/>
            <pc:sldMk cId="3594854509" sldId="263"/>
            <ac:spMk id="22" creationId="{637B2035-1FCB-439A-B421-095E136C7E07}"/>
          </ac:spMkLst>
        </pc:spChg>
        <pc:spChg chg="add">
          <ac:chgData name="Shanaz Begum (2432257)" userId="S::2432257@student.uwtsd.ac.uk::87b88fec-4868-4312-974b-72cabddac346" providerId="AD" clId="Web-{30D86D91-B556-3D04-ABFD-E21E60CFBF9F}" dt="2026-02-10T17:30:22.680" v="76"/>
          <ac:spMkLst>
            <pc:docMk/>
            <pc:sldMk cId="3594854509" sldId="263"/>
            <ac:spMk id="23" creationId="{676D6CDF-C512-4739-B158-55EE955EFA39}"/>
          </ac:spMkLst>
        </pc:spChg>
        <pc:picChg chg="add mod ord">
          <ac:chgData name="Shanaz Begum (2432257)" userId="S::2432257@student.uwtsd.ac.uk::87b88fec-4868-4312-974b-72cabddac346" providerId="AD" clId="Web-{30D86D91-B556-3D04-ABFD-E21E60CFBF9F}" dt="2026-02-10T17:30:22.680" v="76"/>
          <ac:picMkLst>
            <pc:docMk/>
            <pc:sldMk cId="3594854509" sldId="263"/>
            <ac:picMk id="4" creationId="{6E05835B-F81F-33A7-0A9D-5D9895B18AF1}"/>
          </ac:picMkLst>
        </pc:picChg>
      </pc:sldChg>
      <pc:sldChg chg="addSp delSp modSp mod setBg">
        <pc:chgData name="Shanaz Begum (2432257)" userId="S::2432257@student.uwtsd.ac.uk::87b88fec-4868-4312-974b-72cabddac346" providerId="AD" clId="Web-{30D86D91-B556-3D04-ABFD-E21E60CFBF9F}" dt="2026-02-10T17:30:33.446" v="77"/>
        <pc:sldMkLst>
          <pc:docMk/>
          <pc:sldMk cId="3990217540" sldId="264"/>
        </pc:sldMkLst>
        <pc:spChg chg="mod">
          <ac:chgData name="Shanaz Begum (2432257)" userId="S::2432257@student.uwtsd.ac.uk::87b88fec-4868-4312-974b-72cabddac346" providerId="AD" clId="Web-{30D86D91-B556-3D04-ABFD-E21E60CFBF9F}" dt="2026-02-10T17:30:33.446" v="77"/>
          <ac:spMkLst>
            <pc:docMk/>
            <pc:sldMk cId="3990217540" sldId="264"/>
            <ac:spMk id="2" creationId="{1BAF2974-BD2A-ABA1-1E17-4B6DE9C98492}"/>
          </ac:spMkLst>
        </pc:spChg>
        <pc:spChg chg="del">
          <ac:chgData name="Shanaz Begum (2432257)" userId="S::2432257@student.uwtsd.ac.uk::87b88fec-4868-4312-974b-72cabddac346" providerId="AD" clId="Web-{30D86D91-B556-3D04-ABFD-E21E60CFBF9F}" dt="2026-02-10T17:30:33.446" v="77"/>
          <ac:spMkLst>
            <pc:docMk/>
            <pc:sldMk cId="3990217540" sldId="264"/>
            <ac:spMk id="3" creationId="{B1B098E1-D51F-8605-97AC-9F7F34DD700A}"/>
          </ac:spMkLst>
        </pc:spChg>
        <pc:spChg chg="add">
          <ac:chgData name="Shanaz Begum (2432257)" userId="S::2432257@student.uwtsd.ac.uk::87b88fec-4868-4312-974b-72cabddac346" providerId="AD" clId="Web-{30D86D91-B556-3D04-ABFD-E21E60CFBF9F}" dt="2026-02-10T17:30:33.446" v="77"/>
          <ac:spMkLst>
            <pc:docMk/>
            <pc:sldMk cId="3990217540" sldId="264"/>
            <ac:spMk id="10" creationId="{B50AB553-2A96-4A92-96F2-93548E096954}"/>
          </ac:spMkLst>
        </pc:spChg>
        <pc:graphicFrameChg chg="add">
          <ac:chgData name="Shanaz Begum (2432257)" userId="S::2432257@student.uwtsd.ac.uk::87b88fec-4868-4312-974b-72cabddac346" providerId="AD" clId="Web-{30D86D91-B556-3D04-ABFD-E21E60CFBF9F}" dt="2026-02-10T17:30:33.446" v="77"/>
          <ac:graphicFrameMkLst>
            <pc:docMk/>
            <pc:sldMk cId="3990217540" sldId="264"/>
            <ac:graphicFrameMk id="5" creationId="{BAFBFE8E-5E94-4DB9-1B2F-79F649C3327A}"/>
          </ac:graphicFrameMkLst>
        </pc:graphicFrameChg>
        <pc:picChg chg="add">
          <ac:chgData name="Shanaz Begum (2432257)" userId="S::2432257@student.uwtsd.ac.uk::87b88fec-4868-4312-974b-72cabddac346" providerId="AD" clId="Web-{30D86D91-B556-3D04-ABFD-E21E60CFBF9F}" dt="2026-02-10T17:30:33.446" v="77"/>
          <ac:picMkLst>
            <pc:docMk/>
            <pc:sldMk cId="3990217540" sldId="264"/>
            <ac:picMk id="6" creationId="{69A4990D-0887-E142-0BDC-E977EA713576}"/>
          </ac:picMkLst>
        </pc:picChg>
      </pc:sldChg>
      <pc:sldChg chg="addSp delSp modSp mod setBg">
        <pc:chgData name="Shanaz Begum (2432257)" userId="S::2432257@student.uwtsd.ac.uk::87b88fec-4868-4312-974b-72cabddac346" providerId="AD" clId="Web-{30D86D91-B556-3D04-ABFD-E21E60CFBF9F}" dt="2026-02-10T17:34:39.625" v="106" actId="20577"/>
        <pc:sldMkLst>
          <pc:docMk/>
          <pc:sldMk cId="537148220" sldId="265"/>
        </pc:sldMkLst>
        <pc:spChg chg="mod">
          <ac:chgData name="Shanaz Begum (2432257)" userId="S::2432257@student.uwtsd.ac.uk::87b88fec-4868-4312-974b-72cabddac346" providerId="AD" clId="Web-{30D86D91-B556-3D04-ABFD-E21E60CFBF9F}" dt="2026-02-10T17:33:44.030" v="97" actId="14100"/>
          <ac:spMkLst>
            <pc:docMk/>
            <pc:sldMk cId="537148220" sldId="265"/>
            <ac:spMk id="2" creationId="{55EC9459-CEAE-6F87-B94A-0EAD4A916A2A}"/>
          </ac:spMkLst>
        </pc:spChg>
        <pc:spChg chg="add del mod">
          <ac:chgData name="Shanaz Begum (2432257)" userId="S::2432257@student.uwtsd.ac.uk::87b88fec-4868-4312-974b-72cabddac346" providerId="AD" clId="Web-{30D86D91-B556-3D04-ABFD-E21E60CFBF9F}" dt="2026-02-10T17:32:52.920" v="92"/>
          <ac:spMkLst>
            <pc:docMk/>
            <pc:sldMk cId="537148220" sldId="265"/>
            <ac:spMk id="3" creationId="{78335CB2-ED67-94F5-B20E-113D6BD66953}"/>
          </ac:spMkLst>
        </pc:spChg>
        <pc:spChg chg="add del">
          <ac:chgData name="Shanaz Begum (2432257)" userId="S::2432257@student.uwtsd.ac.uk::87b88fec-4868-4312-974b-72cabddac346" providerId="AD" clId="Web-{30D86D91-B556-3D04-ABFD-E21E60CFBF9F}" dt="2026-02-10T17:31:06.104" v="79"/>
          <ac:spMkLst>
            <pc:docMk/>
            <pc:sldMk cId="537148220" sldId="265"/>
            <ac:spMk id="8" creationId="{DEE2AD96-B495-4E06-9291-B71706F728CB}"/>
          </ac:spMkLst>
        </pc:spChg>
        <pc:spChg chg="add del">
          <ac:chgData name="Shanaz Begum (2432257)" userId="S::2432257@student.uwtsd.ac.uk::87b88fec-4868-4312-974b-72cabddac346" providerId="AD" clId="Web-{30D86D91-B556-3D04-ABFD-E21E60CFBF9F}" dt="2026-02-10T17:32:22.356" v="87"/>
          <ac:spMkLst>
            <pc:docMk/>
            <pc:sldMk cId="537148220" sldId="265"/>
            <ac:spMk id="9" creationId="{815925C2-A704-4D47-B1C1-3FCA52512EC1}"/>
          </ac:spMkLst>
        </pc:spChg>
        <pc:spChg chg="add del">
          <ac:chgData name="Shanaz Begum (2432257)" userId="S::2432257@student.uwtsd.ac.uk::87b88fec-4868-4312-974b-72cabddac346" providerId="AD" clId="Web-{30D86D91-B556-3D04-ABFD-E21E60CFBF9F}" dt="2026-02-10T17:31:06.104" v="79"/>
          <ac:spMkLst>
            <pc:docMk/>
            <pc:sldMk cId="537148220" sldId="265"/>
            <ac:spMk id="10" creationId="{53CF6D67-C5A8-4ADD-9E8E-1E38CA1D3166}"/>
          </ac:spMkLst>
        </pc:spChg>
        <pc:spChg chg="add del">
          <ac:chgData name="Shanaz Begum (2432257)" userId="S::2432257@student.uwtsd.ac.uk::87b88fec-4868-4312-974b-72cabddac346" providerId="AD" clId="Web-{30D86D91-B556-3D04-ABFD-E21E60CFBF9F}" dt="2026-02-10T17:32:22.356" v="87"/>
          <ac:spMkLst>
            <pc:docMk/>
            <pc:sldMk cId="537148220" sldId="265"/>
            <ac:spMk id="11" creationId="{01D4315C-C23C-4FD3-98DF-08C29E2292A8}"/>
          </ac:spMkLst>
        </pc:spChg>
        <pc:spChg chg="add del">
          <ac:chgData name="Shanaz Begum (2432257)" userId="S::2432257@student.uwtsd.ac.uk::87b88fec-4868-4312-974b-72cabddac346" providerId="AD" clId="Web-{30D86D91-B556-3D04-ABFD-E21E60CFBF9F}" dt="2026-02-10T17:31:06.104" v="79"/>
          <ac:spMkLst>
            <pc:docMk/>
            <pc:sldMk cId="537148220" sldId="265"/>
            <ac:spMk id="12" creationId="{86909FA0-B515-4681-B7A8-FA281D133B94}"/>
          </ac:spMkLst>
        </pc:spChg>
        <pc:spChg chg="add del">
          <ac:chgData name="Shanaz Begum (2432257)" userId="S::2432257@student.uwtsd.ac.uk::87b88fec-4868-4312-974b-72cabddac346" providerId="AD" clId="Web-{30D86D91-B556-3D04-ABFD-E21E60CFBF9F}" dt="2026-02-10T17:31:06.104" v="79"/>
          <ac:spMkLst>
            <pc:docMk/>
            <pc:sldMk cId="537148220" sldId="265"/>
            <ac:spMk id="14" creationId="{21C9FE86-FCC3-4A31-AA1C-C882262B7FE7}"/>
          </ac:spMkLst>
        </pc:spChg>
        <pc:spChg chg="add del">
          <ac:chgData name="Shanaz Begum (2432257)" userId="S::2432257@student.uwtsd.ac.uk::87b88fec-4868-4312-974b-72cabddac346" providerId="AD" clId="Web-{30D86D91-B556-3D04-ABFD-E21E60CFBF9F}" dt="2026-02-10T17:31:06.104" v="79"/>
          <ac:spMkLst>
            <pc:docMk/>
            <pc:sldMk cId="537148220" sldId="265"/>
            <ac:spMk id="16" creationId="{7D96243B-ECED-4B71-8E06-AE9A285EAD20}"/>
          </ac:spMkLst>
        </pc:spChg>
        <pc:spChg chg="add del">
          <ac:chgData name="Shanaz Begum (2432257)" userId="S::2432257@student.uwtsd.ac.uk::87b88fec-4868-4312-974b-72cabddac346" providerId="AD" clId="Web-{30D86D91-B556-3D04-ABFD-E21E60CFBF9F}" dt="2026-02-10T17:31:06.104" v="79"/>
          <ac:spMkLst>
            <pc:docMk/>
            <pc:sldMk cId="537148220" sldId="265"/>
            <ac:spMk id="18" creationId="{A09989E4-EFDC-4A90-A633-E0525FB4139E}"/>
          </ac:spMkLst>
        </pc:spChg>
        <pc:spChg chg="add del">
          <ac:chgData name="Shanaz Begum (2432257)" userId="S::2432257@student.uwtsd.ac.uk::87b88fec-4868-4312-974b-72cabddac346" providerId="AD" clId="Web-{30D86D91-B556-3D04-ABFD-E21E60CFBF9F}" dt="2026-02-10T17:31:50.386" v="81"/>
          <ac:spMkLst>
            <pc:docMk/>
            <pc:sldMk cId="537148220" sldId="265"/>
            <ac:spMk id="20" creationId="{389575E1-3389-451A-A5F7-27854C25C599}"/>
          </ac:spMkLst>
        </pc:spChg>
        <pc:spChg chg="add del">
          <ac:chgData name="Shanaz Begum (2432257)" userId="S::2432257@student.uwtsd.ac.uk::87b88fec-4868-4312-974b-72cabddac346" providerId="AD" clId="Web-{30D86D91-B556-3D04-ABFD-E21E60CFBF9F}" dt="2026-02-10T17:31:50.386" v="81"/>
          <ac:spMkLst>
            <pc:docMk/>
            <pc:sldMk cId="537148220" sldId="265"/>
            <ac:spMk id="21" creationId="{A53CCC5C-D88E-40FB-B30B-23DCDBD01D37}"/>
          </ac:spMkLst>
        </pc:spChg>
        <pc:spChg chg="add del">
          <ac:chgData name="Shanaz Begum (2432257)" userId="S::2432257@student.uwtsd.ac.uk::87b88fec-4868-4312-974b-72cabddac346" providerId="AD" clId="Web-{30D86D91-B556-3D04-ABFD-E21E60CFBF9F}" dt="2026-02-10T17:31:50.386" v="81"/>
          <ac:spMkLst>
            <pc:docMk/>
            <pc:sldMk cId="537148220" sldId="265"/>
            <ac:spMk id="22" creationId="{081E4A58-353D-44AE-B2FC-2A74E2E400F7}"/>
          </ac:spMkLst>
        </pc:spChg>
        <pc:spChg chg="add del">
          <ac:chgData name="Shanaz Begum (2432257)" userId="S::2432257@student.uwtsd.ac.uk::87b88fec-4868-4312-974b-72cabddac346" providerId="AD" clId="Web-{30D86D91-B556-3D04-ABFD-E21E60CFBF9F}" dt="2026-02-10T17:32:22.356" v="87"/>
          <ac:spMkLst>
            <pc:docMk/>
            <pc:sldMk cId="537148220" sldId="265"/>
            <ac:spMk id="30" creationId="{78335CB2-ED67-94F5-B20E-113D6BD66953}"/>
          </ac:spMkLst>
        </pc:spChg>
        <pc:spChg chg="add del">
          <ac:chgData name="Shanaz Begum (2432257)" userId="S::2432257@student.uwtsd.ac.uk::87b88fec-4868-4312-974b-72cabddac346" providerId="AD" clId="Web-{30D86D91-B556-3D04-ABFD-E21E60CFBF9F}" dt="2026-02-10T17:32:30.266" v="89"/>
          <ac:spMkLst>
            <pc:docMk/>
            <pc:sldMk cId="537148220" sldId="265"/>
            <ac:spMk id="32" creationId="{44D65982-4F00-4330-8DAA-DE6A9E4D6D23}"/>
          </ac:spMkLst>
        </pc:spChg>
        <pc:spChg chg="add del">
          <ac:chgData name="Shanaz Begum (2432257)" userId="S::2432257@student.uwtsd.ac.uk::87b88fec-4868-4312-974b-72cabddac346" providerId="AD" clId="Web-{30D86D91-B556-3D04-ABFD-E21E60CFBF9F}" dt="2026-02-10T17:32:30.266" v="89"/>
          <ac:spMkLst>
            <pc:docMk/>
            <pc:sldMk cId="537148220" sldId="265"/>
            <ac:spMk id="33" creationId="{56AD21CA-472C-4EA1-A897-F639017AFED3}"/>
          </ac:spMkLst>
        </pc:spChg>
        <pc:spChg chg="add del">
          <ac:chgData name="Shanaz Begum (2432257)" userId="S::2432257@student.uwtsd.ac.uk::87b88fec-4868-4312-974b-72cabddac346" providerId="AD" clId="Web-{30D86D91-B556-3D04-ABFD-E21E60CFBF9F}" dt="2026-02-10T17:32:30.266" v="89"/>
          <ac:spMkLst>
            <pc:docMk/>
            <pc:sldMk cId="537148220" sldId="265"/>
            <ac:spMk id="41" creationId="{C05FE506-AB9A-470B-89C8-008269966F9C}"/>
          </ac:spMkLst>
        </pc:spChg>
        <pc:spChg chg="add del">
          <ac:chgData name="Shanaz Begum (2432257)" userId="S::2432257@student.uwtsd.ac.uk::87b88fec-4868-4312-974b-72cabddac346" providerId="AD" clId="Web-{30D86D91-B556-3D04-ABFD-E21E60CFBF9F}" dt="2026-02-10T17:32:30.266" v="89"/>
          <ac:spMkLst>
            <pc:docMk/>
            <pc:sldMk cId="537148220" sldId="265"/>
            <ac:spMk id="42" creationId="{78335CB2-ED67-94F5-B20E-113D6BD66953}"/>
          </ac:spMkLst>
        </pc:spChg>
        <pc:spChg chg="add del">
          <ac:chgData name="Shanaz Begum (2432257)" userId="S::2432257@student.uwtsd.ac.uk::87b88fec-4868-4312-974b-72cabddac346" providerId="AD" clId="Web-{30D86D91-B556-3D04-ABFD-E21E60CFBF9F}" dt="2026-02-10T17:32:52.904" v="91"/>
          <ac:spMkLst>
            <pc:docMk/>
            <pc:sldMk cId="537148220" sldId="265"/>
            <ac:spMk id="45" creationId="{78335CB2-ED67-94F5-B20E-113D6BD66953}"/>
          </ac:spMkLst>
        </pc:spChg>
        <pc:spChg chg="add">
          <ac:chgData name="Shanaz Begum (2432257)" userId="S::2432257@student.uwtsd.ac.uk::87b88fec-4868-4312-974b-72cabddac346" providerId="AD" clId="Web-{30D86D91-B556-3D04-ABFD-E21E60CFBF9F}" dt="2026-02-10T17:32:52.920" v="92"/>
          <ac:spMkLst>
            <pc:docMk/>
            <pc:sldMk cId="537148220" sldId="265"/>
            <ac:spMk id="47" creationId="{907EF6B7-1338-4443-8C46-6A318D952DFD}"/>
          </ac:spMkLst>
        </pc:spChg>
        <pc:spChg chg="add">
          <ac:chgData name="Shanaz Begum (2432257)" userId="S::2432257@student.uwtsd.ac.uk::87b88fec-4868-4312-974b-72cabddac346" providerId="AD" clId="Web-{30D86D91-B556-3D04-ABFD-E21E60CFBF9F}" dt="2026-02-10T17:32:52.920" v="92"/>
          <ac:spMkLst>
            <pc:docMk/>
            <pc:sldMk cId="537148220" sldId="265"/>
            <ac:spMk id="48" creationId="{DAAE4CDD-124C-4DCF-9584-B6033B545DD5}"/>
          </ac:spMkLst>
        </pc:spChg>
        <pc:spChg chg="add">
          <ac:chgData name="Shanaz Begum (2432257)" userId="S::2432257@student.uwtsd.ac.uk::87b88fec-4868-4312-974b-72cabddac346" providerId="AD" clId="Web-{30D86D91-B556-3D04-ABFD-E21E60CFBF9F}" dt="2026-02-10T17:32:52.920" v="92"/>
          <ac:spMkLst>
            <pc:docMk/>
            <pc:sldMk cId="537148220" sldId="265"/>
            <ac:spMk id="49" creationId="{081E4A58-353D-44AE-B2FC-2A74E2E400F7}"/>
          </ac:spMkLst>
        </pc:spChg>
        <pc:spChg chg="add mod">
          <ac:chgData name="Shanaz Begum (2432257)" userId="S::2432257@student.uwtsd.ac.uk::87b88fec-4868-4312-974b-72cabddac346" providerId="AD" clId="Web-{30D86D91-B556-3D04-ABFD-E21E60CFBF9F}" dt="2026-02-10T17:34:39.625" v="106" actId="20577"/>
          <ac:spMkLst>
            <pc:docMk/>
            <pc:sldMk cId="537148220" sldId="265"/>
            <ac:spMk id="50" creationId="{78335CB2-ED67-94F5-B20E-113D6BD66953}"/>
          </ac:spMkLst>
        </pc:spChg>
        <pc:grpChg chg="add del">
          <ac:chgData name="Shanaz Begum (2432257)" userId="S::2432257@student.uwtsd.ac.uk::87b88fec-4868-4312-974b-72cabddac346" providerId="AD" clId="Web-{30D86D91-B556-3D04-ABFD-E21E60CFBF9F}" dt="2026-02-10T17:32:22.356" v="87"/>
          <ac:grpSpMkLst>
            <pc:docMk/>
            <pc:sldMk cId="537148220" sldId="265"/>
            <ac:grpSpMk id="15" creationId="{5E6B47BC-43FD-4C91-8BFF-B41B99A8A39E}"/>
          </ac:grpSpMkLst>
        </pc:grpChg>
        <pc:grpChg chg="add del">
          <ac:chgData name="Shanaz Begum (2432257)" userId="S::2432257@student.uwtsd.ac.uk::87b88fec-4868-4312-974b-72cabddac346" providerId="AD" clId="Web-{30D86D91-B556-3D04-ABFD-E21E60CFBF9F}" dt="2026-02-10T17:32:22.356" v="87"/>
          <ac:grpSpMkLst>
            <pc:docMk/>
            <pc:sldMk cId="537148220" sldId="265"/>
            <ac:grpSpMk id="25" creationId="{43F5E015-E085-4624-B431-B42414448684}"/>
          </ac:grpSpMkLst>
        </pc:grpChg>
        <pc:grpChg chg="add del">
          <ac:chgData name="Shanaz Begum (2432257)" userId="S::2432257@student.uwtsd.ac.uk::87b88fec-4868-4312-974b-72cabddac346" providerId="AD" clId="Web-{30D86D91-B556-3D04-ABFD-E21E60CFBF9F}" dt="2026-02-10T17:32:30.266" v="89"/>
          <ac:grpSpMkLst>
            <pc:docMk/>
            <pc:sldMk cId="537148220" sldId="265"/>
            <ac:grpSpMk id="34" creationId="{B29A5F49-8CEE-44D2-A717-96965326A59B}"/>
          </ac:grpSpMkLst>
        </pc:grpChg>
        <pc:grpChg chg="add del">
          <ac:chgData name="Shanaz Begum (2432257)" userId="S::2432257@student.uwtsd.ac.uk::87b88fec-4868-4312-974b-72cabddac346" providerId="AD" clId="Web-{30D86D91-B556-3D04-ABFD-E21E60CFBF9F}" dt="2026-02-10T17:32:30.266" v="89"/>
          <ac:grpSpMkLst>
            <pc:docMk/>
            <pc:sldMk cId="537148220" sldId="265"/>
            <ac:grpSpMk id="36" creationId="{43F5E015-E085-4624-B431-B42414448684}"/>
          </ac:grpSpMkLst>
        </pc:grpChg>
        <pc:graphicFrameChg chg="add del">
          <ac:chgData name="Shanaz Begum (2432257)" userId="S::2432257@student.uwtsd.ac.uk::87b88fec-4868-4312-974b-72cabddac346" providerId="AD" clId="Web-{30D86D91-B556-3D04-ABFD-E21E60CFBF9F}" dt="2026-02-10T17:31:58.074" v="83"/>
          <ac:graphicFrameMkLst>
            <pc:docMk/>
            <pc:sldMk cId="537148220" sldId="265"/>
            <ac:graphicFrameMk id="5" creationId="{2532F6D4-BDDC-9FB6-9206-5DC20EAA75D3}"/>
          </ac:graphicFrameMkLst>
        </pc:graphicFrameChg>
        <pc:graphicFrameChg chg="add del">
          <ac:chgData name="Shanaz Begum (2432257)" userId="S::2432257@student.uwtsd.ac.uk::87b88fec-4868-4312-974b-72cabddac346" providerId="AD" clId="Web-{30D86D91-B556-3D04-ABFD-E21E60CFBF9F}" dt="2026-02-10T17:32:14.872" v="85"/>
          <ac:graphicFrameMkLst>
            <pc:docMk/>
            <pc:sldMk cId="537148220" sldId="265"/>
            <ac:graphicFrameMk id="7" creationId="{5D7D3F40-952D-A46D-C533-A06722F98558}"/>
          </ac:graphicFrameMkLst>
        </pc:graphicFrameChg>
        <pc:cxnChg chg="add del">
          <ac:chgData name="Shanaz Begum (2432257)" userId="S::2432257@student.uwtsd.ac.uk::87b88fec-4868-4312-974b-72cabddac346" providerId="AD" clId="Web-{30D86D91-B556-3D04-ABFD-E21E60CFBF9F}" dt="2026-02-10T17:32:52.904" v="91"/>
          <ac:cxnSpMkLst>
            <pc:docMk/>
            <pc:sldMk cId="537148220" sldId="265"/>
            <ac:cxnSpMk id="44" creationId="{00CD8E7C-C23B-A3B9-B18A-838AED877A40}"/>
          </ac:cxnSpMkLst>
        </pc:cxnChg>
      </pc:sldChg>
      <pc:sldChg chg="addSp modSp mod setBg">
        <pc:chgData name="Shanaz Begum (2432257)" userId="S::2432257@student.uwtsd.ac.uk::87b88fec-4868-4312-974b-72cabddac346" providerId="AD" clId="Web-{30D86D91-B556-3D04-ABFD-E21E60CFBF9F}" dt="2026-02-10T17:42:55.423" v="121" actId="20577"/>
        <pc:sldMkLst>
          <pc:docMk/>
          <pc:sldMk cId="2544872554" sldId="266"/>
        </pc:sldMkLst>
        <pc:spChg chg="mod">
          <ac:chgData name="Shanaz Begum (2432257)" userId="S::2432257@student.uwtsd.ac.uk::87b88fec-4868-4312-974b-72cabddac346" providerId="AD" clId="Web-{30D86D91-B556-3D04-ABFD-E21E60CFBF9F}" dt="2026-02-10T17:42:36.890" v="119" actId="14100"/>
          <ac:spMkLst>
            <pc:docMk/>
            <pc:sldMk cId="2544872554" sldId="266"/>
            <ac:spMk id="2" creationId="{4098AAC4-FB42-8457-BD76-19584F1CD1BB}"/>
          </ac:spMkLst>
        </pc:spChg>
        <pc:spChg chg="mod">
          <ac:chgData name="Shanaz Begum (2432257)" userId="S::2432257@student.uwtsd.ac.uk::87b88fec-4868-4312-974b-72cabddac346" providerId="AD" clId="Web-{30D86D91-B556-3D04-ABFD-E21E60CFBF9F}" dt="2026-02-10T17:42:55.423" v="121" actId="20577"/>
          <ac:spMkLst>
            <pc:docMk/>
            <pc:sldMk cId="2544872554" sldId="266"/>
            <ac:spMk id="3" creationId="{6EB82043-BB7B-3D77-C616-67EA8224F7B2}"/>
          </ac:spMkLst>
        </pc:spChg>
        <pc:spChg chg="add">
          <ac:chgData name="Shanaz Begum (2432257)" userId="S::2432257@student.uwtsd.ac.uk::87b88fec-4868-4312-974b-72cabddac346" providerId="AD" clId="Web-{30D86D91-B556-3D04-ABFD-E21E60CFBF9F}" dt="2026-02-10T17:42:18.170" v="118"/>
          <ac:spMkLst>
            <pc:docMk/>
            <pc:sldMk cId="2544872554" sldId="266"/>
            <ac:spMk id="9" creationId="{45D37F4E-DDB4-456B-97E0-9937730A039F}"/>
          </ac:spMkLst>
        </pc:spChg>
        <pc:spChg chg="add">
          <ac:chgData name="Shanaz Begum (2432257)" userId="S::2432257@student.uwtsd.ac.uk::87b88fec-4868-4312-974b-72cabddac346" providerId="AD" clId="Web-{30D86D91-B556-3D04-ABFD-E21E60CFBF9F}" dt="2026-02-10T17:42:18.170" v="118"/>
          <ac:spMkLst>
            <pc:docMk/>
            <pc:sldMk cId="2544872554" sldId="266"/>
            <ac:spMk id="11" creationId="{B2DD41CD-8F47-4F56-AD12-4E2FF7696987}"/>
          </ac:spMkLst>
        </pc:spChg>
        <pc:picChg chg="add mod">
          <ac:chgData name="Shanaz Begum (2432257)" userId="S::2432257@student.uwtsd.ac.uk::87b88fec-4868-4312-974b-72cabddac346" providerId="AD" clId="Web-{30D86D91-B556-3D04-ABFD-E21E60CFBF9F}" dt="2026-02-10T17:42:18.170" v="118"/>
          <ac:picMkLst>
            <pc:docMk/>
            <pc:sldMk cId="2544872554" sldId="266"/>
            <ac:picMk id="4" creationId="{060B5ECA-7776-AA35-7920-C17ADC0EFC85}"/>
          </ac:picMkLst>
        </pc:picChg>
      </pc:sldChg>
    </pc:docChg>
  </pc:docChgLst>
  <pc:docChgLst>
    <pc:chgData name="Shanaz Begum (2432257)" userId="S::2432257@student.uwtsd.ac.uk::87b88fec-4868-4312-974b-72cabddac346" providerId="AD" clId="Web-{B7297BBE-F410-FCCF-1059-B29B1BA6CE17}"/>
    <pc:docChg chg="addSld delSld modSld">
      <pc:chgData name="Shanaz Begum (2432257)" userId="S::2432257@student.uwtsd.ac.uk::87b88fec-4868-4312-974b-72cabddac346" providerId="AD" clId="Web-{B7297BBE-F410-FCCF-1059-B29B1BA6CE17}" dt="2026-02-09T19:24:28.920" v="471" actId="14100"/>
      <pc:docMkLst>
        <pc:docMk/>
      </pc:docMkLst>
      <pc:sldChg chg="addSp modSp mod setBg">
        <pc:chgData name="Shanaz Begum (2432257)" userId="S::2432257@student.uwtsd.ac.uk::87b88fec-4868-4312-974b-72cabddac346" providerId="AD" clId="Web-{B7297BBE-F410-FCCF-1059-B29B1BA6CE17}" dt="2026-02-09T18:09:11.479" v="53"/>
        <pc:sldMkLst>
          <pc:docMk/>
          <pc:sldMk cId="109857222" sldId="256"/>
        </pc:sldMkLst>
        <pc:spChg chg="mod">
          <ac:chgData name="Shanaz Begum (2432257)" userId="S::2432257@student.uwtsd.ac.uk::87b88fec-4868-4312-974b-72cabddac346" providerId="AD" clId="Web-{B7297BBE-F410-FCCF-1059-B29B1BA6CE17}" dt="2026-02-09T18:09:11.479" v="53"/>
          <ac:spMkLst>
            <pc:docMk/>
            <pc:sldMk cId="109857222" sldId="256"/>
            <ac:spMk id="2" creationId="{00000000-0000-0000-0000-000000000000}"/>
          </ac:spMkLst>
        </pc:spChg>
        <pc:spChg chg="mod">
          <ac:chgData name="Shanaz Begum (2432257)" userId="S::2432257@student.uwtsd.ac.uk::87b88fec-4868-4312-974b-72cabddac346" providerId="AD" clId="Web-{B7297BBE-F410-FCCF-1059-B29B1BA6CE17}" dt="2026-02-09T18:09:11.479" v="53"/>
          <ac:spMkLst>
            <pc:docMk/>
            <pc:sldMk cId="109857222" sldId="256"/>
            <ac:spMk id="3" creationId="{00000000-0000-0000-0000-000000000000}"/>
          </ac:spMkLst>
        </pc:spChg>
        <pc:spChg chg="add">
          <ac:chgData name="Shanaz Begum (2432257)" userId="S::2432257@student.uwtsd.ac.uk::87b88fec-4868-4312-974b-72cabddac346" providerId="AD" clId="Web-{B7297BBE-F410-FCCF-1059-B29B1BA6CE17}" dt="2026-02-09T18:09:11.479" v="53"/>
          <ac:spMkLst>
            <pc:docMk/>
            <pc:sldMk cId="109857222" sldId="256"/>
            <ac:spMk id="9" creationId="{9B7AD9F6-8CE7-4299-8FC6-328F4DCD3FF9}"/>
          </ac:spMkLst>
        </pc:spChg>
        <pc:spChg chg="add">
          <ac:chgData name="Shanaz Begum (2432257)" userId="S::2432257@student.uwtsd.ac.uk::87b88fec-4868-4312-974b-72cabddac346" providerId="AD" clId="Web-{B7297BBE-F410-FCCF-1059-B29B1BA6CE17}" dt="2026-02-09T18:09:11.479" v="53"/>
          <ac:spMkLst>
            <pc:docMk/>
            <pc:sldMk cId="109857222" sldId="256"/>
            <ac:spMk id="11" creationId="{F49775AF-8896-43EE-92C6-83497D6DC56F}"/>
          </ac:spMkLst>
        </pc:spChg>
        <pc:picChg chg="add mod">
          <ac:chgData name="Shanaz Begum (2432257)" userId="S::2432257@student.uwtsd.ac.uk::87b88fec-4868-4312-974b-72cabddac346" providerId="AD" clId="Web-{B7297BBE-F410-FCCF-1059-B29B1BA6CE17}" dt="2026-02-09T18:09:11.479" v="53"/>
          <ac:picMkLst>
            <pc:docMk/>
            <pc:sldMk cId="109857222" sldId="256"/>
            <ac:picMk id="4" creationId="{67868F44-E52D-66C5-0EC2-7C973C738F30}"/>
          </ac:picMkLst>
        </pc:picChg>
      </pc:sldChg>
      <pc:sldChg chg="addSp delSp modSp new mod setBg">
        <pc:chgData name="Shanaz Begum (2432257)" userId="S::2432257@student.uwtsd.ac.uk::87b88fec-4868-4312-974b-72cabddac346" providerId="AD" clId="Web-{B7297BBE-F410-FCCF-1059-B29B1BA6CE17}" dt="2026-02-09T18:43:49.638" v="233" actId="14100"/>
        <pc:sldMkLst>
          <pc:docMk/>
          <pc:sldMk cId="1919229328" sldId="257"/>
        </pc:sldMkLst>
        <pc:spChg chg="mod">
          <ac:chgData name="Shanaz Begum (2432257)" userId="S::2432257@student.uwtsd.ac.uk::87b88fec-4868-4312-974b-72cabddac346" providerId="AD" clId="Web-{B7297BBE-F410-FCCF-1059-B29B1BA6CE17}" dt="2026-02-09T18:34:38.244" v="178"/>
          <ac:spMkLst>
            <pc:docMk/>
            <pc:sldMk cId="1919229328" sldId="257"/>
            <ac:spMk id="2" creationId="{FD84035F-2AF1-1EA0-A3E5-E934E34529FF}"/>
          </ac:spMkLst>
        </pc:spChg>
        <pc:spChg chg="add del mod">
          <ac:chgData name="Shanaz Begum (2432257)" userId="S::2432257@student.uwtsd.ac.uk::87b88fec-4868-4312-974b-72cabddac346" providerId="AD" clId="Web-{B7297BBE-F410-FCCF-1059-B29B1BA6CE17}" dt="2026-02-09T18:43:49.638" v="233" actId="14100"/>
          <ac:spMkLst>
            <pc:docMk/>
            <pc:sldMk cId="1919229328" sldId="257"/>
            <ac:spMk id="3" creationId="{DE034550-A050-7060-DF8C-DE32540662F0}"/>
          </ac:spMkLst>
        </pc:spChg>
        <pc:spChg chg="add del">
          <ac:chgData name="Shanaz Begum (2432257)" userId="S::2432257@student.uwtsd.ac.uk::87b88fec-4868-4312-974b-72cabddac346" providerId="AD" clId="Web-{B7297BBE-F410-FCCF-1059-B29B1BA6CE17}" dt="2026-02-09T18:24:01.911" v="58"/>
          <ac:spMkLst>
            <pc:docMk/>
            <pc:sldMk cId="1919229328" sldId="257"/>
            <ac:spMk id="8" creationId="{1A3C89F8-0D2F-47FF-B903-151248265F47}"/>
          </ac:spMkLst>
        </pc:spChg>
        <pc:spChg chg="add">
          <ac:chgData name="Shanaz Begum (2432257)" userId="S::2432257@student.uwtsd.ac.uk::87b88fec-4868-4312-974b-72cabddac346" providerId="AD" clId="Web-{B7297BBE-F410-FCCF-1059-B29B1BA6CE17}" dt="2026-02-09T18:34:38.244" v="178"/>
          <ac:spMkLst>
            <pc:docMk/>
            <pc:sldMk cId="1919229328" sldId="257"/>
            <ac:spMk id="9" creationId="{45D37F4E-DDB4-456B-97E0-9937730A039F}"/>
          </ac:spMkLst>
        </pc:spChg>
        <pc:spChg chg="add del">
          <ac:chgData name="Shanaz Begum (2432257)" userId="S::2432257@student.uwtsd.ac.uk::87b88fec-4868-4312-974b-72cabddac346" providerId="AD" clId="Web-{B7297BBE-F410-FCCF-1059-B29B1BA6CE17}" dt="2026-02-09T18:24:01.911" v="58"/>
          <ac:spMkLst>
            <pc:docMk/>
            <pc:sldMk cId="1919229328" sldId="257"/>
            <ac:spMk id="10" creationId="{C5CB530E-515E-412C-9DF1-5F8FFBD6F383}"/>
          </ac:spMkLst>
        </pc:spChg>
        <pc:spChg chg="add">
          <ac:chgData name="Shanaz Begum (2432257)" userId="S::2432257@student.uwtsd.ac.uk::87b88fec-4868-4312-974b-72cabddac346" providerId="AD" clId="Web-{B7297BBE-F410-FCCF-1059-B29B1BA6CE17}" dt="2026-02-09T18:34:38.244" v="178"/>
          <ac:spMkLst>
            <pc:docMk/>
            <pc:sldMk cId="1919229328" sldId="257"/>
            <ac:spMk id="11" creationId="{B2DD41CD-8F47-4F56-AD12-4E2FF7696987}"/>
          </ac:spMkLst>
        </pc:spChg>
        <pc:spChg chg="add del">
          <ac:chgData name="Shanaz Begum (2432257)" userId="S::2432257@student.uwtsd.ac.uk::87b88fec-4868-4312-974b-72cabddac346" providerId="AD" clId="Web-{B7297BBE-F410-FCCF-1059-B29B1BA6CE17}" dt="2026-02-09T18:24:01.911" v="58"/>
          <ac:spMkLst>
            <pc:docMk/>
            <pc:sldMk cId="1919229328" sldId="257"/>
            <ac:spMk id="12" creationId="{712D4376-A578-4FF1-94FC-245E7A6A489F}"/>
          </ac:spMkLst>
        </pc:spChg>
        <pc:spChg chg="add del">
          <ac:chgData name="Shanaz Begum (2432257)" userId="S::2432257@student.uwtsd.ac.uk::87b88fec-4868-4312-974b-72cabddac346" providerId="AD" clId="Web-{B7297BBE-F410-FCCF-1059-B29B1BA6CE17}" dt="2026-02-09T18:24:01.911" v="58"/>
          <ac:spMkLst>
            <pc:docMk/>
            <pc:sldMk cId="1919229328" sldId="257"/>
            <ac:spMk id="14" creationId="{AEA7509D-F04F-40CB-A0B3-EEF16499CC9F}"/>
          </ac:spMkLst>
        </pc:spChg>
        <pc:spChg chg="add del">
          <ac:chgData name="Shanaz Begum (2432257)" userId="S::2432257@student.uwtsd.ac.uk::87b88fec-4868-4312-974b-72cabddac346" providerId="AD" clId="Web-{B7297BBE-F410-FCCF-1059-B29B1BA6CE17}" dt="2026-02-09T18:24:01.911" v="58"/>
          <ac:spMkLst>
            <pc:docMk/>
            <pc:sldMk cId="1919229328" sldId="257"/>
            <ac:spMk id="18" creationId="{508BEF50-7B1E-49A4-BC19-5F4F1D755E64}"/>
          </ac:spMkLst>
        </pc:spChg>
        <pc:spChg chg="add del">
          <ac:chgData name="Shanaz Begum (2432257)" userId="S::2432257@student.uwtsd.ac.uk::87b88fec-4868-4312-974b-72cabddac346" providerId="AD" clId="Web-{B7297BBE-F410-FCCF-1059-B29B1BA6CE17}" dt="2026-02-09T18:24:01.911" v="58"/>
          <ac:spMkLst>
            <pc:docMk/>
            <pc:sldMk cId="1919229328" sldId="257"/>
            <ac:spMk id="20" creationId="{3FBAD350-5664-4811-A208-657FB882D350}"/>
          </ac:spMkLst>
        </pc:spChg>
        <pc:spChg chg="add del">
          <ac:chgData name="Shanaz Begum (2432257)" userId="S::2432257@student.uwtsd.ac.uk::87b88fec-4868-4312-974b-72cabddac346" providerId="AD" clId="Web-{B7297BBE-F410-FCCF-1059-B29B1BA6CE17}" dt="2026-02-09T18:24:01.911" v="58"/>
          <ac:spMkLst>
            <pc:docMk/>
            <pc:sldMk cId="1919229328" sldId="257"/>
            <ac:spMk id="22" creationId="{C39ADB8F-D187-49D7-BDCF-C1B6DC727068}"/>
          </ac:spMkLst>
        </pc:spChg>
        <pc:picChg chg="add mod">
          <ac:chgData name="Shanaz Begum (2432257)" userId="S::2432257@student.uwtsd.ac.uk::87b88fec-4868-4312-974b-72cabddac346" providerId="AD" clId="Web-{B7297BBE-F410-FCCF-1059-B29B1BA6CE17}" dt="2026-02-09T18:34:38.244" v="178"/>
          <ac:picMkLst>
            <pc:docMk/>
            <pc:sldMk cId="1919229328" sldId="257"/>
            <ac:picMk id="4" creationId="{E5AD7B0D-BD88-68C6-DBC0-8522EEE630FB}"/>
          </ac:picMkLst>
        </pc:picChg>
        <pc:cxnChg chg="add del">
          <ac:chgData name="Shanaz Begum (2432257)" userId="S::2432257@student.uwtsd.ac.uk::87b88fec-4868-4312-974b-72cabddac346" providerId="AD" clId="Web-{B7297BBE-F410-FCCF-1059-B29B1BA6CE17}" dt="2026-02-09T18:24:01.911" v="58"/>
          <ac:cxnSpMkLst>
            <pc:docMk/>
            <pc:sldMk cId="1919229328" sldId="257"/>
            <ac:cxnSpMk id="16" creationId="{56020367-4FD5-4596-8E10-C5F095CD8DBF}"/>
          </ac:cxnSpMkLst>
        </pc:cxnChg>
      </pc:sldChg>
      <pc:sldChg chg="addSp delSp modSp new mod setBg">
        <pc:chgData name="Shanaz Begum (2432257)" userId="S::2432257@student.uwtsd.ac.uk::87b88fec-4868-4312-974b-72cabddac346" providerId="AD" clId="Web-{B7297BBE-F410-FCCF-1059-B29B1BA6CE17}" dt="2026-02-09T18:42:31.354" v="225"/>
        <pc:sldMkLst>
          <pc:docMk/>
          <pc:sldMk cId="988430642" sldId="258"/>
        </pc:sldMkLst>
        <pc:spChg chg="mod">
          <ac:chgData name="Shanaz Begum (2432257)" userId="S::2432257@student.uwtsd.ac.uk::87b88fec-4868-4312-974b-72cabddac346" providerId="AD" clId="Web-{B7297BBE-F410-FCCF-1059-B29B1BA6CE17}" dt="2026-02-09T18:42:31.354" v="225"/>
          <ac:spMkLst>
            <pc:docMk/>
            <pc:sldMk cId="988430642" sldId="258"/>
            <ac:spMk id="2" creationId="{838FA059-17C2-21F5-B159-1AAC0C83A615}"/>
          </ac:spMkLst>
        </pc:spChg>
        <pc:spChg chg="add del mod">
          <ac:chgData name="Shanaz Begum (2432257)" userId="S::2432257@student.uwtsd.ac.uk::87b88fec-4868-4312-974b-72cabddac346" providerId="AD" clId="Web-{B7297BBE-F410-FCCF-1059-B29B1BA6CE17}" dt="2026-02-09T18:42:31.354" v="225"/>
          <ac:spMkLst>
            <pc:docMk/>
            <pc:sldMk cId="988430642" sldId="258"/>
            <ac:spMk id="3" creationId="{3F77B498-0CC6-D338-1FAC-387FC9252F57}"/>
          </ac:spMkLst>
        </pc:spChg>
        <pc:spChg chg="add del mod">
          <ac:chgData name="Shanaz Begum (2432257)" userId="S::2432257@student.uwtsd.ac.uk::87b88fec-4868-4312-974b-72cabddac346" providerId="AD" clId="Web-{B7297BBE-F410-FCCF-1059-B29B1BA6CE17}" dt="2026-02-09T18:39:50.313" v="203"/>
          <ac:spMkLst>
            <pc:docMk/>
            <pc:sldMk cId="988430642" sldId="258"/>
            <ac:spMk id="5" creationId="{25C33174-D141-2368-F035-E21AFA2987DB}"/>
          </ac:spMkLst>
        </pc:spChg>
        <pc:spChg chg="add del">
          <ac:chgData name="Shanaz Begum (2432257)" userId="S::2432257@student.uwtsd.ac.uk::87b88fec-4868-4312-974b-72cabddac346" providerId="AD" clId="Web-{B7297BBE-F410-FCCF-1059-B29B1BA6CE17}" dt="2026-02-09T18:41:52.992" v="223"/>
          <ac:spMkLst>
            <pc:docMk/>
            <pc:sldMk cId="988430642" sldId="258"/>
            <ac:spMk id="9" creationId="{C05CBC3C-2E5A-4839-8B9B-2E5A6ADF0F58}"/>
          </ac:spMkLst>
        </pc:spChg>
        <pc:spChg chg="add del">
          <ac:chgData name="Shanaz Begum (2432257)" userId="S::2432257@student.uwtsd.ac.uk::87b88fec-4868-4312-974b-72cabddac346" providerId="AD" clId="Web-{B7297BBE-F410-FCCF-1059-B29B1BA6CE17}" dt="2026-02-09T18:41:52.992" v="223"/>
          <ac:spMkLst>
            <pc:docMk/>
            <pc:sldMk cId="988430642" sldId="258"/>
            <ac:spMk id="11" creationId="{DB5B423A-57CC-4C58-AA26-8E2E862B03A0}"/>
          </ac:spMkLst>
        </pc:spChg>
        <pc:spChg chg="add">
          <ac:chgData name="Shanaz Begum (2432257)" userId="S::2432257@student.uwtsd.ac.uk::87b88fec-4868-4312-974b-72cabddac346" providerId="AD" clId="Web-{B7297BBE-F410-FCCF-1059-B29B1BA6CE17}" dt="2026-02-09T18:42:31.354" v="225"/>
          <ac:spMkLst>
            <pc:docMk/>
            <pc:sldMk cId="988430642" sldId="258"/>
            <ac:spMk id="29" creationId="{3ECBE1F1-D69B-4AFA-ABD5-8E41720EF6DE}"/>
          </ac:spMkLst>
        </pc:spChg>
        <pc:spChg chg="add">
          <ac:chgData name="Shanaz Begum (2432257)" userId="S::2432257@student.uwtsd.ac.uk::87b88fec-4868-4312-974b-72cabddac346" providerId="AD" clId="Web-{B7297BBE-F410-FCCF-1059-B29B1BA6CE17}" dt="2026-02-09T18:42:31.354" v="225"/>
          <ac:spMkLst>
            <pc:docMk/>
            <pc:sldMk cId="988430642" sldId="258"/>
            <ac:spMk id="31" creationId="{603A6265-E10C-4B85-9C20-E75FCAF9CC63}"/>
          </ac:spMkLst>
        </pc:spChg>
        <pc:graphicFrameChg chg="add del">
          <ac:chgData name="Shanaz Begum (2432257)" userId="S::2432257@student.uwtsd.ac.uk::87b88fec-4868-4312-974b-72cabddac346" providerId="AD" clId="Web-{B7297BBE-F410-FCCF-1059-B29B1BA6CE17}" dt="2026-02-09T18:41:52.992" v="223"/>
          <ac:graphicFrameMkLst>
            <pc:docMk/>
            <pc:sldMk cId="988430642" sldId="258"/>
            <ac:graphicFrameMk id="6" creationId="{B144F174-EF70-FE3E-8669-0330CC11B340}"/>
          </ac:graphicFrameMkLst>
        </pc:graphicFrameChg>
        <pc:picChg chg="add del mod">
          <ac:chgData name="Shanaz Begum (2432257)" userId="S::2432257@student.uwtsd.ac.uk::87b88fec-4868-4312-974b-72cabddac346" providerId="AD" clId="Web-{B7297BBE-F410-FCCF-1059-B29B1BA6CE17}" dt="2026-02-09T18:39:50.313" v="204"/>
          <ac:picMkLst>
            <pc:docMk/>
            <pc:sldMk cId="988430642" sldId="258"/>
            <ac:picMk id="4" creationId="{7CC20EC5-1B3D-ED9A-1666-E68F07D78925}"/>
          </ac:picMkLst>
        </pc:picChg>
        <pc:picChg chg="add mod ord">
          <ac:chgData name="Shanaz Begum (2432257)" userId="S::2432257@student.uwtsd.ac.uk::87b88fec-4868-4312-974b-72cabddac346" providerId="AD" clId="Web-{B7297BBE-F410-FCCF-1059-B29B1BA6CE17}" dt="2026-02-09T18:42:31.354" v="225"/>
          <ac:picMkLst>
            <pc:docMk/>
            <pc:sldMk cId="988430642" sldId="258"/>
            <ac:picMk id="24" creationId="{A74E68DB-755D-98C5-A5BA-E2AE8DE9BDAA}"/>
          </ac:picMkLst>
        </pc:picChg>
      </pc:sldChg>
      <pc:sldChg chg="addSp modSp new mod setBg">
        <pc:chgData name="Shanaz Begum (2432257)" userId="S::2432257@student.uwtsd.ac.uk::87b88fec-4868-4312-974b-72cabddac346" providerId="AD" clId="Web-{B7297BBE-F410-FCCF-1059-B29B1BA6CE17}" dt="2026-02-09T18:51:56.356" v="252"/>
        <pc:sldMkLst>
          <pc:docMk/>
          <pc:sldMk cId="1416132661" sldId="259"/>
        </pc:sldMkLst>
        <pc:spChg chg="mod">
          <ac:chgData name="Shanaz Begum (2432257)" userId="S::2432257@student.uwtsd.ac.uk::87b88fec-4868-4312-974b-72cabddac346" providerId="AD" clId="Web-{B7297BBE-F410-FCCF-1059-B29B1BA6CE17}" dt="2026-02-09T18:51:56.356" v="252"/>
          <ac:spMkLst>
            <pc:docMk/>
            <pc:sldMk cId="1416132661" sldId="259"/>
            <ac:spMk id="2" creationId="{C7698B67-8720-65C3-F586-EAC232A89EE9}"/>
          </ac:spMkLst>
        </pc:spChg>
        <pc:spChg chg="mod">
          <ac:chgData name="Shanaz Begum (2432257)" userId="S::2432257@student.uwtsd.ac.uk::87b88fec-4868-4312-974b-72cabddac346" providerId="AD" clId="Web-{B7297BBE-F410-FCCF-1059-B29B1BA6CE17}" dt="2026-02-09T18:51:56.356" v="252"/>
          <ac:spMkLst>
            <pc:docMk/>
            <pc:sldMk cId="1416132661" sldId="259"/>
            <ac:spMk id="3" creationId="{221F42BE-12BC-C531-6BFB-C4B2A24C5631}"/>
          </ac:spMkLst>
        </pc:spChg>
        <pc:spChg chg="add mod">
          <ac:chgData name="Shanaz Begum (2432257)" userId="S::2432257@student.uwtsd.ac.uk::87b88fec-4868-4312-974b-72cabddac346" providerId="AD" clId="Web-{B7297BBE-F410-FCCF-1059-B29B1BA6CE17}" dt="2026-02-09T18:51:56.356" v="252"/>
          <ac:spMkLst>
            <pc:docMk/>
            <pc:sldMk cId="1416132661" sldId="259"/>
            <ac:spMk id="5" creationId="{A2E61440-C3EE-85B3-73DF-E90CC1B53F18}"/>
          </ac:spMkLst>
        </pc:spChg>
        <pc:spChg chg="add">
          <ac:chgData name="Shanaz Begum (2432257)" userId="S::2432257@student.uwtsd.ac.uk::87b88fec-4868-4312-974b-72cabddac346" providerId="AD" clId="Web-{B7297BBE-F410-FCCF-1059-B29B1BA6CE17}" dt="2026-02-09T18:51:56.356" v="252"/>
          <ac:spMkLst>
            <pc:docMk/>
            <pc:sldMk cId="1416132661" sldId="259"/>
            <ac:spMk id="10" creationId="{9F7D5CDA-D291-4307-BF55-1381FED29634}"/>
          </ac:spMkLst>
        </pc:spChg>
        <pc:picChg chg="add mod">
          <ac:chgData name="Shanaz Begum (2432257)" userId="S::2432257@student.uwtsd.ac.uk::87b88fec-4868-4312-974b-72cabddac346" providerId="AD" clId="Web-{B7297BBE-F410-FCCF-1059-B29B1BA6CE17}" dt="2026-02-09T18:51:56.356" v="252"/>
          <ac:picMkLst>
            <pc:docMk/>
            <pc:sldMk cId="1416132661" sldId="259"/>
            <ac:picMk id="4" creationId="{2BE300D9-1DE4-21BD-EA14-0538911DAB7C}"/>
          </ac:picMkLst>
        </pc:picChg>
      </pc:sldChg>
      <pc:sldChg chg="modSp new">
        <pc:chgData name="Shanaz Begum (2432257)" userId="S::2432257@student.uwtsd.ac.uk::87b88fec-4868-4312-974b-72cabddac346" providerId="AD" clId="Web-{B7297BBE-F410-FCCF-1059-B29B1BA6CE17}" dt="2026-02-09T18:59:57.787" v="284" actId="20577"/>
        <pc:sldMkLst>
          <pc:docMk/>
          <pc:sldMk cId="2745370238" sldId="260"/>
        </pc:sldMkLst>
        <pc:spChg chg="mod">
          <ac:chgData name="Shanaz Begum (2432257)" userId="S::2432257@student.uwtsd.ac.uk::87b88fec-4868-4312-974b-72cabddac346" providerId="AD" clId="Web-{B7297BBE-F410-FCCF-1059-B29B1BA6CE17}" dt="2026-02-09T18:53:41.937" v="256" actId="14100"/>
          <ac:spMkLst>
            <pc:docMk/>
            <pc:sldMk cId="2745370238" sldId="260"/>
            <ac:spMk id="2" creationId="{E1F243FF-BFC0-13B9-6F6D-F3BCD327ED4D}"/>
          </ac:spMkLst>
        </pc:spChg>
        <pc:spChg chg="mod">
          <ac:chgData name="Shanaz Begum (2432257)" userId="S::2432257@student.uwtsd.ac.uk::87b88fec-4868-4312-974b-72cabddac346" providerId="AD" clId="Web-{B7297BBE-F410-FCCF-1059-B29B1BA6CE17}" dt="2026-02-09T18:59:57.787" v="284" actId="20577"/>
          <ac:spMkLst>
            <pc:docMk/>
            <pc:sldMk cId="2745370238" sldId="260"/>
            <ac:spMk id="3" creationId="{D6DD18EE-EBB3-2FE8-2429-A42B94CFDE51}"/>
          </ac:spMkLst>
        </pc:spChg>
      </pc:sldChg>
      <pc:sldChg chg="modSp new">
        <pc:chgData name="Shanaz Begum (2432257)" userId="S::2432257@student.uwtsd.ac.uk::87b88fec-4868-4312-974b-72cabddac346" providerId="AD" clId="Web-{B7297BBE-F410-FCCF-1059-B29B1BA6CE17}" dt="2026-02-09T19:01:30.522" v="294" actId="14100"/>
        <pc:sldMkLst>
          <pc:docMk/>
          <pc:sldMk cId="2625036103" sldId="261"/>
        </pc:sldMkLst>
        <pc:spChg chg="mod">
          <ac:chgData name="Shanaz Begum (2432257)" userId="S::2432257@student.uwtsd.ac.uk::87b88fec-4868-4312-974b-72cabddac346" providerId="AD" clId="Web-{B7297BBE-F410-FCCF-1059-B29B1BA6CE17}" dt="2026-02-09T19:00:23.443" v="287" actId="20577"/>
          <ac:spMkLst>
            <pc:docMk/>
            <pc:sldMk cId="2625036103" sldId="261"/>
            <ac:spMk id="2" creationId="{45AB544D-C988-A0B8-FFBA-BCC87CACF028}"/>
          </ac:spMkLst>
        </pc:spChg>
        <pc:spChg chg="mod">
          <ac:chgData name="Shanaz Begum (2432257)" userId="S::2432257@student.uwtsd.ac.uk::87b88fec-4868-4312-974b-72cabddac346" providerId="AD" clId="Web-{B7297BBE-F410-FCCF-1059-B29B1BA6CE17}" dt="2026-02-09T19:01:30.522" v="294" actId="14100"/>
          <ac:spMkLst>
            <pc:docMk/>
            <pc:sldMk cId="2625036103" sldId="261"/>
            <ac:spMk id="3" creationId="{18A6D2FD-FDD3-977C-E9D4-899F36CA4EBA}"/>
          </ac:spMkLst>
        </pc:spChg>
      </pc:sldChg>
      <pc:sldChg chg="modSp new">
        <pc:chgData name="Shanaz Begum (2432257)" userId="S::2432257@student.uwtsd.ac.uk::87b88fec-4868-4312-974b-72cabddac346" providerId="AD" clId="Web-{B7297BBE-F410-FCCF-1059-B29B1BA6CE17}" dt="2026-02-09T19:05:11.901" v="306" actId="20577"/>
        <pc:sldMkLst>
          <pc:docMk/>
          <pc:sldMk cId="4272001026" sldId="262"/>
        </pc:sldMkLst>
        <pc:spChg chg="mod">
          <ac:chgData name="Shanaz Begum (2432257)" userId="S::2432257@student.uwtsd.ac.uk::87b88fec-4868-4312-974b-72cabddac346" providerId="AD" clId="Web-{B7297BBE-F410-FCCF-1059-B29B1BA6CE17}" dt="2026-02-09T19:02:19.742" v="299" actId="20577"/>
          <ac:spMkLst>
            <pc:docMk/>
            <pc:sldMk cId="4272001026" sldId="262"/>
            <ac:spMk id="2" creationId="{B1DC5CCC-C8A8-2D87-CA46-C8AE9C37BAB3}"/>
          </ac:spMkLst>
        </pc:spChg>
        <pc:spChg chg="mod">
          <ac:chgData name="Shanaz Begum (2432257)" userId="S::2432257@student.uwtsd.ac.uk::87b88fec-4868-4312-974b-72cabddac346" providerId="AD" clId="Web-{B7297BBE-F410-FCCF-1059-B29B1BA6CE17}" dt="2026-02-09T19:05:11.901" v="306" actId="20577"/>
          <ac:spMkLst>
            <pc:docMk/>
            <pc:sldMk cId="4272001026" sldId="262"/>
            <ac:spMk id="3" creationId="{BC608F34-B756-0E3E-0C47-68EBB1F2480A}"/>
          </ac:spMkLst>
        </pc:spChg>
      </pc:sldChg>
      <pc:sldChg chg="modSp new">
        <pc:chgData name="Shanaz Begum (2432257)" userId="S::2432257@student.uwtsd.ac.uk::87b88fec-4868-4312-974b-72cabddac346" providerId="AD" clId="Web-{B7297BBE-F410-FCCF-1059-B29B1BA6CE17}" dt="2026-02-09T19:09:29.131" v="318" actId="20577"/>
        <pc:sldMkLst>
          <pc:docMk/>
          <pc:sldMk cId="3594854509" sldId="263"/>
        </pc:sldMkLst>
        <pc:spChg chg="mod">
          <ac:chgData name="Shanaz Begum (2432257)" userId="S::2432257@student.uwtsd.ac.uk::87b88fec-4868-4312-974b-72cabddac346" providerId="AD" clId="Web-{B7297BBE-F410-FCCF-1059-B29B1BA6CE17}" dt="2026-02-09T19:07:30.543" v="311" actId="14100"/>
          <ac:spMkLst>
            <pc:docMk/>
            <pc:sldMk cId="3594854509" sldId="263"/>
            <ac:spMk id="2" creationId="{ED595ADA-F36B-236E-F96D-AA8450C6ADA4}"/>
          </ac:spMkLst>
        </pc:spChg>
        <pc:spChg chg="mod">
          <ac:chgData name="Shanaz Begum (2432257)" userId="S::2432257@student.uwtsd.ac.uk::87b88fec-4868-4312-974b-72cabddac346" providerId="AD" clId="Web-{B7297BBE-F410-FCCF-1059-B29B1BA6CE17}" dt="2026-02-09T19:09:29.131" v="318" actId="20577"/>
          <ac:spMkLst>
            <pc:docMk/>
            <pc:sldMk cId="3594854509" sldId="263"/>
            <ac:spMk id="3" creationId="{62AE81DE-DDBF-D83D-4B36-1AE461353501}"/>
          </ac:spMkLst>
        </pc:spChg>
      </pc:sldChg>
      <pc:sldChg chg="addSp delSp modSp new">
        <pc:chgData name="Shanaz Begum (2432257)" userId="S::2432257@student.uwtsd.ac.uk::87b88fec-4868-4312-974b-72cabddac346" providerId="AD" clId="Web-{B7297BBE-F410-FCCF-1059-B29B1BA6CE17}" dt="2026-02-09T19:16:21.819" v="396" actId="20577"/>
        <pc:sldMkLst>
          <pc:docMk/>
          <pc:sldMk cId="3990217540" sldId="264"/>
        </pc:sldMkLst>
        <pc:spChg chg="mod">
          <ac:chgData name="Shanaz Begum (2432257)" userId="S::2432257@student.uwtsd.ac.uk::87b88fec-4868-4312-974b-72cabddac346" providerId="AD" clId="Web-{B7297BBE-F410-FCCF-1059-B29B1BA6CE17}" dt="2026-02-09T19:10:00.976" v="322" actId="14100"/>
          <ac:spMkLst>
            <pc:docMk/>
            <pc:sldMk cId="3990217540" sldId="264"/>
            <ac:spMk id="2" creationId="{1BAF2974-BD2A-ABA1-1E17-4B6DE9C98492}"/>
          </ac:spMkLst>
        </pc:spChg>
        <pc:spChg chg="mod">
          <ac:chgData name="Shanaz Begum (2432257)" userId="S::2432257@student.uwtsd.ac.uk::87b88fec-4868-4312-974b-72cabddac346" providerId="AD" clId="Web-{B7297BBE-F410-FCCF-1059-B29B1BA6CE17}" dt="2026-02-09T19:16:21.819" v="396" actId="20577"/>
          <ac:spMkLst>
            <pc:docMk/>
            <pc:sldMk cId="3990217540" sldId="264"/>
            <ac:spMk id="3" creationId="{B1B098E1-D51F-8605-97AC-9F7F34DD700A}"/>
          </ac:spMkLst>
        </pc:spChg>
        <pc:spChg chg="add del mod">
          <ac:chgData name="Shanaz Begum (2432257)" userId="S::2432257@student.uwtsd.ac.uk::87b88fec-4868-4312-974b-72cabddac346" providerId="AD" clId="Web-{B7297BBE-F410-FCCF-1059-B29B1BA6CE17}" dt="2026-02-09T19:14:04.503" v="383"/>
          <ac:spMkLst>
            <pc:docMk/>
            <pc:sldMk cId="3990217540" sldId="264"/>
            <ac:spMk id="4" creationId="{51B53873-3EC1-6B0E-60C9-81C3ABF93C6A}"/>
          </ac:spMkLst>
        </pc:spChg>
      </pc:sldChg>
      <pc:sldChg chg="modSp new">
        <pc:chgData name="Shanaz Begum (2432257)" userId="S::2432257@student.uwtsd.ac.uk::87b88fec-4868-4312-974b-72cabddac346" providerId="AD" clId="Web-{B7297BBE-F410-FCCF-1059-B29B1BA6CE17}" dt="2026-02-09T19:19:24.822" v="413" actId="20577"/>
        <pc:sldMkLst>
          <pc:docMk/>
          <pc:sldMk cId="537148220" sldId="265"/>
        </pc:sldMkLst>
        <pc:spChg chg="mod">
          <ac:chgData name="Shanaz Begum (2432257)" userId="S::2432257@student.uwtsd.ac.uk::87b88fec-4868-4312-974b-72cabddac346" providerId="AD" clId="Web-{B7297BBE-F410-FCCF-1059-B29B1BA6CE17}" dt="2026-02-09T19:17:40.055" v="404" actId="14100"/>
          <ac:spMkLst>
            <pc:docMk/>
            <pc:sldMk cId="537148220" sldId="265"/>
            <ac:spMk id="2" creationId="{55EC9459-CEAE-6F87-B94A-0EAD4A916A2A}"/>
          </ac:spMkLst>
        </pc:spChg>
        <pc:spChg chg="mod">
          <ac:chgData name="Shanaz Begum (2432257)" userId="S::2432257@student.uwtsd.ac.uk::87b88fec-4868-4312-974b-72cabddac346" providerId="AD" clId="Web-{B7297BBE-F410-FCCF-1059-B29B1BA6CE17}" dt="2026-02-09T19:19:24.822" v="413" actId="20577"/>
          <ac:spMkLst>
            <pc:docMk/>
            <pc:sldMk cId="537148220" sldId="265"/>
            <ac:spMk id="3" creationId="{78335CB2-ED67-94F5-B20E-113D6BD66953}"/>
          </ac:spMkLst>
        </pc:spChg>
      </pc:sldChg>
      <pc:sldChg chg="addSp delSp modSp new del">
        <pc:chgData name="Shanaz Begum (2432257)" userId="S::2432257@student.uwtsd.ac.uk::87b88fec-4868-4312-974b-72cabddac346" providerId="AD" clId="Web-{B7297BBE-F410-FCCF-1059-B29B1BA6CE17}" dt="2026-02-09T19:15:24.145" v="393"/>
        <pc:sldMkLst>
          <pc:docMk/>
          <pc:sldMk cId="832943560" sldId="265"/>
        </pc:sldMkLst>
        <pc:spChg chg="del mod">
          <ac:chgData name="Shanaz Begum (2432257)" userId="S::2432257@student.uwtsd.ac.uk::87b88fec-4868-4312-974b-72cabddac346" providerId="AD" clId="Web-{B7297BBE-F410-FCCF-1059-B29B1BA6CE17}" dt="2026-02-09T19:14:59.895" v="391"/>
          <ac:spMkLst>
            <pc:docMk/>
            <pc:sldMk cId="832943560" sldId="265"/>
            <ac:spMk id="2" creationId="{2DBE631C-2F49-CE34-A3E5-F354C8FBC673}"/>
          </ac:spMkLst>
        </pc:spChg>
        <pc:spChg chg="mod">
          <ac:chgData name="Shanaz Begum (2432257)" userId="S::2432257@student.uwtsd.ac.uk::87b88fec-4868-4312-974b-72cabddac346" providerId="AD" clId="Web-{B7297BBE-F410-FCCF-1059-B29B1BA6CE17}" dt="2026-02-09T19:15:05.442" v="392" actId="20577"/>
          <ac:spMkLst>
            <pc:docMk/>
            <pc:sldMk cId="832943560" sldId="265"/>
            <ac:spMk id="3" creationId="{FDADD6D6-1F95-07B0-5005-865A9FA523D6}"/>
          </ac:spMkLst>
        </pc:spChg>
        <pc:spChg chg="add mod">
          <ac:chgData name="Shanaz Begum (2432257)" userId="S::2432257@student.uwtsd.ac.uk::87b88fec-4868-4312-974b-72cabddac346" providerId="AD" clId="Web-{B7297BBE-F410-FCCF-1059-B29B1BA6CE17}" dt="2026-02-09T19:14:59.895" v="391"/>
          <ac:spMkLst>
            <pc:docMk/>
            <pc:sldMk cId="832943560" sldId="265"/>
            <ac:spMk id="5" creationId="{2E1418C2-0B54-6917-A711-05F06B60FABF}"/>
          </ac:spMkLst>
        </pc:spChg>
      </pc:sldChg>
      <pc:sldChg chg="modSp new">
        <pc:chgData name="Shanaz Begum (2432257)" userId="S::2432257@student.uwtsd.ac.uk::87b88fec-4868-4312-974b-72cabddac346" providerId="AD" clId="Web-{B7297BBE-F410-FCCF-1059-B29B1BA6CE17}" dt="2026-02-09T19:21:01.399" v="426" actId="20577"/>
        <pc:sldMkLst>
          <pc:docMk/>
          <pc:sldMk cId="2544872554" sldId="266"/>
        </pc:sldMkLst>
        <pc:spChg chg="mod">
          <ac:chgData name="Shanaz Begum (2432257)" userId="S::2432257@student.uwtsd.ac.uk::87b88fec-4868-4312-974b-72cabddac346" providerId="AD" clId="Web-{B7297BBE-F410-FCCF-1059-B29B1BA6CE17}" dt="2026-02-09T19:20:09.313" v="420" actId="20577"/>
          <ac:spMkLst>
            <pc:docMk/>
            <pc:sldMk cId="2544872554" sldId="266"/>
            <ac:spMk id="2" creationId="{4098AAC4-FB42-8457-BD76-19584F1CD1BB}"/>
          </ac:spMkLst>
        </pc:spChg>
        <pc:spChg chg="mod">
          <ac:chgData name="Shanaz Begum (2432257)" userId="S::2432257@student.uwtsd.ac.uk::87b88fec-4868-4312-974b-72cabddac346" providerId="AD" clId="Web-{B7297BBE-F410-FCCF-1059-B29B1BA6CE17}" dt="2026-02-09T19:21:01.399" v="426" actId="20577"/>
          <ac:spMkLst>
            <pc:docMk/>
            <pc:sldMk cId="2544872554" sldId="266"/>
            <ac:spMk id="3" creationId="{6EB82043-BB7B-3D77-C616-67EA8224F7B2}"/>
          </ac:spMkLst>
        </pc:spChg>
      </pc:sldChg>
      <pc:sldChg chg="modSp new del">
        <pc:chgData name="Shanaz Begum (2432257)" userId="S::2432257@student.uwtsd.ac.uk::87b88fec-4868-4312-974b-72cabddac346" providerId="AD" clId="Web-{B7297BBE-F410-FCCF-1059-B29B1BA6CE17}" dt="2026-02-09T19:15:48.521" v="394"/>
        <pc:sldMkLst>
          <pc:docMk/>
          <pc:sldMk cId="3215179212" sldId="266"/>
        </pc:sldMkLst>
        <pc:spChg chg="mod">
          <ac:chgData name="Shanaz Begum (2432257)" userId="S::2432257@student.uwtsd.ac.uk::87b88fec-4868-4312-974b-72cabddac346" providerId="AD" clId="Web-{B7297BBE-F410-FCCF-1059-B29B1BA6CE17}" dt="2026-02-09T19:13:35.877" v="342" actId="1076"/>
          <ac:spMkLst>
            <pc:docMk/>
            <pc:sldMk cId="3215179212" sldId="266"/>
            <ac:spMk id="2" creationId="{49DAAD54-6EB1-785E-4A5F-FAE7A1597CBE}"/>
          </ac:spMkLst>
        </pc:spChg>
        <pc:spChg chg="mod">
          <ac:chgData name="Shanaz Begum (2432257)" userId="S::2432257@student.uwtsd.ac.uk::87b88fec-4868-4312-974b-72cabddac346" providerId="AD" clId="Web-{B7297BBE-F410-FCCF-1059-B29B1BA6CE17}" dt="2026-02-09T19:13:33.502" v="341" actId="20577"/>
          <ac:spMkLst>
            <pc:docMk/>
            <pc:sldMk cId="3215179212" sldId="266"/>
            <ac:spMk id="3" creationId="{F3752757-6EB0-7F31-CC81-E5E6A0C58E7F}"/>
          </ac:spMkLst>
        </pc:spChg>
      </pc:sldChg>
      <pc:sldChg chg="addSp modSp new">
        <pc:chgData name="Shanaz Begum (2432257)" userId="S::2432257@student.uwtsd.ac.uk::87b88fec-4868-4312-974b-72cabddac346" providerId="AD" clId="Web-{B7297BBE-F410-FCCF-1059-B29B1BA6CE17}" dt="2026-02-09T19:24:28.920" v="471" actId="14100"/>
        <pc:sldMkLst>
          <pc:docMk/>
          <pc:sldMk cId="2988462232" sldId="267"/>
        </pc:sldMkLst>
        <pc:spChg chg="mod">
          <ac:chgData name="Shanaz Begum (2432257)" userId="S::2432257@student.uwtsd.ac.uk::87b88fec-4868-4312-974b-72cabddac346" providerId="AD" clId="Web-{B7297BBE-F410-FCCF-1059-B29B1BA6CE17}" dt="2026-02-09T19:22:39.426" v="451" actId="14100"/>
          <ac:spMkLst>
            <pc:docMk/>
            <pc:sldMk cId="2988462232" sldId="267"/>
            <ac:spMk id="2" creationId="{58E5A581-3E9A-C65A-7BEE-94D529045D73}"/>
          </ac:spMkLst>
        </pc:spChg>
        <pc:spChg chg="mod">
          <ac:chgData name="Shanaz Begum (2432257)" userId="S::2432257@student.uwtsd.ac.uk::87b88fec-4868-4312-974b-72cabddac346" providerId="AD" clId="Web-{B7297BBE-F410-FCCF-1059-B29B1BA6CE17}" dt="2026-02-09T19:22:44.099" v="452" actId="14100"/>
          <ac:spMkLst>
            <pc:docMk/>
            <pc:sldMk cId="2988462232" sldId="267"/>
            <ac:spMk id="3" creationId="{2677B671-E658-6B23-15E7-8352ACF7E7FB}"/>
          </ac:spMkLst>
        </pc:spChg>
        <pc:spChg chg="add mod">
          <ac:chgData name="Shanaz Begum (2432257)" userId="S::2432257@student.uwtsd.ac.uk::87b88fec-4868-4312-974b-72cabddac346" providerId="AD" clId="Web-{B7297BBE-F410-FCCF-1059-B29B1BA6CE17}" dt="2026-02-09T19:24:28.920" v="471" actId="14100"/>
          <ac:spMkLst>
            <pc:docMk/>
            <pc:sldMk cId="2988462232" sldId="267"/>
            <ac:spMk id="4" creationId="{4645EDAE-8A2B-60BE-467A-C19BADFCBBA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D85592-DDE0-4B8E-B25F-734B7F8CAB6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D45B2E9-C626-4A97-B43A-F2D0AECDEA1A}">
      <dgm:prSet/>
      <dgm:spPr/>
      <dgm:t>
        <a:bodyPr/>
        <a:lstStyle/>
        <a:p>
          <a:r>
            <a:rPr lang="en-US"/>
            <a:t>In her current developmental stage, the core task is identity formation. According to Erikson, identity growth requires psychosocial moratorium—time, space, and support to explore roles. Jenny has spent five years with minimal ability to engage in typical adolescent exploration (e.g., hobbies, friendships, independence). This restriction increases risk of:</a:t>
          </a:r>
        </a:p>
      </dgm:t>
    </dgm:pt>
    <dgm:pt modelId="{94FFCCC4-B1B7-41FD-B507-2038F8C6FDBA}" type="parTrans" cxnId="{101B7FD5-A54F-4292-AAC6-62F52CED4CB4}">
      <dgm:prSet/>
      <dgm:spPr/>
      <dgm:t>
        <a:bodyPr/>
        <a:lstStyle/>
        <a:p>
          <a:endParaRPr lang="en-US"/>
        </a:p>
      </dgm:t>
    </dgm:pt>
    <dgm:pt modelId="{476DE25F-0F0C-4678-A537-95ED24C5163A}" type="sibTrans" cxnId="{101B7FD5-A54F-4292-AAC6-62F52CED4CB4}">
      <dgm:prSet/>
      <dgm:spPr/>
      <dgm:t>
        <a:bodyPr/>
        <a:lstStyle/>
        <a:p>
          <a:endParaRPr lang="en-US"/>
        </a:p>
      </dgm:t>
    </dgm:pt>
    <dgm:pt modelId="{B45FFC54-7292-40E1-9425-52D2C056E882}">
      <dgm:prSet/>
      <dgm:spPr/>
      <dgm:t>
        <a:bodyPr/>
        <a:lstStyle/>
        <a:p>
          <a:r>
            <a:rPr lang="en-US"/>
            <a:t>Role confusion (unclear sense of self)</a:t>
          </a:r>
        </a:p>
      </dgm:t>
    </dgm:pt>
    <dgm:pt modelId="{A62C75FD-C792-4F25-A864-AEC9247DD245}" type="parTrans" cxnId="{E4E9AC3B-D9B2-4197-A120-969B915A0437}">
      <dgm:prSet/>
      <dgm:spPr/>
      <dgm:t>
        <a:bodyPr/>
        <a:lstStyle/>
        <a:p>
          <a:endParaRPr lang="en-US"/>
        </a:p>
      </dgm:t>
    </dgm:pt>
    <dgm:pt modelId="{C0692885-EF4F-4FAB-A841-F20D3A07A08D}" type="sibTrans" cxnId="{E4E9AC3B-D9B2-4197-A120-969B915A0437}">
      <dgm:prSet/>
      <dgm:spPr/>
      <dgm:t>
        <a:bodyPr/>
        <a:lstStyle/>
        <a:p>
          <a:endParaRPr lang="en-US"/>
        </a:p>
      </dgm:t>
    </dgm:pt>
    <dgm:pt modelId="{F08E6BBB-C5BD-4181-946E-75C1AB3F6368}">
      <dgm:prSet/>
      <dgm:spPr/>
      <dgm:t>
        <a:bodyPr/>
        <a:lstStyle/>
        <a:p>
          <a:r>
            <a:rPr lang="en-US"/>
            <a:t>Foreclosed identity (premature commitment based on obligations rather than choice)</a:t>
          </a:r>
        </a:p>
      </dgm:t>
    </dgm:pt>
    <dgm:pt modelId="{D3A3AD0F-A7CC-4442-ACAB-BD2837D7AF99}" type="parTrans" cxnId="{9AFE30A7-CDAB-41D1-8FB2-930996E87CFD}">
      <dgm:prSet/>
      <dgm:spPr/>
      <dgm:t>
        <a:bodyPr/>
        <a:lstStyle/>
        <a:p>
          <a:endParaRPr lang="en-US"/>
        </a:p>
      </dgm:t>
    </dgm:pt>
    <dgm:pt modelId="{1E7CFCBE-EE3C-4CB5-919E-A5B81A956E6F}" type="sibTrans" cxnId="{9AFE30A7-CDAB-41D1-8FB2-930996E87CFD}">
      <dgm:prSet/>
      <dgm:spPr/>
      <dgm:t>
        <a:bodyPr/>
        <a:lstStyle/>
        <a:p>
          <a:endParaRPr lang="en-US"/>
        </a:p>
      </dgm:t>
    </dgm:pt>
    <dgm:pt modelId="{08AB0CCF-669B-4F36-80FB-60D03E4FC9D2}">
      <dgm:prSet/>
      <dgm:spPr/>
      <dgm:t>
        <a:bodyPr/>
        <a:lstStyle/>
        <a:p>
          <a:r>
            <a:rPr lang="en-US"/>
            <a:t>Poor mental health outcomes, including low mood and internalised stress (Bowman‑Grangel et al., 2025)</a:t>
          </a:r>
        </a:p>
      </dgm:t>
    </dgm:pt>
    <dgm:pt modelId="{E8F57BE9-E0A0-4201-8C3F-89680EFB2358}" type="parTrans" cxnId="{4785CE0D-6183-49E5-9002-4137F7D45604}">
      <dgm:prSet/>
      <dgm:spPr/>
      <dgm:t>
        <a:bodyPr/>
        <a:lstStyle/>
        <a:p>
          <a:endParaRPr lang="en-US"/>
        </a:p>
      </dgm:t>
    </dgm:pt>
    <dgm:pt modelId="{E33F0359-3DF3-42DE-84F1-87C383BA9E0F}" type="sibTrans" cxnId="{4785CE0D-6183-49E5-9002-4137F7D45604}">
      <dgm:prSet/>
      <dgm:spPr/>
      <dgm:t>
        <a:bodyPr/>
        <a:lstStyle/>
        <a:p>
          <a:endParaRPr lang="en-US"/>
        </a:p>
      </dgm:t>
    </dgm:pt>
    <dgm:pt modelId="{148B2FCD-93E6-405E-98E5-07AF95616270}">
      <dgm:prSet/>
      <dgm:spPr/>
      <dgm:t>
        <a:bodyPr/>
        <a:lstStyle/>
        <a:p>
          <a:r>
            <a:rPr lang="en-US"/>
            <a:t>NHS guidance confirms that young carers often take on responsibilities “too much for someone their age,” resulting in emotional strain, reduced leisure time, and academic barriers (NHS, 2026) . From an Eriksonian perspective, Jenny’s developmental trajectory has been diverted, making targeted intervention essential.</a:t>
          </a:r>
        </a:p>
      </dgm:t>
    </dgm:pt>
    <dgm:pt modelId="{99418A9F-01E8-48D5-B3D9-303091DF8AC1}" type="parTrans" cxnId="{61DDCEAA-ADEC-4747-9EBF-C741B58072BA}">
      <dgm:prSet/>
      <dgm:spPr/>
      <dgm:t>
        <a:bodyPr/>
        <a:lstStyle/>
        <a:p>
          <a:endParaRPr lang="en-US"/>
        </a:p>
      </dgm:t>
    </dgm:pt>
    <dgm:pt modelId="{CA73FBF2-7BA6-44D1-9C72-64AFF904DAF9}" type="sibTrans" cxnId="{61DDCEAA-ADEC-4747-9EBF-C741B58072BA}">
      <dgm:prSet/>
      <dgm:spPr/>
      <dgm:t>
        <a:bodyPr/>
        <a:lstStyle/>
        <a:p>
          <a:endParaRPr lang="en-US"/>
        </a:p>
      </dgm:t>
    </dgm:pt>
    <dgm:pt modelId="{70F5566B-6556-4D17-BD95-2AAE314495FE}" type="pres">
      <dgm:prSet presAssocID="{D7D85592-DDE0-4B8E-B25F-734B7F8CAB62}" presName="linear" presStyleCnt="0">
        <dgm:presLayoutVars>
          <dgm:animLvl val="lvl"/>
          <dgm:resizeHandles val="exact"/>
        </dgm:presLayoutVars>
      </dgm:prSet>
      <dgm:spPr/>
    </dgm:pt>
    <dgm:pt modelId="{8C9782BD-4509-42E4-9ABC-E52CC037F1D8}" type="pres">
      <dgm:prSet presAssocID="{DD45B2E9-C626-4A97-B43A-F2D0AECDEA1A}" presName="parentText" presStyleLbl="node1" presStyleIdx="0" presStyleCnt="5">
        <dgm:presLayoutVars>
          <dgm:chMax val="0"/>
          <dgm:bulletEnabled val="1"/>
        </dgm:presLayoutVars>
      </dgm:prSet>
      <dgm:spPr/>
    </dgm:pt>
    <dgm:pt modelId="{156C5D01-3AD4-4E5D-8FDB-8D4FE941C529}" type="pres">
      <dgm:prSet presAssocID="{476DE25F-0F0C-4678-A537-95ED24C5163A}" presName="spacer" presStyleCnt="0"/>
      <dgm:spPr/>
    </dgm:pt>
    <dgm:pt modelId="{7C9FF03C-4C13-41E9-8314-6F3D654C26EB}" type="pres">
      <dgm:prSet presAssocID="{B45FFC54-7292-40E1-9425-52D2C056E882}" presName="parentText" presStyleLbl="node1" presStyleIdx="1" presStyleCnt="5">
        <dgm:presLayoutVars>
          <dgm:chMax val="0"/>
          <dgm:bulletEnabled val="1"/>
        </dgm:presLayoutVars>
      </dgm:prSet>
      <dgm:spPr/>
    </dgm:pt>
    <dgm:pt modelId="{78CE4B75-FA7D-435F-949F-E966DF6299BE}" type="pres">
      <dgm:prSet presAssocID="{C0692885-EF4F-4FAB-A841-F20D3A07A08D}" presName="spacer" presStyleCnt="0"/>
      <dgm:spPr/>
    </dgm:pt>
    <dgm:pt modelId="{532B622C-BF51-4AB8-9CEA-70664854995C}" type="pres">
      <dgm:prSet presAssocID="{F08E6BBB-C5BD-4181-946E-75C1AB3F6368}" presName="parentText" presStyleLbl="node1" presStyleIdx="2" presStyleCnt="5">
        <dgm:presLayoutVars>
          <dgm:chMax val="0"/>
          <dgm:bulletEnabled val="1"/>
        </dgm:presLayoutVars>
      </dgm:prSet>
      <dgm:spPr/>
    </dgm:pt>
    <dgm:pt modelId="{AA76FD3D-3008-4540-85BE-2C63DB7F7E12}" type="pres">
      <dgm:prSet presAssocID="{1E7CFCBE-EE3C-4CB5-919E-A5B81A956E6F}" presName="spacer" presStyleCnt="0"/>
      <dgm:spPr/>
    </dgm:pt>
    <dgm:pt modelId="{338C90FF-546E-492D-BF4E-CCA3E30CCA57}" type="pres">
      <dgm:prSet presAssocID="{08AB0CCF-669B-4F36-80FB-60D03E4FC9D2}" presName="parentText" presStyleLbl="node1" presStyleIdx="3" presStyleCnt="5">
        <dgm:presLayoutVars>
          <dgm:chMax val="0"/>
          <dgm:bulletEnabled val="1"/>
        </dgm:presLayoutVars>
      </dgm:prSet>
      <dgm:spPr/>
    </dgm:pt>
    <dgm:pt modelId="{9B6384A2-AFEB-44D8-A9D4-0B3666C46DD8}" type="pres">
      <dgm:prSet presAssocID="{E33F0359-3DF3-42DE-84F1-87C383BA9E0F}" presName="spacer" presStyleCnt="0"/>
      <dgm:spPr/>
    </dgm:pt>
    <dgm:pt modelId="{E4080647-8CC3-4800-BD18-2E29828892AA}" type="pres">
      <dgm:prSet presAssocID="{148B2FCD-93E6-405E-98E5-07AF95616270}" presName="parentText" presStyleLbl="node1" presStyleIdx="4" presStyleCnt="5">
        <dgm:presLayoutVars>
          <dgm:chMax val="0"/>
          <dgm:bulletEnabled val="1"/>
        </dgm:presLayoutVars>
      </dgm:prSet>
      <dgm:spPr/>
    </dgm:pt>
  </dgm:ptLst>
  <dgm:cxnLst>
    <dgm:cxn modelId="{4785CE0D-6183-49E5-9002-4137F7D45604}" srcId="{D7D85592-DDE0-4B8E-B25F-734B7F8CAB62}" destId="{08AB0CCF-669B-4F36-80FB-60D03E4FC9D2}" srcOrd="3" destOrd="0" parTransId="{E8F57BE9-E0A0-4201-8C3F-89680EFB2358}" sibTransId="{E33F0359-3DF3-42DE-84F1-87C383BA9E0F}"/>
    <dgm:cxn modelId="{0CD70A1D-25D9-46A4-8D3A-C43382838AB0}" type="presOf" srcId="{08AB0CCF-669B-4F36-80FB-60D03E4FC9D2}" destId="{338C90FF-546E-492D-BF4E-CCA3E30CCA57}" srcOrd="0" destOrd="0" presId="urn:microsoft.com/office/officeart/2005/8/layout/vList2"/>
    <dgm:cxn modelId="{E4E9AC3B-D9B2-4197-A120-969B915A0437}" srcId="{D7D85592-DDE0-4B8E-B25F-734B7F8CAB62}" destId="{B45FFC54-7292-40E1-9425-52D2C056E882}" srcOrd="1" destOrd="0" parTransId="{A62C75FD-C792-4F25-A864-AEC9247DD245}" sibTransId="{C0692885-EF4F-4FAB-A841-F20D3A07A08D}"/>
    <dgm:cxn modelId="{9A10A394-A224-4F21-9D7B-DF6BE29CA278}" type="presOf" srcId="{DD45B2E9-C626-4A97-B43A-F2D0AECDEA1A}" destId="{8C9782BD-4509-42E4-9ABC-E52CC037F1D8}" srcOrd="0" destOrd="0" presId="urn:microsoft.com/office/officeart/2005/8/layout/vList2"/>
    <dgm:cxn modelId="{F1F82C9B-6339-4A8D-AE09-460688C22748}" type="presOf" srcId="{B45FFC54-7292-40E1-9425-52D2C056E882}" destId="{7C9FF03C-4C13-41E9-8314-6F3D654C26EB}" srcOrd="0" destOrd="0" presId="urn:microsoft.com/office/officeart/2005/8/layout/vList2"/>
    <dgm:cxn modelId="{9AFE30A7-CDAB-41D1-8FB2-930996E87CFD}" srcId="{D7D85592-DDE0-4B8E-B25F-734B7F8CAB62}" destId="{F08E6BBB-C5BD-4181-946E-75C1AB3F6368}" srcOrd="2" destOrd="0" parTransId="{D3A3AD0F-A7CC-4442-ACAB-BD2837D7AF99}" sibTransId="{1E7CFCBE-EE3C-4CB5-919E-A5B81A956E6F}"/>
    <dgm:cxn modelId="{61DDCEAA-ADEC-4747-9EBF-C741B58072BA}" srcId="{D7D85592-DDE0-4B8E-B25F-734B7F8CAB62}" destId="{148B2FCD-93E6-405E-98E5-07AF95616270}" srcOrd="4" destOrd="0" parTransId="{99418A9F-01E8-48D5-B3D9-303091DF8AC1}" sibTransId="{CA73FBF2-7BA6-44D1-9C72-64AFF904DAF9}"/>
    <dgm:cxn modelId="{939343C3-CE64-49DD-B121-5349EFCC198C}" type="presOf" srcId="{F08E6BBB-C5BD-4181-946E-75C1AB3F6368}" destId="{532B622C-BF51-4AB8-9CEA-70664854995C}" srcOrd="0" destOrd="0" presId="urn:microsoft.com/office/officeart/2005/8/layout/vList2"/>
    <dgm:cxn modelId="{CB2BE4CB-D5F7-4315-977E-64AC0E9C33B2}" type="presOf" srcId="{D7D85592-DDE0-4B8E-B25F-734B7F8CAB62}" destId="{70F5566B-6556-4D17-BD95-2AAE314495FE}" srcOrd="0" destOrd="0" presId="urn:microsoft.com/office/officeart/2005/8/layout/vList2"/>
    <dgm:cxn modelId="{81D0CFCC-DFEF-4EBD-8BD8-14C0D503C741}" type="presOf" srcId="{148B2FCD-93E6-405E-98E5-07AF95616270}" destId="{E4080647-8CC3-4800-BD18-2E29828892AA}" srcOrd="0" destOrd="0" presId="urn:microsoft.com/office/officeart/2005/8/layout/vList2"/>
    <dgm:cxn modelId="{101B7FD5-A54F-4292-AAC6-62F52CED4CB4}" srcId="{D7D85592-DDE0-4B8E-B25F-734B7F8CAB62}" destId="{DD45B2E9-C626-4A97-B43A-F2D0AECDEA1A}" srcOrd="0" destOrd="0" parTransId="{94FFCCC4-B1B7-41FD-B507-2038F8C6FDBA}" sibTransId="{476DE25F-0F0C-4678-A537-95ED24C5163A}"/>
    <dgm:cxn modelId="{B4D8DB4F-DE64-4BFE-B77E-CDB09B531641}" type="presParOf" srcId="{70F5566B-6556-4D17-BD95-2AAE314495FE}" destId="{8C9782BD-4509-42E4-9ABC-E52CC037F1D8}" srcOrd="0" destOrd="0" presId="urn:microsoft.com/office/officeart/2005/8/layout/vList2"/>
    <dgm:cxn modelId="{C68B361F-4ED2-4BA7-AB55-2D03F0AE6434}" type="presParOf" srcId="{70F5566B-6556-4D17-BD95-2AAE314495FE}" destId="{156C5D01-3AD4-4E5D-8FDB-8D4FE941C529}" srcOrd="1" destOrd="0" presId="urn:microsoft.com/office/officeart/2005/8/layout/vList2"/>
    <dgm:cxn modelId="{36AE770A-1F90-459A-85FC-57DD7C530BE7}" type="presParOf" srcId="{70F5566B-6556-4D17-BD95-2AAE314495FE}" destId="{7C9FF03C-4C13-41E9-8314-6F3D654C26EB}" srcOrd="2" destOrd="0" presId="urn:microsoft.com/office/officeart/2005/8/layout/vList2"/>
    <dgm:cxn modelId="{C4BC6BEC-B31A-4007-87A9-616B85A6BA81}" type="presParOf" srcId="{70F5566B-6556-4D17-BD95-2AAE314495FE}" destId="{78CE4B75-FA7D-435F-949F-E966DF6299BE}" srcOrd="3" destOrd="0" presId="urn:microsoft.com/office/officeart/2005/8/layout/vList2"/>
    <dgm:cxn modelId="{0614FB16-8917-49F6-AEE9-4D5E9A508B27}" type="presParOf" srcId="{70F5566B-6556-4D17-BD95-2AAE314495FE}" destId="{532B622C-BF51-4AB8-9CEA-70664854995C}" srcOrd="4" destOrd="0" presId="urn:microsoft.com/office/officeart/2005/8/layout/vList2"/>
    <dgm:cxn modelId="{8E511481-5FD3-4ACF-B3B9-DE2D821D2F38}" type="presParOf" srcId="{70F5566B-6556-4D17-BD95-2AAE314495FE}" destId="{AA76FD3D-3008-4540-85BE-2C63DB7F7E12}" srcOrd="5" destOrd="0" presId="urn:microsoft.com/office/officeart/2005/8/layout/vList2"/>
    <dgm:cxn modelId="{0460C60E-3E83-43FB-9107-EC18583B8C9F}" type="presParOf" srcId="{70F5566B-6556-4D17-BD95-2AAE314495FE}" destId="{338C90FF-546E-492D-BF4E-CCA3E30CCA57}" srcOrd="6" destOrd="0" presId="urn:microsoft.com/office/officeart/2005/8/layout/vList2"/>
    <dgm:cxn modelId="{716210E0-A60F-4FD7-9E6D-1358A46A3550}" type="presParOf" srcId="{70F5566B-6556-4D17-BD95-2AAE314495FE}" destId="{9B6384A2-AFEB-44D8-A9D4-0B3666C46DD8}" srcOrd="7" destOrd="0" presId="urn:microsoft.com/office/officeart/2005/8/layout/vList2"/>
    <dgm:cxn modelId="{686BE939-9C2B-4652-A757-BCE2DC9C87CE}" type="presParOf" srcId="{70F5566B-6556-4D17-BD95-2AAE314495FE}" destId="{E4080647-8CC3-4800-BD18-2E29828892A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9B9549-97B5-4898-B653-4459D6CC3193}"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B03D13AB-2AAF-42D9-8BCE-B570CC32C12C}">
      <dgm:prSet/>
      <dgm:spPr/>
      <dgm:t>
        <a:bodyPr/>
        <a:lstStyle/>
        <a:p>
          <a:r>
            <a:rPr lang="en-US" i="1"/>
            <a:t>Erikson emphasises exploration before commitment. Jenny should be supported to:</a:t>
          </a:r>
          <a:endParaRPr lang="en-US"/>
        </a:p>
      </dgm:t>
    </dgm:pt>
    <dgm:pt modelId="{5CE83549-3498-43F5-A02D-4E0571CCF122}" type="parTrans" cxnId="{C50C04FE-317F-409F-A74F-433BDC9F3395}">
      <dgm:prSet/>
      <dgm:spPr/>
      <dgm:t>
        <a:bodyPr/>
        <a:lstStyle/>
        <a:p>
          <a:endParaRPr lang="en-US"/>
        </a:p>
      </dgm:t>
    </dgm:pt>
    <dgm:pt modelId="{743EE184-2A09-4AD7-A207-1CAC3DFC398E}" type="sibTrans" cxnId="{C50C04FE-317F-409F-A74F-433BDC9F3395}">
      <dgm:prSet/>
      <dgm:spPr/>
      <dgm:t>
        <a:bodyPr/>
        <a:lstStyle/>
        <a:p>
          <a:endParaRPr lang="en-US"/>
        </a:p>
      </dgm:t>
    </dgm:pt>
    <dgm:pt modelId="{B78DDCC8-8F2C-42FA-90FC-24C24F93331D}">
      <dgm:prSet/>
      <dgm:spPr/>
      <dgm:t>
        <a:bodyPr/>
        <a:lstStyle/>
        <a:p>
          <a:r>
            <a:rPr lang="en-US"/>
            <a:t>Join youth clubs, peer support groups, or volunteering programmes</a:t>
          </a:r>
        </a:p>
      </dgm:t>
    </dgm:pt>
    <dgm:pt modelId="{0AF7F1E5-0E2F-4AED-A656-9D491BDAF713}" type="parTrans" cxnId="{6438ED83-9050-4FAC-A66B-E69C572A265C}">
      <dgm:prSet/>
      <dgm:spPr/>
      <dgm:t>
        <a:bodyPr/>
        <a:lstStyle/>
        <a:p>
          <a:endParaRPr lang="en-US"/>
        </a:p>
      </dgm:t>
    </dgm:pt>
    <dgm:pt modelId="{1CBD3D5B-FD48-4C7B-89A6-E9B105E82351}" type="sibTrans" cxnId="{6438ED83-9050-4FAC-A66B-E69C572A265C}">
      <dgm:prSet/>
      <dgm:spPr/>
      <dgm:t>
        <a:bodyPr/>
        <a:lstStyle/>
        <a:p>
          <a:endParaRPr lang="en-US"/>
        </a:p>
      </dgm:t>
    </dgm:pt>
    <dgm:pt modelId="{3F40591A-8834-438B-B843-51D33FE917E0}">
      <dgm:prSet/>
      <dgm:spPr/>
      <dgm:t>
        <a:bodyPr/>
        <a:lstStyle/>
        <a:p>
          <a:r>
            <a:rPr lang="en-US"/>
            <a:t>Re-establish or strengthen friendships</a:t>
          </a:r>
        </a:p>
      </dgm:t>
    </dgm:pt>
    <dgm:pt modelId="{D936C1CC-9811-48A3-AB74-AD2BD09ADBF9}" type="parTrans" cxnId="{EE02869A-5336-465D-9A15-DD22CEEC7B31}">
      <dgm:prSet/>
      <dgm:spPr/>
      <dgm:t>
        <a:bodyPr/>
        <a:lstStyle/>
        <a:p>
          <a:endParaRPr lang="en-US"/>
        </a:p>
      </dgm:t>
    </dgm:pt>
    <dgm:pt modelId="{0ADEAB5F-699C-40F0-AA62-C9E48E33969D}" type="sibTrans" cxnId="{EE02869A-5336-465D-9A15-DD22CEEC7B31}">
      <dgm:prSet/>
      <dgm:spPr/>
      <dgm:t>
        <a:bodyPr/>
        <a:lstStyle/>
        <a:p>
          <a:endParaRPr lang="en-US"/>
        </a:p>
      </dgm:t>
    </dgm:pt>
    <dgm:pt modelId="{6E4FAD3E-9446-45D1-BE03-65ED55A41077}">
      <dgm:prSet/>
      <dgm:spPr/>
      <dgm:t>
        <a:bodyPr/>
        <a:lstStyle/>
        <a:p>
          <a:r>
            <a:rPr lang="en-US"/>
            <a:t>Explore academic and career interests with a school mentor</a:t>
          </a:r>
        </a:p>
      </dgm:t>
    </dgm:pt>
    <dgm:pt modelId="{482A4DDA-8CFA-4DEE-9E44-4B9300A2FCB8}" type="parTrans" cxnId="{9F65A069-6BF5-436F-91DE-358096D500C4}">
      <dgm:prSet/>
      <dgm:spPr/>
      <dgm:t>
        <a:bodyPr/>
        <a:lstStyle/>
        <a:p>
          <a:endParaRPr lang="en-US"/>
        </a:p>
      </dgm:t>
    </dgm:pt>
    <dgm:pt modelId="{6404861F-2CFB-449C-AFAC-BBFD2FB98E5C}" type="sibTrans" cxnId="{9F65A069-6BF5-436F-91DE-358096D500C4}">
      <dgm:prSet/>
      <dgm:spPr/>
      <dgm:t>
        <a:bodyPr/>
        <a:lstStyle/>
        <a:p>
          <a:endParaRPr lang="en-US"/>
        </a:p>
      </dgm:t>
    </dgm:pt>
    <dgm:pt modelId="{A1F1DE21-D01C-4980-B3E4-7B3941AAA47F}">
      <dgm:prSet/>
      <dgm:spPr/>
      <dgm:t>
        <a:bodyPr/>
        <a:lstStyle/>
        <a:p>
          <a:r>
            <a:rPr lang="en-US"/>
            <a:t>Engage in personal hobbies (art, sports, music)</a:t>
          </a:r>
        </a:p>
      </dgm:t>
    </dgm:pt>
    <dgm:pt modelId="{668F130A-8934-4B9E-8264-DAC5B13697C2}" type="parTrans" cxnId="{0EA0D81E-EF51-4874-81FD-3E3EE82B3334}">
      <dgm:prSet/>
      <dgm:spPr/>
      <dgm:t>
        <a:bodyPr/>
        <a:lstStyle/>
        <a:p>
          <a:endParaRPr lang="en-US"/>
        </a:p>
      </dgm:t>
    </dgm:pt>
    <dgm:pt modelId="{68EEAA45-1DE5-4BA2-9042-291F63189788}" type="sibTrans" cxnId="{0EA0D81E-EF51-4874-81FD-3E3EE82B3334}">
      <dgm:prSet/>
      <dgm:spPr/>
      <dgm:t>
        <a:bodyPr/>
        <a:lstStyle/>
        <a:p>
          <a:endParaRPr lang="en-US"/>
        </a:p>
      </dgm:t>
    </dgm:pt>
    <dgm:pt modelId="{8D5B23E7-64E7-4C98-8EBB-6D783235001D}">
      <dgm:prSet/>
      <dgm:spPr/>
      <dgm:t>
        <a:bodyPr/>
        <a:lstStyle/>
        <a:p>
          <a:r>
            <a:rPr lang="en-US"/>
            <a:t>These interventions restore opportunities for exploration and support autonomy.</a:t>
          </a:r>
        </a:p>
      </dgm:t>
    </dgm:pt>
    <dgm:pt modelId="{CD842A43-40FA-418E-BD69-1E981F3CC02B}" type="parTrans" cxnId="{9DC28A1B-F274-41CA-8B3A-890FEA45EC95}">
      <dgm:prSet/>
      <dgm:spPr/>
      <dgm:t>
        <a:bodyPr/>
        <a:lstStyle/>
        <a:p>
          <a:endParaRPr lang="en-US"/>
        </a:p>
      </dgm:t>
    </dgm:pt>
    <dgm:pt modelId="{EF1707CA-551A-4535-A7AF-586E143BAAAC}" type="sibTrans" cxnId="{9DC28A1B-F274-41CA-8B3A-890FEA45EC95}">
      <dgm:prSet/>
      <dgm:spPr/>
      <dgm:t>
        <a:bodyPr/>
        <a:lstStyle/>
        <a:p>
          <a:endParaRPr lang="en-US"/>
        </a:p>
      </dgm:t>
    </dgm:pt>
    <dgm:pt modelId="{90618819-F8D7-489F-8E6D-24597993EE52}">
      <dgm:prSet/>
      <dgm:spPr/>
      <dgm:t>
        <a:bodyPr/>
        <a:lstStyle/>
        <a:p>
          <a:r>
            <a:rPr lang="en-US"/>
            <a:t>Enhancing Social Support Networks</a:t>
          </a:r>
        </a:p>
      </dgm:t>
    </dgm:pt>
    <dgm:pt modelId="{0C970652-5EC2-4644-A031-162C1FFF9547}" type="parTrans" cxnId="{DA9F70D0-5107-4437-B1CB-85D12396B26E}">
      <dgm:prSet/>
      <dgm:spPr/>
      <dgm:t>
        <a:bodyPr/>
        <a:lstStyle/>
        <a:p>
          <a:endParaRPr lang="en-US"/>
        </a:p>
      </dgm:t>
    </dgm:pt>
    <dgm:pt modelId="{9E202D7C-82E5-422D-8F12-C250002099EC}" type="sibTrans" cxnId="{DA9F70D0-5107-4437-B1CB-85D12396B26E}">
      <dgm:prSet/>
      <dgm:spPr/>
      <dgm:t>
        <a:bodyPr/>
        <a:lstStyle/>
        <a:p>
          <a:endParaRPr lang="en-US"/>
        </a:p>
      </dgm:t>
    </dgm:pt>
    <dgm:pt modelId="{BA486D86-AE78-4EAB-8CF8-37EE74F4D265}">
      <dgm:prSet/>
      <dgm:spPr/>
      <dgm:t>
        <a:bodyPr/>
        <a:lstStyle/>
        <a:p>
          <a:r>
            <a:rPr lang="en-US"/>
            <a:t>Social connection is critical for wellbeing (Bowman‑Grangel et al., 2025) . Jenny might benefit from:</a:t>
          </a:r>
        </a:p>
      </dgm:t>
    </dgm:pt>
    <dgm:pt modelId="{F99D874D-B3D0-4DCD-A7AA-8FFB0BCFDCC8}" type="parTrans" cxnId="{664B9901-1B00-4309-9842-29776D784232}">
      <dgm:prSet/>
      <dgm:spPr/>
      <dgm:t>
        <a:bodyPr/>
        <a:lstStyle/>
        <a:p>
          <a:endParaRPr lang="en-US"/>
        </a:p>
      </dgm:t>
    </dgm:pt>
    <dgm:pt modelId="{D3D9AA05-786B-4307-82C8-859918525803}" type="sibTrans" cxnId="{664B9901-1B00-4309-9842-29776D784232}">
      <dgm:prSet/>
      <dgm:spPr/>
      <dgm:t>
        <a:bodyPr/>
        <a:lstStyle/>
        <a:p>
          <a:endParaRPr lang="en-US"/>
        </a:p>
      </dgm:t>
    </dgm:pt>
    <dgm:pt modelId="{35E551E4-B4A6-4A5B-A689-D4FC9841841F}">
      <dgm:prSet/>
      <dgm:spPr/>
      <dgm:t>
        <a:bodyPr/>
        <a:lstStyle/>
        <a:p>
          <a:r>
            <a:rPr lang="en-US"/>
            <a:t>Local young‑carer groups</a:t>
          </a:r>
        </a:p>
      </dgm:t>
    </dgm:pt>
    <dgm:pt modelId="{2C5F016C-F8D3-4F4D-8039-C2CAA53DC10A}" type="parTrans" cxnId="{19A42CAF-2B94-4C32-A2E7-143F1D0B9595}">
      <dgm:prSet/>
      <dgm:spPr/>
      <dgm:t>
        <a:bodyPr/>
        <a:lstStyle/>
        <a:p>
          <a:endParaRPr lang="en-US"/>
        </a:p>
      </dgm:t>
    </dgm:pt>
    <dgm:pt modelId="{0FAB957E-774A-4E06-A914-6AFB867DC833}" type="sibTrans" cxnId="{19A42CAF-2B94-4C32-A2E7-143F1D0B9595}">
      <dgm:prSet/>
      <dgm:spPr/>
      <dgm:t>
        <a:bodyPr/>
        <a:lstStyle/>
        <a:p>
          <a:endParaRPr lang="en-US"/>
        </a:p>
      </dgm:t>
    </dgm:pt>
    <dgm:pt modelId="{5CDCA3A4-7421-4809-B699-7CC2ADB024E6}">
      <dgm:prSet/>
      <dgm:spPr/>
      <dgm:t>
        <a:bodyPr/>
        <a:lstStyle/>
        <a:p>
          <a:r>
            <a:rPr lang="en-US"/>
            <a:t>Peer mentoring</a:t>
          </a:r>
        </a:p>
      </dgm:t>
    </dgm:pt>
    <dgm:pt modelId="{068EEFC9-DA7D-4657-A0D2-CD50B6967679}" type="parTrans" cxnId="{1999BBD1-D647-416E-ACCB-23AEF132FEDA}">
      <dgm:prSet/>
      <dgm:spPr/>
      <dgm:t>
        <a:bodyPr/>
        <a:lstStyle/>
        <a:p>
          <a:endParaRPr lang="en-US"/>
        </a:p>
      </dgm:t>
    </dgm:pt>
    <dgm:pt modelId="{6CFA9AD9-C2AD-4D53-8E33-8B7EE0EE3857}" type="sibTrans" cxnId="{1999BBD1-D647-416E-ACCB-23AEF132FEDA}">
      <dgm:prSet/>
      <dgm:spPr/>
      <dgm:t>
        <a:bodyPr/>
        <a:lstStyle/>
        <a:p>
          <a:endParaRPr lang="en-US"/>
        </a:p>
      </dgm:t>
    </dgm:pt>
    <dgm:pt modelId="{A7CE64E9-EF5C-4DD1-B381-6E1CD7AD6EC2}">
      <dgm:prSet/>
      <dgm:spPr/>
      <dgm:t>
        <a:bodyPr/>
        <a:lstStyle/>
        <a:p>
          <a:r>
            <a:rPr lang="en-US"/>
            <a:t>School pastoral support</a:t>
          </a:r>
        </a:p>
      </dgm:t>
    </dgm:pt>
    <dgm:pt modelId="{42DB5E53-D6BC-4E1A-89D5-79467C599919}" type="parTrans" cxnId="{11BAF3A2-2C64-441F-A26B-C2746E4687A2}">
      <dgm:prSet/>
      <dgm:spPr/>
      <dgm:t>
        <a:bodyPr/>
        <a:lstStyle/>
        <a:p>
          <a:endParaRPr lang="en-US"/>
        </a:p>
      </dgm:t>
    </dgm:pt>
    <dgm:pt modelId="{1DAE4E46-A215-4634-AA4A-80EA49DFD85D}" type="sibTrans" cxnId="{11BAF3A2-2C64-441F-A26B-C2746E4687A2}">
      <dgm:prSet/>
      <dgm:spPr/>
      <dgm:t>
        <a:bodyPr/>
        <a:lstStyle/>
        <a:p>
          <a:endParaRPr lang="en-US"/>
        </a:p>
      </dgm:t>
    </dgm:pt>
    <dgm:pt modelId="{2A6CD048-4F81-4745-A566-9F626C96912B}">
      <dgm:prSet/>
      <dgm:spPr/>
      <dgm:t>
        <a:bodyPr/>
        <a:lstStyle/>
        <a:p>
          <a:r>
            <a:rPr lang="en-US"/>
            <a:t>Family therapy (where appropriate)</a:t>
          </a:r>
        </a:p>
      </dgm:t>
    </dgm:pt>
    <dgm:pt modelId="{D534E222-7985-4B71-B848-B50427B3EF64}" type="parTrans" cxnId="{51A36891-58DD-4700-95F5-5669C784E0F7}">
      <dgm:prSet/>
      <dgm:spPr/>
      <dgm:t>
        <a:bodyPr/>
        <a:lstStyle/>
        <a:p>
          <a:endParaRPr lang="en-US"/>
        </a:p>
      </dgm:t>
    </dgm:pt>
    <dgm:pt modelId="{C63D1C18-9860-4F6B-9DF2-96EA262822FA}" type="sibTrans" cxnId="{51A36891-58DD-4700-95F5-5669C784E0F7}">
      <dgm:prSet/>
      <dgm:spPr/>
      <dgm:t>
        <a:bodyPr/>
        <a:lstStyle/>
        <a:p>
          <a:endParaRPr lang="en-US"/>
        </a:p>
      </dgm:t>
    </dgm:pt>
    <dgm:pt modelId="{0E39E9FE-06B3-45B7-81ED-2FC5D9256181}" type="pres">
      <dgm:prSet presAssocID="{7A9B9549-97B5-4898-B653-4459D6CC3193}" presName="diagram" presStyleCnt="0">
        <dgm:presLayoutVars>
          <dgm:dir/>
          <dgm:resizeHandles val="exact"/>
        </dgm:presLayoutVars>
      </dgm:prSet>
      <dgm:spPr/>
    </dgm:pt>
    <dgm:pt modelId="{D86A5D27-454E-432B-9571-216A38F2F162}" type="pres">
      <dgm:prSet presAssocID="{B03D13AB-2AAF-42D9-8BCE-B570CC32C12C}" presName="node" presStyleLbl="node1" presStyleIdx="0" presStyleCnt="12">
        <dgm:presLayoutVars>
          <dgm:bulletEnabled val="1"/>
        </dgm:presLayoutVars>
      </dgm:prSet>
      <dgm:spPr/>
    </dgm:pt>
    <dgm:pt modelId="{E80576CE-268D-45B6-B72B-52535DB9435C}" type="pres">
      <dgm:prSet presAssocID="{743EE184-2A09-4AD7-A207-1CAC3DFC398E}" presName="sibTrans" presStyleCnt="0"/>
      <dgm:spPr/>
    </dgm:pt>
    <dgm:pt modelId="{AA4084CA-8850-41C0-89F9-C3B3007D94A0}" type="pres">
      <dgm:prSet presAssocID="{B78DDCC8-8F2C-42FA-90FC-24C24F93331D}" presName="node" presStyleLbl="node1" presStyleIdx="1" presStyleCnt="12">
        <dgm:presLayoutVars>
          <dgm:bulletEnabled val="1"/>
        </dgm:presLayoutVars>
      </dgm:prSet>
      <dgm:spPr/>
    </dgm:pt>
    <dgm:pt modelId="{BB3C12FD-750C-4CFF-BA88-8202FD715B97}" type="pres">
      <dgm:prSet presAssocID="{1CBD3D5B-FD48-4C7B-89A6-E9B105E82351}" presName="sibTrans" presStyleCnt="0"/>
      <dgm:spPr/>
    </dgm:pt>
    <dgm:pt modelId="{47B8A27F-1D8A-41FB-9440-B4782675C716}" type="pres">
      <dgm:prSet presAssocID="{3F40591A-8834-438B-B843-51D33FE917E0}" presName="node" presStyleLbl="node1" presStyleIdx="2" presStyleCnt="12">
        <dgm:presLayoutVars>
          <dgm:bulletEnabled val="1"/>
        </dgm:presLayoutVars>
      </dgm:prSet>
      <dgm:spPr/>
    </dgm:pt>
    <dgm:pt modelId="{2D21B57A-EA4A-427C-BB0F-A919FD96D8D3}" type="pres">
      <dgm:prSet presAssocID="{0ADEAB5F-699C-40F0-AA62-C9E48E33969D}" presName="sibTrans" presStyleCnt="0"/>
      <dgm:spPr/>
    </dgm:pt>
    <dgm:pt modelId="{F6C70772-FBAE-4540-AA59-3368F10F4875}" type="pres">
      <dgm:prSet presAssocID="{6E4FAD3E-9446-45D1-BE03-65ED55A41077}" presName="node" presStyleLbl="node1" presStyleIdx="3" presStyleCnt="12">
        <dgm:presLayoutVars>
          <dgm:bulletEnabled val="1"/>
        </dgm:presLayoutVars>
      </dgm:prSet>
      <dgm:spPr/>
    </dgm:pt>
    <dgm:pt modelId="{B0E5B2D6-99B1-43B6-AF61-1E7953689769}" type="pres">
      <dgm:prSet presAssocID="{6404861F-2CFB-449C-AFAC-BBFD2FB98E5C}" presName="sibTrans" presStyleCnt="0"/>
      <dgm:spPr/>
    </dgm:pt>
    <dgm:pt modelId="{77E9ACB6-E179-4D70-A4C0-72E0F2325142}" type="pres">
      <dgm:prSet presAssocID="{A1F1DE21-D01C-4980-B3E4-7B3941AAA47F}" presName="node" presStyleLbl="node1" presStyleIdx="4" presStyleCnt="12">
        <dgm:presLayoutVars>
          <dgm:bulletEnabled val="1"/>
        </dgm:presLayoutVars>
      </dgm:prSet>
      <dgm:spPr/>
    </dgm:pt>
    <dgm:pt modelId="{48C5D372-B31F-4267-BBED-876B5A468015}" type="pres">
      <dgm:prSet presAssocID="{68EEAA45-1DE5-4BA2-9042-291F63189788}" presName="sibTrans" presStyleCnt="0"/>
      <dgm:spPr/>
    </dgm:pt>
    <dgm:pt modelId="{5DA04A7B-582C-4BC0-97A5-0C67D77348A3}" type="pres">
      <dgm:prSet presAssocID="{8D5B23E7-64E7-4C98-8EBB-6D783235001D}" presName="node" presStyleLbl="node1" presStyleIdx="5" presStyleCnt="12">
        <dgm:presLayoutVars>
          <dgm:bulletEnabled val="1"/>
        </dgm:presLayoutVars>
      </dgm:prSet>
      <dgm:spPr/>
    </dgm:pt>
    <dgm:pt modelId="{D5DB6AC9-9ABD-48B7-9825-C1D56D55B160}" type="pres">
      <dgm:prSet presAssocID="{EF1707CA-551A-4535-A7AF-586E143BAAAC}" presName="sibTrans" presStyleCnt="0"/>
      <dgm:spPr/>
    </dgm:pt>
    <dgm:pt modelId="{2B98F064-5E0B-486E-A22C-A0BE3A55CAEE}" type="pres">
      <dgm:prSet presAssocID="{90618819-F8D7-489F-8E6D-24597993EE52}" presName="node" presStyleLbl="node1" presStyleIdx="6" presStyleCnt="12">
        <dgm:presLayoutVars>
          <dgm:bulletEnabled val="1"/>
        </dgm:presLayoutVars>
      </dgm:prSet>
      <dgm:spPr/>
    </dgm:pt>
    <dgm:pt modelId="{880CA40D-2291-49B2-8119-9ABD315CEBD5}" type="pres">
      <dgm:prSet presAssocID="{9E202D7C-82E5-422D-8F12-C250002099EC}" presName="sibTrans" presStyleCnt="0"/>
      <dgm:spPr/>
    </dgm:pt>
    <dgm:pt modelId="{D1068B81-DB8B-4923-B778-185010BD9FD8}" type="pres">
      <dgm:prSet presAssocID="{BA486D86-AE78-4EAB-8CF8-37EE74F4D265}" presName="node" presStyleLbl="node1" presStyleIdx="7" presStyleCnt="12">
        <dgm:presLayoutVars>
          <dgm:bulletEnabled val="1"/>
        </dgm:presLayoutVars>
      </dgm:prSet>
      <dgm:spPr/>
    </dgm:pt>
    <dgm:pt modelId="{3F7F233F-269F-4F2C-A7E3-15A97AFF2394}" type="pres">
      <dgm:prSet presAssocID="{D3D9AA05-786B-4307-82C8-859918525803}" presName="sibTrans" presStyleCnt="0"/>
      <dgm:spPr/>
    </dgm:pt>
    <dgm:pt modelId="{91743501-CC61-45EB-B606-E67C37C861A3}" type="pres">
      <dgm:prSet presAssocID="{35E551E4-B4A6-4A5B-A689-D4FC9841841F}" presName="node" presStyleLbl="node1" presStyleIdx="8" presStyleCnt="12">
        <dgm:presLayoutVars>
          <dgm:bulletEnabled val="1"/>
        </dgm:presLayoutVars>
      </dgm:prSet>
      <dgm:spPr/>
    </dgm:pt>
    <dgm:pt modelId="{FE1ED2AB-EDD0-48E8-A5C1-A5372441CF64}" type="pres">
      <dgm:prSet presAssocID="{0FAB957E-774A-4E06-A914-6AFB867DC833}" presName="sibTrans" presStyleCnt="0"/>
      <dgm:spPr/>
    </dgm:pt>
    <dgm:pt modelId="{9B004561-B6ED-42F8-B7AC-F00FCA4D106E}" type="pres">
      <dgm:prSet presAssocID="{5CDCA3A4-7421-4809-B699-7CC2ADB024E6}" presName="node" presStyleLbl="node1" presStyleIdx="9" presStyleCnt="12">
        <dgm:presLayoutVars>
          <dgm:bulletEnabled val="1"/>
        </dgm:presLayoutVars>
      </dgm:prSet>
      <dgm:spPr/>
    </dgm:pt>
    <dgm:pt modelId="{B9AEDD30-55D0-40F7-8491-9A316577162C}" type="pres">
      <dgm:prSet presAssocID="{6CFA9AD9-C2AD-4D53-8E33-8B7EE0EE3857}" presName="sibTrans" presStyleCnt="0"/>
      <dgm:spPr/>
    </dgm:pt>
    <dgm:pt modelId="{4C5DBF46-2AE8-4C4B-B8EA-9E84DC251AAC}" type="pres">
      <dgm:prSet presAssocID="{A7CE64E9-EF5C-4DD1-B381-6E1CD7AD6EC2}" presName="node" presStyleLbl="node1" presStyleIdx="10" presStyleCnt="12">
        <dgm:presLayoutVars>
          <dgm:bulletEnabled val="1"/>
        </dgm:presLayoutVars>
      </dgm:prSet>
      <dgm:spPr/>
    </dgm:pt>
    <dgm:pt modelId="{1A0B2CAC-EC92-4BC4-9BAA-992482399D40}" type="pres">
      <dgm:prSet presAssocID="{1DAE4E46-A215-4634-AA4A-80EA49DFD85D}" presName="sibTrans" presStyleCnt="0"/>
      <dgm:spPr/>
    </dgm:pt>
    <dgm:pt modelId="{0169869D-CEB6-4519-A43B-F9E79A045DBE}" type="pres">
      <dgm:prSet presAssocID="{2A6CD048-4F81-4745-A566-9F626C96912B}" presName="node" presStyleLbl="node1" presStyleIdx="11" presStyleCnt="12">
        <dgm:presLayoutVars>
          <dgm:bulletEnabled val="1"/>
        </dgm:presLayoutVars>
      </dgm:prSet>
      <dgm:spPr/>
    </dgm:pt>
  </dgm:ptLst>
  <dgm:cxnLst>
    <dgm:cxn modelId="{664B9901-1B00-4309-9842-29776D784232}" srcId="{7A9B9549-97B5-4898-B653-4459D6CC3193}" destId="{BA486D86-AE78-4EAB-8CF8-37EE74F4D265}" srcOrd="7" destOrd="0" parTransId="{F99D874D-B3D0-4DCD-A7AA-8FFB0BCFDCC8}" sibTransId="{D3D9AA05-786B-4307-82C8-859918525803}"/>
    <dgm:cxn modelId="{56CA500B-69C7-4EF7-AB14-D9792FF0A3B6}" type="presOf" srcId="{35E551E4-B4A6-4A5B-A689-D4FC9841841F}" destId="{91743501-CC61-45EB-B606-E67C37C861A3}" srcOrd="0" destOrd="0" presId="urn:microsoft.com/office/officeart/2005/8/layout/default"/>
    <dgm:cxn modelId="{93B0AB11-3EC8-4E1A-8F0E-17D7B1690C3B}" type="presOf" srcId="{BA486D86-AE78-4EAB-8CF8-37EE74F4D265}" destId="{D1068B81-DB8B-4923-B778-185010BD9FD8}" srcOrd="0" destOrd="0" presId="urn:microsoft.com/office/officeart/2005/8/layout/default"/>
    <dgm:cxn modelId="{42E38815-F86E-411B-8595-1A5422601F02}" type="presOf" srcId="{7A9B9549-97B5-4898-B653-4459D6CC3193}" destId="{0E39E9FE-06B3-45B7-81ED-2FC5D9256181}" srcOrd="0" destOrd="0" presId="urn:microsoft.com/office/officeart/2005/8/layout/default"/>
    <dgm:cxn modelId="{9DC28A1B-F274-41CA-8B3A-890FEA45EC95}" srcId="{7A9B9549-97B5-4898-B653-4459D6CC3193}" destId="{8D5B23E7-64E7-4C98-8EBB-6D783235001D}" srcOrd="5" destOrd="0" parTransId="{CD842A43-40FA-418E-BD69-1E981F3CC02B}" sibTransId="{EF1707CA-551A-4535-A7AF-586E143BAAAC}"/>
    <dgm:cxn modelId="{55D7F91C-7149-4B24-8358-61D59F2CFF35}" type="presOf" srcId="{90618819-F8D7-489F-8E6D-24597993EE52}" destId="{2B98F064-5E0B-486E-A22C-A0BE3A55CAEE}" srcOrd="0" destOrd="0" presId="urn:microsoft.com/office/officeart/2005/8/layout/default"/>
    <dgm:cxn modelId="{0EA0D81E-EF51-4874-81FD-3E3EE82B3334}" srcId="{7A9B9549-97B5-4898-B653-4459D6CC3193}" destId="{A1F1DE21-D01C-4980-B3E4-7B3941AAA47F}" srcOrd="4" destOrd="0" parTransId="{668F130A-8934-4B9E-8264-DAC5B13697C2}" sibTransId="{68EEAA45-1DE5-4BA2-9042-291F63189788}"/>
    <dgm:cxn modelId="{DA8DF428-BEAD-4F20-8B88-28080FE3162F}" type="presOf" srcId="{A7CE64E9-EF5C-4DD1-B381-6E1CD7AD6EC2}" destId="{4C5DBF46-2AE8-4C4B-B8EA-9E84DC251AAC}" srcOrd="0" destOrd="0" presId="urn:microsoft.com/office/officeart/2005/8/layout/default"/>
    <dgm:cxn modelId="{9F65A069-6BF5-436F-91DE-358096D500C4}" srcId="{7A9B9549-97B5-4898-B653-4459D6CC3193}" destId="{6E4FAD3E-9446-45D1-BE03-65ED55A41077}" srcOrd="3" destOrd="0" parTransId="{482A4DDA-8CFA-4DEE-9E44-4B9300A2FCB8}" sibTransId="{6404861F-2CFB-449C-AFAC-BBFD2FB98E5C}"/>
    <dgm:cxn modelId="{F0F01853-3477-41A5-96C4-9505A60467BE}" type="presOf" srcId="{B78DDCC8-8F2C-42FA-90FC-24C24F93331D}" destId="{AA4084CA-8850-41C0-89F9-C3B3007D94A0}" srcOrd="0" destOrd="0" presId="urn:microsoft.com/office/officeart/2005/8/layout/default"/>
    <dgm:cxn modelId="{C42C4C58-80F7-4F90-8550-E107AC21A478}" type="presOf" srcId="{8D5B23E7-64E7-4C98-8EBB-6D783235001D}" destId="{5DA04A7B-582C-4BC0-97A5-0C67D77348A3}" srcOrd="0" destOrd="0" presId="urn:microsoft.com/office/officeart/2005/8/layout/default"/>
    <dgm:cxn modelId="{6438ED83-9050-4FAC-A66B-E69C572A265C}" srcId="{7A9B9549-97B5-4898-B653-4459D6CC3193}" destId="{B78DDCC8-8F2C-42FA-90FC-24C24F93331D}" srcOrd="1" destOrd="0" parTransId="{0AF7F1E5-0E2F-4AED-A656-9D491BDAF713}" sibTransId="{1CBD3D5B-FD48-4C7B-89A6-E9B105E82351}"/>
    <dgm:cxn modelId="{F0B35E87-5E95-4C6B-A265-54C79F833435}" type="presOf" srcId="{6E4FAD3E-9446-45D1-BE03-65ED55A41077}" destId="{F6C70772-FBAE-4540-AA59-3368F10F4875}" srcOrd="0" destOrd="0" presId="urn:microsoft.com/office/officeart/2005/8/layout/default"/>
    <dgm:cxn modelId="{51A36891-58DD-4700-95F5-5669C784E0F7}" srcId="{7A9B9549-97B5-4898-B653-4459D6CC3193}" destId="{2A6CD048-4F81-4745-A566-9F626C96912B}" srcOrd="11" destOrd="0" parTransId="{D534E222-7985-4B71-B848-B50427B3EF64}" sibTransId="{C63D1C18-9860-4F6B-9DF2-96EA262822FA}"/>
    <dgm:cxn modelId="{EE02869A-5336-465D-9A15-DD22CEEC7B31}" srcId="{7A9B9549-97B5-4898-B653-4459D6CC3193}" destId="{3F40591A-8834-438B-B843-51D33FE917E0}" srcOrd="2" destOrd="0" parTransId="{D936C1CC-9811-48A3-AB74-AD2BD09ADBF9}" sibTransId="{0ADEAB5F-699C-40F0-AA62-C9E48E33969D}"/>
    <dgm:cxn modelId="{11BAF3A2-2C64-441F-A26B-C2746E4687A2}" srcId="{7A9B9549-97B5-4898-B653-4459D6CC3193}" destId="{A7CE64E9-EF5C-4DD1-B381-6E1CD7AD6EC2}" srcOrd="10" destOrd="0" parTransId="{42DB5E53-D6BC-4E1A-89D5-79467C599919}" sibTransId="{1DAE4E46-A215-4634-AA4A-80EA49DFD85D}"/>
    <dgm:cxn modelId="{6C0CFCA6-A3DD-4D51-90D6-CF4F8D3CD955}" type="presOf" srcId="{B03D13AB-2AAF-42D9-8BCE-B570CC32C12C}" destId="{D86A5D27-454E-432B-9571-216A38F2F162}" srcOrd="0" destOrd="0" presId="urn:microsoft.com/office/officeart/2005/8/layout/default"/>
    <dgm:cxn modelId="{19A42CAF-2B94-4C32-A2E7-143F1D0B9595}" srcId="{7A9B9549-97B5-4898-B653-4459D6CC3193}" destId="{35E551E4-B4A6-4A5B-A689-D4FC9841841F}" srcOrd="8" destOrd="0" parTransId="{2C5F016C-F8D3-4F4D-8039-C2CAA53DC10A}" sibTransId="{0FAB957E-774A-4E06-A914-6AFB867DC833}"/>
    <dgm:cxn modelId="{2851A7B2-E797-42DE-BF00-6CCDDF3E798C}" type="presOf" srcId="{5CDCA3A4-7421-4809-B699-7CC2ADB024E6}" destId="{9B004561-B6ED-42F8-B7AC-F00FCA4D106E}" srcOrd="0" destOrd="0" presId="urn:microsoft.com/office/officeart/2005/8/layout/default"/>
    <dgm:cxn modelId="{EA36EACE-61C5-4762-8F9C-EFBCAA118865}" type="presOf" srcId="{2A6CD048-4F81-4745-A566-9F626C96912B}" destId="{0169869D-CEB6-4519-A43B-F9E79A045DBE}" srcOrd="0" destOrd="0" presId="urn:microsoft.com/office/officeart/2005/8/layout/default"/>
    <dgm:cxn modelId="{DA9F70D0-5107-4437-B1CB-85D12396B26E}" srcId="{7A9B9549-97B5-4898-B653-4459D6CC3193}" destId="{90618819-F8D7-489F-8E6D-24597993EE52}" srcOrd="6" destOrd="0" parTransId="{0C970652-5EC2-4644-A031-162C1FFF9547}" sibTransId="{9E202D7C-82E5-422D-8F12-C250002099EC}"/>
    <dgm:cxn modelId="{1999BBD1-D647-416E-ACCB-23AEF132FEDA}" srcId="{7A9B9549-97B5-4898-B653-4459D6CC3193}" destId="{5CDCA3A4-7421-4809-B699-7CC2ADB024E6}" srcOrd="9" destOrd="0" parTransId="{068EEFC9-DA7D-4657-A0D2-CD50B6967679}" sibTransId="{6CFA9AD9-C2AD-4D53-8E33-8B7EE0EE3857}"/>
    <dgm:cxn modelId="{E25848E1-BE2C-47D3-A250-5310366D3A00}" type="presOf" srcId="{3F40591A-8834-438B-B843-51D33FE917E0}" destId="{47B8A27F-1D8A-41FB-9440-B4782675C716}" srcOrd="0" destOrd="0" presId="urn:microsoft.com/office/officeart/2005/8/layout/default"/>
    <dgm:cxn modelId="{3617D4F1-D41B-4917-88D2-8FE05EE1D5F4}" type="presOf" srcId="{A1F1DE21-D01C-4980-B3E4-7B3941AAA47F}" destId="{77E9ACB6-E179-4D70-A4C0-72E0F2325142}" srcOrd="0" destOrd="0" presId="urn:microsoft.com/office/officeart/2005/8/layout/default"/>
    <dgm:cxn modelId="{C50C04FE-317F-409F-A74F-433BDC9F3395}" srcId="{7A9B9549-97B5-4898-B653-4459D6CC3193}" destId="{B03D13AB-2AAF-42D9-8BCE-B570CC32C12C}" srcOrd="0" destOrd="0" parTransId="{5CE83549-3498-43F5-A02D-4E0571CCF122}" sibTransId="{743EE184-2A09-4AD7-A207-1CAC3DFC398E}"/>
    <dgm:cxn modelId="{27D5BB41-8DAA-4C41-897F-6BF4190A2109}" type="presParOf" srcId="{0E39E9FE-06B3-45B7-81ED-2FC5D9256181}" destId="{D86A5D27-454E-432B-9571-216A38F2F162}" srcOrd="0" destOrd="0" presId="urn:microsoft.com/office/officeart/2005/8/layout/default"/>
    <dgm:cxn modelId="{13BBF80D-7028-4DD5-B5E4-C775FA56BD8E}" type="presParOf" srcId="{0E39E9FE-06B3-45B7-81ED-2FC5D9256181}" destId="{E80576CE-268D-45B6-B72B-52535DB9435C}" srcOrd="1" destOrd="0" presId="urn:microsoft.com/office/officeart/2005/8/layout/default"/>
    <dgm:cxn modelId="{32D3AD20-309E-4860-9279-B65893C210BE}" type="presParOf" srcId="{0E39E9FE-06B3-45B7-81ED-2FC5D9256181}" destId="{AA4084CA-8850-41C0-89F9-C3B3007D94A0}" srcOrd="2" destOrd="0" presId="urn:microsoft.com/office/officeart/2005/8/layout/default"/>
    <dgm:cxn modelId="{21B9CB60-3D3D-4C57-A4BD-CDFA60C237C4}" type="presParOf" srcId="{0E39E9FE-06B3-45B7-81ED-2FC5D9256181}" destId="{BB3C12FD-750C-4CFF-BA88-8202FD715B97}" srcOrd="3" destOrd="0" presId="urn:microsoft.com/office/officeart/2005/8/layout/default"/>
    <dgm:cxn modelId="{946D7FD0-6D19-41B0-82BA-F70A6C6B818C}" type="presParOf" srcId="{0E39E9FE-06B3-45B7-81ED-2FC5D9256181}" destId="{47B8A27F-1D8A-41FB-9440-B4782675C716}" srcOrd="4" destOrd="0" presId="urn:microsoft.com/office/officeart/2005/8/layout/default"/>
    <dgm:cxn modelId="{88BA454A-B7B5-464E-89F8-A953BAB4913B}" type="presParOf" srcId="{0E39E9FE-06B3-45B7-81ED-2FC5D9256181}" destId="{2D21B57A-EA4A-427C-BB0F-A919FD96D8D3}" srcOrd="5" destOrd="0" presId="urn:microsoft.com/office/officeart/2005/8/layout/default"/>
    <dgm:cxn modelId="{2619D8AE-63B9-4E64-87C9-988DCB25CF87}" type="presParOf" srcId="{0E39E9FE-06B3-45B7-81ED-2FC5D9256181}" destId="{F6C70772-FBAE-4540-AA59-3368F10F4875}" srcOrd="6" destOrd="0" presId="urn:microsoft.com/office/officeart/2005/8/layout/default"/>
    <dgm:cxn modelId="{AB1279D4-24A9-4352-AB56-730B86BC2F43}" type="presParOf" srcId="{0E39E9FE-06B3-45B7-81ED-2FC5D9256181}" destId="{B0E5B2D6-99B1-43B6-AF61-1E7953689769}" srcOrd="7" destOrd="0" presId="urn:microsoft.com/office/officeart/2005/8/layout/default"/>
    <dgm:cxn modelId="{2205044D-90C3-45B2-8EB0-D8592804852C}" type="presParOf" srcId="{0E39E9FE-06B3-45B7-81ED-2FC5D9256181}" destId="{77E9ACB6-E179-4D70-A4C0-72E0F2325142}" srcOrd="8" destOrd="0" presId="urn:microsoft.com/office/officeart/2005/8/layout/default"/>
    <dgm:cxn modelId="{ACEC1AB0-29C6-4DCB-B926-0D258E79E03B}" type="presParOf" srcId="{0E39E9FE-06B3-45B7-81ED-2FC5D9256181}" destId="{48C5D372-B31F-4267-BBED-876B5A468015}" srcOrd="9" destOrd="0" presId="urn:microsoft.com/office/officeart/2005/8/layout/default"/>
    <dgm:cxn modelId="{42B4B8DC-9A9C-443C-9E44-B11324449FC7}" type="presParOf" srcId="{0E39E9FE-06B3-45B7-81ED-2FC5D9256181}" destId="{5DA04A7B-582C-4BC0-97A5-0C67D77348A3}" srcOrd="10" destOrd="0" presId="urn:microsoft.com/office/officeart/2005/8/layout/default"/>
    <dgm:cxn modelId="{416DB3B2-56EC-4ECB-AE1F-4642A96228CF}" type="presParOf" srcId="{0E39E9FE-06B3-45B7-81ED-2FC5D9256181}" destId="{D5DB6AC9-9ABD-48B7-9825-C1D56D55B160}" srcOrd="11" destOrd="0" presId="urn:microsoft.com/office/officeart/2005/8/layout/default"/>
    <dgm:cxn modelId="{83512F1C-79D3-42AA-9CC0-E44B036F405D}" type="presParOf" srcId="{0E39E9FE-06B3-45B7-81ED-2FC5D9256181}" destId="{2B98F064-5E0B-486E-A22C-A0BE3A55CAEE}" srcOrd="12" destOrd="0" presId="urn:microsoft.com/office/officeart/2005/8/layout/default"/>
    <dgm:cxn modelId="{9061E628-924B-42E0-AD13-164D5EA49DF1}" type="presParOf" srcId="{0E39E9FE-06B3-45B7-81ED-2FC5D9256181}" destId="{880CA40D-2291-49B2-8119-9ABD315CEBD5}" srcOrd="13" destOrd="0" presId="urn:microsoft.com/office/officeart/2005/8/layout/default"/>
    <dgm:cxn modelId="{2E2A5AD1-E06D-4249-80A0-124E0130F2D2}" type="presParOf" srcId="{0E39E9FE-06B3-45B7-81ED-2FC5D9256181}" destId="{D1068B81-DB8B-4923-B778-185010BD9FD8}" srcOrd="14" destOrd="0" presId="urn:microsoft.com/office/officeart/2005/8/layout/default"/>
    <dgm:cxn modelId="{117E85D8-9133-4139-987F-42AC264C3622}" type="presParOf" srcId="{0E39E9FE-06B3-45B7-81ED-2FC5D9256181}" destId="{3F7F233F-269F-4F2C-A7E3-15A97AFF2394}" srcOrd="15" destOrd="0" presId="urn:microsoft.com/office/officeart/2005/8/layout/default"/>
    <dgm:cxn modelId="{21D63ACA-473B-4781-892A-3D71FE1D0AB7}" type="presParOf" srcId="{0E39E9FE-06B3-45B7-81ED-2FC5D9256181}" destId="{91743501-CC61-45EB-B606-E67C37C861A3}" srcOrd="16" destOrd="0" presId="urn:microsoft.com/office/officeart/2005/8/layout/default"/>
    <dgm:cxn modelId="{11241D5E-3A2C-41FE-A549-C305425828A0}" type="presParOf" srcId="{0E39E9FE-06B3-45B7-81ED-2FC5D9256181}" destId="{FE1ED2AB-EDD0-48E8-A5C1-A5372441CF64}" srcOrd="17" destOrd="0" presId="urn:microsoft.com/office/officeart/2005/8/layout/default"/>
    <dgm:cxn modelId="{715421BE-BEE2-4FF5-AB55-A0734228DA2F}" type="presParOf" srcId="{0E39E9FE-06B3-45B7-81ED-2FC5D9256181}" destId="{9B004561-B6ED-42F8-B7AC-F00FCA4D106E}" srcOrd="18" destOrd="0" presId="urn:microsoft.com/office/officeart/2005/8/layout/default"/>
    <dgm:cxn modelId="{3065773D-A007-40EF-A4C4-F6CB8CCF6CB8}" type="presParOf" srcId="{0E39E9FE-06B3-45B7-81ED-2FC5D9256181}" destId="{B9AEDD30-55D0-40F7-8491-9A316577162C}" srcOrd="19" destOrd="0" presId="urn:microsoft.com/office/officeart/2005/8/layout/default"/>
    <dgm:cxn modelId="{5EB24C75-68C1-42D2-9568-D1023651295A}" type="presParOf" srcId="{0E39E9FE-06B3-45B7-81ED-2FC5D9256181}" destId="{4C5DBF46-2AE8-4C4B-B8EA-9E84DC251AAC}" srcOrd="20" destOrd="0" presId="urn:microsoft.com/office/officeart/2005/8/layout/default"/>
    <dgm:cxn modelId="{81F803DB-D9EE-4A4E-A893-DF77E6EBA2C8}" type="presParOf" srcId="{0E39E9FE-06B3-45B7-81ED-2FC5D9256181}" destId="{1A0B2CAC-EC92-4BC4-9BAA-992482399D40}" srcOrd="21" destOrd="0" presId="urn:microsoft.com/office/officeart/2005/8/layout/default"/>
    <dgm:cxn modelId="{F6C67902-6326-4885-82C7-EF182F5AD18D}" type="presParOf" srcId="{0E39E9FE-06B3-45B7-81ED-2FC5D9256181}" destId="{0169869D-CEB6-4519-A43B-F9E79A045DBE}"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782BD-4509-42E4-9ABC-E52CC037F1D8}">
      <dsp:nvSpPr>
        <dsp:cNvPr id="0" name=""/>
        <dsp:cNvSpPr/>
      </dsp:nvSpPr>
      <dsp:spPr>
        <a:xfrm>
          <a:off x="0" y="332554"/>
          <a:ext cx="6666833" cy="9278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In her current developmental stage, the core task is identity formation. According to Erikson, identity growth requires psychosocial moratorium—time, space, and support to explore roles. Jenny has spent five years with minimal ability to engage in typical adolescent exploration (e.g., hobbies, friendships, independence). This restriction increases risk of:</a:t>
          </a:r>
        </a:p>
      </dsp:txBody>
      <dsp:txXfrm>
        <a:off x="45292" y="377846"/>
        <a:ext cx="6576249" cy="837226"/>
      </dsp:txXfrm>
    </dsp:sp>
    <dsp:sp modelId="{7C9FF03C-4C13-41E9-8314-6F3D654C26EB}">
      <dsp:nvSpPr>
        <dsp:cNvPr id="0" name=""/>
        <dsp:cNvSpPr/>
      </dsp:nvSpPr>
      <dsp:spPr>
        <a:xfrm>
          <a:off x="0" y="1297804"/>
          <a:ext cx="6666833" cy="92781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Role confusion (unclear sense of self)</a:t>
          </a:r>
        </a:p>
      </dsp:txBody>
      <dsp:txXfrm>
        <a:off x="45292" y="1343096"/>
        <a:ext cx="6576249" cy="837226"/>
      </dsp:txXfrm>
    </dsp:sp>
    <dsp:sp modelId="{532B622C-BF51-4AB8-9CEA-70664854995C}">
      <dsp:nvSpPr>
        <dsp:cNvPr id="0" name=""/>
        <dsp:cNvSpPr/>
      </dsp:nvSpPr>
      <dsp:spPr>
        <a:xfrm>
          <a:off x="0" y="2263054"/>
          <a:ext cx="6666833" cy="92781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Foreclosed identity (premature commitment based on obligations rather than choice)</a:t>
          </a:r>
        </a:p>
      </dsp:txBody>
      <dsp:txXfrm>
        <a:off x="45292" y="2308346"/>
        <a:ext cx="6576249" cy="837226"/>
      </dsp:txXfrm>
    </dsp:sp>
    <dsp:sp modelId="{338C90FF-546E-492D-BF4E-CCA3E30CCA57}">
      <dsp:nvSpPr>
        <dsp:cNvPr id="0" name=""/>
        <dsp:cNvSpPr/>
      </dsp:nvSpPr>
      <dsp:spPr>
        <a:xfrm>
          <a:off x="0" y="3228305"/>
          <a:ext cx="6666833" cy="92781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Poor mental health outcomes, including low mood and internalised stress (Bowman‑Grangel et al., 2025)</a:t>
          </a:r>
        </a:p>
      </dsp:txBody>
      <dsp:txXfrm>
        <a:off x="45292" y="3273597"/>
        <a:ext cx="6576249" cy="837226"/>
      </dsp:txXfrm>
    </dsp:sp>
    <dsp:sp modelId="{E4080647-8CC3-4800-BD18-2E29828892AA}">
      <dsp:nvSpPr>
        <dsp:cNvPr id="0" name=""/>
        <dsp:cNvSpPr/>
      </dsp:nvSpPr>
      <dsp:spPr>
        <a:xfrm>
          <a:off x="0" y="4193555"/>
          <a:ext cx="6666833" cy="92781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NHS guidance confirms that young carers often take on responsibilities “too much for someone their age,” resulting in emotional strain, reduced leisure time, and academic barriers (NHS, 2026) . From an Eriksonian perspective, Jenny’s developmental trajectory has been diverted, making targeted intervention essential.</a:t>
          </a:r>
        </a:p>
      </dsp:txBody>
      <dsp:txXfrm>
        <a:off x="45292" y="4238847"/>
        <a:ext cx="6576249" cy="8372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A5D27-454E-432B-9571-216A38F2F162}">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1" kern="1200"/>
            <a:t>Erikson emphasises exploration before commitment. Jenny should be supported to:</a:t>
          </a:r>
          <a:endParaRPr lang="en-US" sz="1600" kern="1200"/>
        </a:p>
      </dsp:txBody>
      <dsp:txXfrm>
        <a:off x="582645" y="1178"/>
        <a:ext cx="2174490" cy="1304694"/>
      </dsp:txXfrm>
    </dsp:sp>
    <dsp:sp modelId="{AA4084CA-8850-41C0-89F9-C3B3007D94A0}">
      <dsp:nvSpPr>
        <dsp:cNvPr id="0" name=""/>
        <dsp:cNvSpPr/>
      </dsp:nvSpPr>
      <dsp:spPr>
        <a:xfrm>
          <a:off x="2974584" y="1178"/>
          <a:ext cx="2174490" cy="1304694"/>
        </a:xfrm>
        <a:prstGeom prst="rect">
          <a:avLst/>
        </a:prstGeom>
        <a:gradFill rotWithShape="0">
          <a:gsLst>
            <a:gs pos="0">
              <a:schemeClr val="accent2">
                <a:hueOff val="585783"/>
                <a:satOff val="-1681"/>
                <a:lumOff val="-2692"/>
                <a:alphaOff val="0"/>
                <a:satMod val="103000"/>
                <a:lumMod val="102000"/>
                <a:tint val="94000"/>
              </a:schemeClr>
            </a:gs>
            <a:gs pos="50000">
              <a:schemeClr val="accent2">
                <a:hueOff val="585783"/>
                <a:satOff val="-1681"/>
                <a:lumOff val="-2692"/>
                <a:alphaOff val="0"/>
                <a:satMod val="110000"/>
                <a:lumMod val="100000"/>
                <a:shade val="100000"/>
              </a:schemeClr>
            </a:gs>
            <a:gs pos="100000">
              <a:schemeClr val="accent2">
                <a:hueOff val="585783"/>
                <a:satOff val="-1681"/>
                <a:lumOff val="-26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Join youth clubs, peer support groups, or volunteering programmes</a:t>
          </a:r>
        </a:p>
      </dsp:txBody>
      <dsp:txXfrm>
        <a:off x="2974584" y="1178"/>
        <a:ext cx="2174490" cy="1304694"/>
      </dsp:txXfrm>
    </dsp:sp>
    <dsp:sp modelId="{47B8A27F-1D8A-41FB-9440-B4782675C716}">
      <dsp:nvSpPr>
        <dsp:cNvPr id="0" name=""/>
        <dsp:cNvSpPr/>
      </dsp:nvSpPr>
      <dsp:spPr>
        <a:xfrm>
          <a:off x="5366524" y="1178"/>
          <a:ext cx="2174490" cy="1304694"/>
        </a:xfrm>
        <a:prstGeom prst="rect">
          <a:avLst/>
        </a:prstGeom>
        <a:gradFill rotWithShape="0">
          <a:gsLst>
            <a:gs pos="0">
              <a:schemeClr val="accent2">
                <a:hueOff val="1171566"/>
                <a:satOff val="-3362"/>
                <a:lumOff val="-5383"/>
                <a:alphaOff val="0"/>
                <a:satMod val="103000"/>
                <a:lumMod val="102000"/>
                <a:tint val="94000"/>
              </a:schemeClr>
            </a:gs>
            <a:gs pos="50000">
              <a:schemeClr val="accent2">
                <a:hueOff val="1171566"/>
                <a:satOff val="-3362"/>
                <a:lumOff val="-5383"/>
                <a:alphaOff val="0"/>
                <a:satMod val="110000"/>
                <a:lumMod val="100000"/>
                <a:shade val="100000"/>
              </a:schemeClr>
            </a:gs>
            <a:gs pos="100000">
              <a:schemeClr val="accent2">
                <a:hueOff val="1171566"/>
                <a:satOff val="-3362"/>
                <a:lumOff val="-53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Re-establish or strengthen friendships</a:t>
          </a:r>
        </a:p>
      </dsp:txBody>
      <dsp:txXfrm>
        <a:off x="5366524" y="1178"/>
        <a:ext cx="2174490" cy="1304694"/>
      </dsp:txXfrm>
    </dsp:sp>
    <dsp:sp modelId="{F6C70772-FBAE-4540-AA59-3368F10F4875}">
      <dsp:nvSpPr>
        <dsp:cNvPr id="0" name=""/>
        <dsp:cNvSpPr/>
      </dsp:nvSpPr>
      <dsp:spPr>
        <a:xfrm>
          <a:off x="7758464" y="1178"/>
          <a:ext cx="2174490" cy="1304694"/>
        </a:xfrm>
        <a:prstGeom prst="rect">
          <a:avLst/>
        </a:prstGeom>
        <a:gradFill rotWithShape="0">
          <a:gsLst>
            <a:gs pos="0">
              <a:schemeClr val="accent2">
                <a:hueOff val="1757349"/>
                <a:satOff val="-5044"/>
                <a:lumOff val="-8075"/>
                <a:alphaOff val="0"/>
                <a:satMod val="103000"/>
                <a:lumMod val="102000"/>
                <a:tint val="94000"/>
              </a:schemeClr>
            </a:gs>
            <a:gs pos="50000">
              <a:schemeClr val="accent2">
                <a:hueOff val="1757349"/>
                <a:satOff val="-5044"/>
                <a:lumOff val="-8075"/>
                <a:alphaOff val="0"/>
                <a:satMod val="110000"/>
                <a:lumMod val="100000"/>
                <a:shade val="100000"/>
              </a:schemeClr>
            </a:gs>
            <a:gs pos="100000">
              <a:schemeClr val="accent2">
                <a:hueOff val="1757349"/>
                <a:satOff val="-5044"/>
                <a:lumOff val="-807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Explore academic and career interests with a school mentor</a:t>
          </a:r>
        </a:p>
      </dsp:txBody>
      <dsp:txXfrm>
        <a:off x="7758464" y="1178"/>
        <a:ext cx="2174490" cy="1304694"/>
      </dsp:txXfrm>
    </dsp:sp>
    <dsp:sp modelId="{77E9ACB6-E179-4D70-A4C0-72E0F2325142}">
      <dsp:nvSpPr>
        <dsp:cNvPr id="0" name=""/>
        <dsp:cNvSpPr/>
      </dsp:nvSpPr>
      <dsp:spPr>
        <a:xfrm>
          <a:off x="582645" y="1523321"/>
          <a:ext cx="2174490" cy="1304694"/>
        </a:xfrm>
        <a:prstGeom prst="rect">
          <a:avLst/>
        </a:prstGeom>
        <a:gradFill rotWithShape="0">
          <a:gsLst>
            <a:gs pos="0">
              <a:schemeClr val="accent2">
                <a:hueOff val="2343132"/>
                <a:satOff val="-6725"/>
                <a:lumOff val="-10767"/>
                <a:alphaOff val="0"/>
                <a:satMod val="103000"/>
                <a:lumMod val="102000"/>
                <a:tint val="94000"/>
              </a:schemeClr>
            </a:gs>
            <a:gs pos="50000">
              <a:schemeClr val="accent2">
                <a:hueOff val="2343132"/>
                <a:satOff val="-6725"/>
                <a:lumOff val="-10767"/>
                <a:alphaOff val="0"/>
                <a:satMod val="110000"/>
                <a:lumMod val="100000"/>
                <a:shade val="100000"/>
              </a:schemeClr>
            </a:gs>
            <a:gs pos="100000">
              <a:schemeClr val="accent2">
                <a:hueOff val="2343132"/>
                <a:satOff val="-6725"/>
                <a:lumOff val="-1076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Engage in personal hobbies (art, sports, music)</a:t>
          </a:r>
        </a:p>
      </dsp:txBody>
      <dsp:txXfrm>
        <a:off x="582645" y="1523321"/>
        <a:ext cx="2174490" cy="1304694"/>
      </dsp:txXfrm>
    </dsp:sp>
    <dsp:sp modelId="{5DA04A7B-582C-4BC0-97A5-0C67D77348A3}">
      <dsp:nvSpPr>
        <dsp:cNvPr id="0" name=""/>
        <dsp:cNvSpPr/>
      </dsp:nvSpPr>
      <dsp:spPr>
        <a:xfrm>
          <a:off x="2974584" y="1523321"/>
          <a:ext cx="2174490" cy="1304694"/>
        </a:xfrm>
        <a:prstGeom prst="rect">
          <a:avLst/>
        </a:prstGeom>
        <a:gradFill rotWithShape="0">
          <a:gsLst>
            <a:gs pos="0">
              <a:schemeClr val="accent2">
                <a:hueOff val="2928915"/>
                <a:satOff val="-8406"/>
                <a:lumOff val="-13459"/>
                <a:alphaOff val="0"/>
                <a:satMod val="103000"/>
                <a:lumMod val="102000"/>
                <a:tint val="94000"/>
              </a:schemeClr>
            </a:gs>
            <a:gs pos="50000">
              <a:schemeClr val="accent2">
                <a:hueOff val="2928915"/>
                <a:satOff val="-8406"/>
                <a:lumOff val="-13459"/>
                <a:alphaOff val="0"/>
                <a:satMod val="110000"/>
                <a:lumMod val="100000"/>
                <a:shade val="100000"/>
              </a:schemeClr>
            </a:gs>
            <a:gs pos="100000">
              <a:schemeClr val="accent2">
                <a:hueOff val="2928915"/>
                <a:satOff val="-8406"/>
                <a:lumOff val="-1345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These interventions restore opportunities for exploration and support autonomy.</a:t>
          </a:r>
        </a:p>
      </dsp:txBody>
      <dsp:txXfrm>
        <a:off x="2974584" y="1523321"/>
        <a:ext cx="2174490" cy="1304694"/>
      </dsp:txXfrm>
    </dsp:sp>
    <dsp:sp modelId="{2B98F064-5E0B-486E-A22C-A0BE3A55CAEE}">
      <dsp:nvSpPr>
        <dsp:cNvPr id="0" name=""/>
        <dsp:cNvSpPr/>
      </dsp:nvSpPr>
      <dsp:spPr>
        <a:xfrm>
          <a:off x="5366524" y="1523321"/>
          <a:ext cx="2174490" cy="1304694"/>
        </a:xfrm>
        <a:prstGeom prst="rect">
          <a:avLst/>
        </a:prstGeom>
        <a:gradFill rotWithShape="0">
          <a:gsLst>
            <a:gs pos="0">
              <a:schemeClr val="accent2">
                <a:hueOff val="3514698"/>
                <a:satOff val="-10087"/>
                <a:lumOff val="-16150"/>
                <a:alphaOff val="0"/>
                <a:satMod val="103000"/>
                <a:lumMod val="102000"/>
                <a:tint val="94000"/>
              </a:schemeClr>
            </a:gs>
            <a:gs pos="50000">
              <a:schemeClr val="accent2">
                <a:hueOff val="3514698"/>
                <a:satOff val="-10087"/>
                <a:lumOff val="-16150"/>
                <a:alphaOff val="0"/>
                <a:satMod val="110000"/>
                <a:lumMod val="100000"/>
                <a:shade val="100000"/>
              </a:schemeClr>
            </a:gs>
            <a:gs pos="100000">
              <a:schemeClr val="accent2">
                <a:hueOff val="3514698"/>
                <a:satOff val="-10087"/>
                <a:lumOff val="-1615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Enhancing Social Support Networks</a:t>
          </a:r>
        </a:p>
      </dsp:txBody>
      <dsp:txXfrm>
        <a:off x="5366524" y="1523321"/>
        <a:ext cx="2174490" cy="1304694"/>
      </dsp:txXfrm>
    </dsp:sp>
    <dsp:sp modelId="{D1068B81-DB8B-4923-B778-185010BD9FD8}">
      <dsp:nvSpPr>
        <dsp:cNvPr id="0" name=""/>
        <dsp:cNvSpPr/>
      </dsp:nvSpPr>
      <dsp:spPr>
        <a:xfrm>
          <a:off x="7758464" y="1523321"/>
          <a:ext cx="2174490" cy="1304694"/>
        </a:xfrm>
        <a:prstGeom prst="rect">
          <a:avLst/>
        </a:prstGeom>
        <a:gradFill rotWithShape="0">
          <a:gsLst>
            <a:gs pos="0">
              <a:schemeClr val="accent2">
                <a:hueOff val="4100481"/>
                <a:satOff val="-11768"/>
                <a:lumOff val="-18842"/>
                <a:alphaOff val="0"/>
                <a:satMod val="103000"/>
                <a:lumMod val="102000"/>
                <a:tint val="94000"/>
              </a:schemeClr>
            </a:gs>
            <a:gs pos="50000">
              <a:schemeClr val="accent2">
                <a:hueOff val="4100481"/>
                <a:satOff val="-11768"/>
                <a:lumOff val="-18842"/>
                <a:alphaOff val="0"/>
                <a:satMod val="110000"/>
                <a:lumMod val="100000"/>
                <a:shade val="100000"/>
              </a:schemeClr>
            </a:gs>
            <a:gs pos="100000">
              <a:schemeClr val="accent2">
                <a:hueOff val="4100481"/>
                <a:satOff val="-11768"/>
                <a:lumOff val="-188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connection is critical for wellbeing (Bowman‑Grangel et al., 2025) . Jenny might benefit from:</a:t>
          </a:r>
        </a:p>
      </dsp:txBody>
      <dsp:txXfrm>
        <a:off x="7758464" y="1523321"/>
        <a:ext cx="2174490" cy="1304694"/>
      </dsp:txXfrm>
    </dsp:sp>
    <dsp:sp modelId="{91743501-CC61-45EB-B606-E67C37C861A3}">
      <dsp:nvSpPr>
        <dsp:cNvPr id="0" name=""/>
        <dsp:cNvSpPr/>
      </dsp:nvSpPr>
      <dsp:spPr>
        <a:xfrm>
          <a:off x="582645" y="3045465"/>
          <a:ext cx="2174490" cy="1304694"/>
        </a:xfrm>
        <a:prstGeom prst="rect">
          <a:avLst/>
        </a:prstGeom>
        <a:gradFill rotWithShape="0">
          <a:gsLst>
            <a:gs pos="0">
              <a:schemeClr val="accent2">
                <a:hueOff val="4686264"/>
                <a:satOff val="-13449"/>
                <a:lumOff val="-21534"/>
                <a:alphaOff val="0"/>
                <a:satMod val="103000"/>
                <a:lumMod val="102000"/>
                <a:tint val="94000"/>
              </a:schemeClr>
            </a:gs>
            <a:gs pos="50000">
              <a:schemeClr val="accent2">
                <a:hueOff val="4686264"/>
                <a:satOff val="-13449"/>
                <a:lumOff val="-21534"/>
                <a:alphaOff val="0"/>
                <a:satMod val="110000"/>
                <a:lumMod val="100000"/>
                <a:shade val="100000"/>
              </a:schemeClr>
            </a:gs>
            <a:gs pos="100000">
              <a:schemeClr val="accent2">
                <a:hueOff val="4686264"/>
                <a:satOff val="-13449"/>
                <a:lumOff val="-215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Local young‑carer groups</a:t>
          </a:r>
        </a:p>
      </dsp:txBody>
      <dsp:txXfrm>
        <a:off x="582645" y="3045465"/>
        <a:ext cx="2174490" cy="1304694"/>
      </dsp:txXfrm>
    </dsp:sp>
    <dsp:sp modelId="{9B004561-B6ED-42F8-B7AC-F00FCA4D106E}">
      <dsp:nvSpPr>
        <dsp:cNvPr id="0" name=""/>
        <dsp:cNvSpPr/>
      </dsp:nvSpPr>
      <dsp:spPr>
        <a:xfrm>
          <a:off x="2974584" y="3045465"/>
          <a:ext cx="2174490" cy="1304694"/>
        </a:xfrm>
        <a:prstGeom prst="rect">
          <a:avLst/>
        </a:prstGeom>
        <a:gradFill rotWithShape="0">
          <a:gsLst>
            <a:gs pos="0">
              <a:schemeClr val="accent2">
                <a:hueOff val="5272048"/>
                <a:satOff val="-15131"/>
                <a:lumOff val="-24226"/>
                <a:alphaOff val="0"/>
                <a:satMod val="103000"/>
                <a:lumMod val="102000"/>
                <a:tint val="94000"/>
              </a:schemeClr>
            </a:gs>
            <a:gs pos="50000">
              <a:schemeClr val="accent2">
                <a:hueOff val="5272048"/>
                <a:satOff val="-15131"/>
                <a:lumOff val="-24226"/>
                <a:alphaOff val="0"/>
                <a:satMod val="110000"/>
                <a:lumMod val="100000"/>
                <a:shade val="100000"/>
              </a:schemeClr>
            </a:gs>
            <a:gs pos="100000">
              <a:schemeClr val="accent2">
                <a:hueOff val="5272048"/>
                <a:satOff val="-15131"/>
                <a:lumOff val="-242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Peer mentoring</a:t>
          </a:r>
        </a:p>
      </dsp:txBody>
      <dsp:txXfrm>
        <a:off x="2974584" y="3045465"/>
        <a:ext cx="2174490" cy="1304694"/>
      </dsp:txXfrm>
    </dsp:sp>
    <dsp:sp modelId="{4C5DBF46-2AE8-4C4B-B8EA-9E84DC251AAC}">
      <dsp:nvSpPr>
        <dsp:cNvPr id="0" name=""/>
        <dsp:cNvSpPr/>
      </dsp:nvSpPr>
      <dsp:spPr>
        <a:xfrm>
          <a:off x="5366524" y="3045465"/>
          <a:ext cx="2174490" cy="1304694"/>
        </a:xfrm>
        <a:prstGeom prst="rect">
          <a:avLst/>
        </a:prstGeom>
        <a:gradFill rotWithShape="0">
          <a:gsLst>
            <a:gs pos="0">
              <a:schemeClr val="accent2">
                <a:hueOff val="5857831"/>
                <a:satOff val="-16812"/>
                <a:lumOff val="-26917"/>
                <a:alphaOff val="0"/>
                <a:satMod val="103000"/>
                <a:lumMod val="102000"/>
                <a:tint val="94000"/>
              </a:schemeClr>
            </a:gs>
            <a:gs pos="50000">
              <a:schemeClr val="accent2">
                <a:hueOff val="5857831"/>
                <a:satOff val="-16812"/>
                <a:lumOff val="-26917"/>
                <a:alphaOff val="0"/>
                <a:satMod val="110000"/>
                <a:lumMod val="100000"/>
                <a:shade val="100000"/>
              </a:schemeClr>
            </a:gs>
            <a:gs pos="100000">
              <a:schemeClr val="accent2">
                <a:hueOff val="5857831"/>
                <a:satOff val="-16812"/>
                <a:lumOff val="-269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School pastoral support</a:t>
          </a:r>
        </a:p>
      </dsp:txBody>
      <dsp:txXfrm>
        <a:off x="5366524" y="3045465"/>
        <a:ext cx="2174490" cy="1304694"/>
      </dsp:txXfrm>
    </dsp:sp>
    <dsp:sp modelId="{0169869D-CEB6-4519-A43B-F9E79A045DBE}">
      <dsp:nvSpPr>
        <dsp:cNvPr id="0" name=""/>
        <dsp:cNvSpPr/>
      </dsp:nvSpPr>
      <dsp:spPr>
        <a:xfrm>
          <a:off x="7758464" y="3045465"/>
          <a:ext cx="2174490" cy="130469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Family therapy (where appropriate)</a:t>
          </a:r>
        </a:p>
      </dsp:txBody>
      <dsp:txXfrm>
        <a:off x="775846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83633410@N07/7658298768/"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mappingignorance.org/2013/12/20/economics-and-the-debate-on-nature-vs-nurtur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US" sz="4200"/>
              <a:t>Community Support Plan for Jenny Using Erikson’s Psychosocial Theory</a:t>
            </a:r>
          </a:p>
          <a:p>
            <a:pPr algn="l"/>
            <a:endParaRPr lang="en-US" sz="4200"/>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US" sz="2000"/>
              <a:t>By Shanaz Begum</a:t>
            </a:r>
          </a:p>
          <a:p>
            <a:pPr algn="l"/>
            <a:r>
              <a:rPr lang="en-US" sz="2000"/>
              <a:t>Student Number2432257</a:t>
            </a:r>
          </a:p>
          <a:p>
            <a:pPr algn="l"/>
            <a:r>
              <a:rPr lang="en-US" sz="2000"/>
              <a:t>Module Code LCHS4010</a:t>
            </a:r>
          </a:p>
          <a:p>
            <a:pPr algn="l"/>
            <a:r>
              <a:rPr lang="en-US" sz="2000"/>
              <a:t>Individual Presentation</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ople in a tribe">
            <a:extLst>
              <a:ext uri="{FF2B5EF4-FFF2-40B4-BE49-F238E27FC236}">
                <a16:creationId xmlns:a16="http://schemas.microsoft.com/office/drawing/2014/main" id="{67868F44-E52D-66C5-0EC2-7C973C738F30}"/>
              </a:ext>
            </a:extLst>
          </p:cNvPr>
          <p:cNvPicPr>
            <a:picLocks noChangeAspect="1"/>
          </p:cNvPicPr>
          <p:nvPr/>
        </p:nvPicPr>
        <p:blipFill>
          <a:blip r:embed="rId2"/>
          <a:srcRect l="2014" r="244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84035F-2AF1-1EA0-A3E5-E934E34529FF}"/>
              </a:ext>
            </a:extLst>
          </p:cNvPr>
          <p:cNvSpPr>
            <a:spLocks noGrp="1"/>
          </p:cNvSpPr>
          <p:nvPr>
            <p:ph type="title"/>
          </p:nvPr>
        </p:nvSpPr>
        <p:spPr>
          <a:xfrm>
            <a:off x="572493" y="238539"/>
            <a:ext cx="11018520" cy="1434415"/>
          </a:xfrm>
        </p:spPr>
        <p:txBody>
          <a:bodyPr anchor="b">
            <a:normAutofit/>
          </a:bodyPr>
          <a:lstStyle/>
          <a:p>
            <a:r>
              <a:rPr lang="en-US" sz="5400"/>
              <a:t>Introduction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034550-A050-7060-DF8C-DE32540662F0}"/>
              </a:ext>
            </a:extLst>
          </p:cNvPr>
          <p:cNvSpPr>
            <a:spLocks noGrp="1"/>
          </p:cNvSpPr>
          <p:nvPr>
            <p:ph idx="1"/>
          </p:nvPr>
        </p:nvSpPr>
        <p:spPr>
          <a:xfrm>
            <a:off x="572493" y="2092192"/>
            <a:ext cx="6713552" cy="4411446"/>
          </a:xfrm>
        </p:spPr>
        <p:txBody>
          <a:bodyPr vert="horz" lIns="91440" tIns="45720" rIns="91440" bIns="45720" rtlCol="0" anchor="t">
            <a:noAutofit/>
          </a:bodyPr>
          <a:lstStyle/>
          <a:p>
            <a:r>
              <a:rPr lang="en-US" sz="1800"/>
              <a:t>My name is Shanaz and today I am presenting a case study about a young girl named Jenny </a:t>
            </a:r>
            <a:r>
              <a:rPr lang="en-US" sz="1800">
                <a:latin typeface="Segoe UI"/>
                <a:cs typeface="Segoe UI"/>
              </a:rPr>
              <a:t>who is 16 years old and has provided care to her mother for the past five years following the death of her father.</a:t>
            </a:r>
            <a:endParaRPr lang="en-US" sz="1800">
              <a:latin typeface="Aptos" panose="020B0004020202020204"/>
              <a:cs typeface="Segoe UI"/>
            </a:endParaRPr>
          </a:p>
          <a:p>
            <a:r>
              <a:rPr lang="en-US" sz="1800">
                <a:latin typeface="Segoe UI"/>
                <a:cs typeface="Segoe UI"/>
              </a:rPr>
              <a:t> Jenny’s responsibilities include practical tasks, supporting her mother with mobility difficulties, as well as emotional and administrative assistance due to her mother’s memory problems and low mood.</a:t>
            </a:r>
            <a:endParaRPr lang="en-US" sz="1800"/>
          </a:p>
          <a:p>
            <a:r>
              <a:rPr lang="en-US" sz="1800">
                <a:latin typeface="Segoe UI"/>
                <a:cs typeface="Segoe UI"/>
              </a:rPr>
              <a:t>I will be focusing on Eriksons psychosocial theory to explore the developmental impact this has had on Jenny.</a:t>
            </a:r>
          </a:p>
          <a:p>
            <a:r>
              <a:rPr lang="en-US" sz="1800">
                <a:latin typeface="Segoe UI"/>
                <a:cs typeface="Segoe UI"/>
              </a:rPr>
              <a:t>Research consistently shows that young carers face higher risks of poor mental health, lower life satisfaction, increased stress, and educational disruption compared to non‑carers (Bowman‑</a:t>
            </a:r>
            <a:r>
              <a:rPr lang="en-US" sz="1800" err="1">
                <a:latin typeface="Segoe UI"/>
                <a:cs typeface="Segoe UI"/>
              </a:rPr>
              <a:t>Grangel</a:t>
            </a:r>
            <a:r>
              <a:rPr lang="en-US" sz="1800">
                <a:latin typeface="Segoe UI"/>
                <a:cs typeface="Segoe UI"/>
              </a:rPr>
              <a:t> et al., 2025) , with evidence of greater school challenges and reduced wellbeing (NHS, 2026) .</a:t>
            </a:r>
          </a:p>
          <a:p>
            <a:endParaRPr lang="en-US" sz="2000">
              <a:latin typeface="Segoe UI"/>
              <a:cs typeface="Segoe UI"/>
            </a:endParaRPr>
          </a:p>
          <a:p>
            <a:endParaRPr lang="en-US" sz="2000"/>
          </a:p>
        </p:txBody>
      </p:sp>
      <p:pic>
        <p:nvPicPr>
          <p:cNvPr id="4" name="Picture 3" descr="Photo portrait of Surprised amazing woman  wearing striped t-shirt on yellow background">
            <a:extLst>
              <a:ext uri="{FF2B5EF4-FFF2-40B4-BE49-F238E27FC236}">
                <a16:creationId xmlns:a16="http://schemas.microsoft.com/office/drawing/2014/main" id="{E5AD7B0D-BD88-68C6-DBC0-8522EEE630FB}"/>
              </a:ext>
            </a:extLst>
          </p:cNvPr>
          <p:cNvPicPr>
            <a:picLocks noChangeAspect="1"/>
          </p:cNvPicPr>
          <p:nvPr/>
        </p:nvPicPr>
        <p:blipFill>
          <a:blip r:embed="rId2"/>
          <a:srcRect l="11999" r="1200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91922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Education school boy child think idea">
            <a:extLst>
              <a:ext uri="{FF2B5EF4-FFF2-40B4-BE49-F238E27FC236}">
                <a16:creationId xmlns:a16="http://schemas.microsoft.com/office/drawing/2014/main" id="{A74E68DB-755D-98C5-A5BA-E2AE8DE9BDAA}"/>
              </a:ext>
            </a:extLst>
          </p:cNvPr>
          <p:cNvPicPr>
            <a:picLocks noChangeAspect="1"/>
          </p:cNvPicPr>
          <p:nvPr/>
        </p:nvPicPr>
        <p:blipFill>
          <a:blip r:embed="rId2"/>
          <a:srcRect l="24486" r="6092"/>
          <a:stretch>
            <a:fillRect/>
          </a:stretch>
        </p:blipFill>
        <p:spPr>
          <a:xfrm>
            <a:off x="-1" y="-2"/>
            <a:ext cx="5410198" cy="6858002"/>
          </a:xfrm>
          <a:prstGeom prst="rect">
            <a:avLst/>
          </a:prstGeom>
        </p:spPr>
      </p:pic>
      <p:sp useBgFill="1">
        <p:nvSpPr>
          <p:cNvPr id="31" name="Rectangle 3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FA059-17C2-21F5-B159-1AAC0C83A615}"/>
              </a:ext>
            </a:extLst>
          </p:cNvPr>
          <p:cNvSpPr>
            <a:spLocks noGrp="1"/>
          </p:cNvSpPr>
          <p:nvPr>
            <p:ph type="title"/>
          </p:nvPr>
        </p:nvSpPr>
        <p:spPr>
          <a:xfrm>
            <a:off x="6115317" y="405685"/>
            <a:ext cx="5464968" cy="1559301"/>
          </a:xfrm>
        </p:spPr>
        <p:txBody>
          <a:bodyPr>
            <a:normAutofit/>
          </a:bodyPr>
          <a:lstStyle/>
          <a:p>
            <a:r>
              <a:rPr lang="en-US" sz="4000" b="1"/>
              <a:t>Eriksons Psychosocial Theory</a:t>
            </a:r>
          </a:p>
        </p:txBody>
      </p:sp>
      <p:sp>
        <p:nvSpPr>
          <p:cNvPr id="3" name="Content Placeholder 2">
            <a:extLst>
              <a:ext uri="{FF2B5EF4-FFF2-40B4-BE49-F238E27FC236}">
                <a16:creationId xmlns:a16="http://schemas.microsoft.com/office/drawing/2014/main" id="{3F77B498-0CC6-D338-1FAC-387FC9252F57}"/>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600">
                <a:latin typeface="Segoe UI"/>
                <a:cs typeface="Segoe UI"/>
              </a:rPr>
              <a:t>Using </a:t>
            </a:r>
            <a:r>
              <a:rPr lang="en-US" sz="1600" b="1">
                <a:latin typeface="Segoe UI"/>
                <a:cs typeface="Segoe UI"/>
              </a:rPr>
              <a:t>Erikson’s psychosocial theory</a:t>
            </a:r>
            <a:r>
              <a:rPr lang="en-US" sz="1600">
                <a:latin typeface="Segoe UI"/>
                <a:cs typeface="Segoe UI"/>
              </a:rPr>
              <a:t>, I will:</a:t>
            </a:r>
            <a:endParaRPr lang="en-US" sz="1600"/>
          </a:p>
          <a:p>
            <a:r>
              <a:rPr lang="en-US" sz="1600">
                <a:latin typeface="Segoe UI"/>
                <a:cs typeface="Segoe UI"/>
              </a:rPr>
              <a:t>Explore the </a:t>
            </a:r>
            <a:r>
              <a:rPr lang="en-US" sz="1600" b="1">
                <a:latin typeface="Segoe UI"/>
                <a:cs typeface="Segoe UI"/>
              </a:rPr>
              <a:t>historical developmental impact</a:t>
            </a:r>
            <a:r>
              <a:rPr lang="en-US" sz="1600">
                <a:latin typeface="Segoe UI"/>
                <a:cs typeface="Segoe UI"/>
              </a:rPr>
              <a:t> on Jenny.</a:t>
            </a:r>
            <a:endParaRPr lang="en-US" sz="1600"/>
          </a:p>
          <a:p>
            <a:r>
              <a:rPr lang="en-US" sz="1600">
                <a:latin typeface="Segoe UI"/>
                <a:cs typeface="Segoe UI"/>
              </a:rPr>
              <a:t>Explain Erikson’s theory and apply it to her experience.</a:t>
            </a:r>
            <a:endParaRPr lang="en-US" sz="1600"/>
          </a:p>
          <a:p>
            <a:r>
              <a:rPr lang="en-US" sz="1600">
                <a:latin typeface="Segoe UI"/>
                <a:cs typeface="Segoe UI"/>
              </a:rPr>
              <a:t>Propose </a:t>
            </a:r>
            <a:r>
              <a:rPr lang="en-US" sz="1600" b="1">
                <a:latin typeface="Segoe UI"/>
                <a:cs typeface="Segoe UI"/>
              </a:rPr>
              <a:t>support strategies</a:t>
            </a:r>
            <a:r>
              <a:rPr lang="en-US" sz="1600">
                <a:latin typeface="Segoe UI"/>
                <a:cs typeface="Segoe UI"/>
              </a:rPr>
              <a:t> informed by the same theory.</a:t>
            </a:r>
            <a:endParaRPr lang="en-US" sz="1600"/>
          </a:p>
          <a:p>
            <a:r>
              <a:rPr lang="en-US" sz="1600">
                <a:latin typeface="Segoe UI"/>
                <a:cs typeface="Segoe UI"/>
              </a:rPr>
              <a:t>Examine </a:t>
            </a:r>
            <a:r>
              <a:rPr lang="en-US" sz="1600" b="1">
                <a:latin typeface="Segoe UI"/>
                <a:cs typeface="Segoe UI"/>
              </a:rPr>
              <a:t>nature and nurture influences</a:t>
            </a:r>
            <a:r>
              <a:rPr lang="en-US" sz="1600">
                <a:latin typeface="Segoe UI"/>
                <a:cs typeface="Segoe UI"/>
              </a:rPr>
              <a:t>.</a:t>
            </a:r>
            <a:endParaRPr lang="en-US" sz="1600"/>
          </a:p>
          <a:p>
            <a:r>
              <a:rPr lang="en-US" sz="1600">
                <a:latin typeface="Segoe UI"/>
                <a:cs typeface="Segoe UI"/>
              </a:rPr>
              <a:t>Critically evaluate Erikson using </a:t>
            </a:r>
            <a:r>
              <a:rPr lang="en-US" sz="1600" b="1">
                <a:latin typeface="Segoe UI"/>
                <a:cs typeface="Segoe UI"/>
              </a:rPr>
              <a:t>Bowlby, Piaget, and Vygotsky</a:t>
            </a:r>
            <a:r>
              <a:rPr lang="en-US" sz="1600">
                <a:latin typeface="Segoe UI"/>
                <a:cs typeface="Segoe UI"/>
              </a:rPr>
              <a:t>.</a:t>
            </a:r>
            <a:endParaRPr lang="en-US" sz="1600"/>
          </a:p>
          <a:p>
            <a:r>
              <a:rPr lang="en-US" sz="1600">
                <a:latin typeface="Segoe UI"/>
                <a:cs typeface="Segoe UI"/>
              </a:rPr>
              <a:t>Provide evidence‑based arguments with appropriate academic references.</a:t>
            </a:r>
            <a:endParaRPr lang="en-US" sz="1600"/>
          </a:p>
          <a:p>
            <a:endParaRPr lang="en-US" sz="1600"/>
          </a:p>
        </p:txBody>
      </p:sp>
    </p:spTree>
    <p:extLst>
      <p:ext uri="{BB962C8B-B14F-4D97-AF65-F5344CB8AC3E}">
        <p14:creationId xmlns:p14="http://schemas.microsoft.com/office/powerpoint/2010/main" val="988430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98B67-8720-65C3-F586-EAC232A89EE9}"/>
              </a:ext>
            </a:extLst>
          </p:cNvPr>
          <p:cNvSpPr>
            <a:spLocks noGrp="1"/>
          </p:cNvSpPr>
          <p:nvPr>
            <p:ph type="title"/>
          </p:nvPr>
        </p:nvSpPr>
        <p:spPr>
          <a:xfrm>
            <a:off x="761800" y="281837"/>
            <a:ext cx="5334197" cy="1697804"/>
          </a:xfrm>
        </p:spPr>
        <p:txBody>
          <a:bodyPr anchor="ctr">
            <a:normAutofit/>
          </a:bodyPr>
          <a:lstStyle/>
          <a:p>
            <a:r>
              <a:rPr lang="en-US" sz="3700"/>
              <a:t>Erikson’s Psychosocial Theory and Its Relevance to Jenny</a:t>
            </a:r>
          </a:p>
          <a:p>
            <a:endParaRPr lang="en-US" sz="3700"/>
          </a:p>
        </p:txBody>
      </p:sp>
      <p:sp>
        <p:nvSpPr>
          <p:cNvPr id="3" name="Content Placeholder 2">
            <a:extLst>
              <a:ext uri="{FF2B5EF4-FFF2-40B4-BE49-F238E27FC236}">
                <a16:creationId xmlns:a16="http://schemas.microsoft.com/office/drawing/2014/main" id="{221F42BE-12BC-C531-6BFB-C4B2A24C563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t>Erikson proposed eight stages of psychosocial development, each associated with a specific conflict that individuals must resolve to acquire a core virtue (Erikson, 1968) .</a:t>
            </a:r>
          </a:p>
          <a:p>
            <a:r>
              <a:rPr lang="en-US" sz="1700"/>
              <a:t>During adolescence (approximately 12–18 years), individuals experience the stage of Identity vs Role Confusion, where they must explore social roles, personal beliefs, and future goals to form a coherent identity.</a:t>
            </a:r>
          </a:p>
          <a:p>
            <a:r>
              <a:rPr lang="en-US" sz="1700"/>
              <a:t> Jenny’s context—extensive caring responsibilities and reduced opportunities for personal exploration—makes Erikson’s theory particularly relevant, as adolescence is a critical period for experimentation, autonomy, and self-definition.</a:t>
            </a:r>
          </a:p>
          <a:p>
            <a:endParaRPr lang="en-US" sz="1700"/>
          </a:p>
          <a:p>
            <a:endParaRPr lang="en-US" sz="1700"/>
          </a:p>
          <a:p>
            <a:endParaRPr lang="en-US" sz="1700"/>
          </a:p>
        </p:txBody>
      </p:sp>
      <p:pic>
        <p:nvPicPr>
          <p:cNvPr id="4" name="Picture 3" descr="A person holding her head and looking at a book&#10;&#10;AI-generated content may be incorrect.">
            <a:extLst>
              <a:ext uri="{FF2B5EF4-FFF2-40B4-BE49-F238E27FC236}">
                <a16:creationId xmlns:a16="http://schemas.microsoft.com/office/drawing/2014/main" id="{2BE300D9-1DE4-21BD-EA14-0538911DAB7C}"/>
              </a:ext>
            </a:extLst>
          </p:cNvPr>
          <p:cNvPicPr>
            <a:picLocks noChangeAspect="1"/>
          </p:cNvPicPr>
          <p:nvPr/>
        </p:nvPicPr>
        <p:blipFill>
          <a:blip r:embed="rId2">
            <a:extLst>
              <a:ext uri="{837473B0-CC2E-450A-ABE3-18F120FF3D39}">
                <a1611:picAttrSrcUrl xmlns:a1611="http://schemas.microsoft.com/office/drawing/2016/11/main" r:id="rId3"/>
              </a:ext>
            </a:extLst>
          </a:blip>
          <a:srcRect l="20832" r="2733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5" name="TextBox 4">
            <a:extLst>
              <a:ext uri="{FF2B5EF4-FFF2-40B4-BE49-F238E27FC236}">
                <a16:creationId xmlns:a16="http://schemas.microsoft.com/office/drawing/2014/main" id="{A2E61440-C3EE-85B3-73DF-E90CC1B53F18}"/>
              </a:ext>
            </a:extLst>
          </p:cNvPr>
          <p:cNvSpPr txBox="1"/>
          <p:nvPr/>
        </p:nvSpPr>
        <p:spPr>
          <a:xfrm>
            <a:off x="7093323" y="6725117"/>
            <a:ext cx="3574677" cy="70971"/>
          </a:xfrm>
          <a:prstGeom prst="rect">
            <a:avLst/>
          </a:prstGeom>
        </p:spPr>
        <p:txBody>
          <a:bodyPr>
            <a:normAutofit/>
          </a:bodyPr>
          <a:lstStyle/>
          <a:p>
            <a:pPr>
              <a:lnSpc>
                <a:spcPct val="90000"/>
              </a:lnSpc>
              <a:spcAft>
                <a:spcPts val="600"/>
              </a:spcAft>
            </a:pPr>
            <a:r>
              <a:rPr lang="en-US" sz="500"/>
              <a:t>ThePhoto by PhotoAuthor is licensed under CCYYSA.</a:t>
            </a:r>
          </a:p>
        </p:txBody>
      </p:sp>
    </p:spTree>
    <p:extLst>
      <p:ext uri="{BB962C8B-B14F-4D97-AF65-F5344CB8AC3E}">
        <p14:creationId xmlns:p14="http://schemas.microsoft.com/office/powerpoint/2010/main" val="1416132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243FF-BFC0-13B9-6F6D-F3BCD327ED4D}"/>
              </a:ext>
            </a:extLst>
          </p:cNvPr>
          <p:cNvSpPr>
            <a:spLocks noGrp="1"/>
          </p:cNvSpPr>
          <p:nvPr>
            <p:ph type="title"/>
          </p:nvPr>
        </p:nvSpPr>
        <p:spPr>
          <a:xfrm>
            <a:off x="838200" y="365125"/>
            <a:ext cx="10515600" cy="1325563"/>
          </a:xfrm>
        </p:spPr>
        <p:txBody>
          <a:bodyPr>
            <a:normAutofit/>
          </a:bodyPr>
          <a:lstStyle/>
          <a:p>
            <a:r>
              <a:rPr lang="en-US" sz="4200"/>
              <a:t>Applying Erikson to Jenny’s Historical Development</a:t>
            </a:r>
          </a:p>
          <a:p>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DD18EE-EBB3-2FE8-2429-A42B94CFDE51}"/>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000"/>
              <a:t>Impact during middle childhood (ages 11–12)</a:t>
            </a:r>
          </a:p>
          <a:p>
            <a:r>
              <a:rPr lang="en-US" sz="2000"/>
              <a:t>Before adolescence, children navigate the stage of Industry vs Inferiority. Success in this stage depends on developing competence through academic, social, and practical achievements (Gross, 2020) Jennys early caring duties limited to develop peer relationships, </a:t>
            </a:r>
          </a:p>
          <a:p>
            <a:r>
              <a:rPr lang="en-US" sz="2000"/>
              <a:t>participate in extracurricular activities, </a:t>
            </a:r>
          </a:p>
          <a:p>
            <a:r>
              <a:rPr lang="en-US" sz="2000"/>
              <a:t>or focus on studies.</a:t>
            </a:r>
          </a:p>
          <a:p>
            <a:r>
              <a:rPr lang="en-US" sz="2000"/>
              <a:t> This may have contributed to reduced self-efficacy, increasing vulnerability when transitioning into the identity‑forming years.</a:t>
            </a:r>
          </a:p>
          <a:p>
            <a:endParaRPr lang="en-US" sz="2000"/>
          </a:p>
          <a:p>
            <a:r>
              <a:rPr lang="en-US" sz="2000"/>
              <a:t> Young carers often experience disruptions in schooling, higher stress, and reduced time for personal development (Bowman‑Grangel et al., 2025) .</a:t>
            </a:r>
          </a:p>
          <a:p>
            <a:endParaRPr lang="en-US" sz="2000"/>
          </a:p>
          <a:p>
            <a:endParaRPr lang="en-US" sz="2000"/>
          </a:p>
          <a:p>
            <a:endParaRPr lang="en-US" sz="2000"/>
          </a:p>
        </p:txBody>
      </p:sp>
    </p:spTree>
    <p:extLst>
      <p:ext uri="{BB962C8B-B14F-4D97-AF65-F5344CB8AC3E}">
        <p14:creationId xmlns:p14="http://schemas.microsoft.com/office/powerpoint/2010/main" val="2745370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Rectangle 7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B544D-C988-A0B8-FFBA-BCC87CACF02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Impact during adolescence (ages 13–16)</a:t>
            </a:r>
          </a:p>
          <a:p>
            <a:pPr algn="r"/>
            <a:endParaRPr lang="en-US" sz="4000">
              <a:solidFill>
                <a:srgbClr val="FFFFFF"/>
              </a:solidFill>
            </a:endParaRPr>
          </a:p>
        </p:txBody>
      </p:sp>
      <p:graphicFrame>
        <p:nvGraphicFramePr>
          <p:cNvPr id="81" name="Content Placeholder 2">
            <a:extLst>
              <a:ext uri="{FF2B5EF4-FFF2-40B4-BE49-F238E27FC236}">
                <a16:creationId xmlns:a16="http://schemas.microsoft.com/office/drawing/2014/main" id="{2F4E32B7-C333-93AD-52A6-5B03B36023C6}"/>
              </a:ext>
            </a:extLst>
          </p:cNvPr>
          <p:cNvGraphicFramePr>
            <a:graphicFrameLocks noGrp="1"/>
          </p:cNvGraphicFramePr>
          <p:nvPr>
            <p:ph idx="1"/>
            <p:extLst>
              <p:ext uri="{D42A27DB-BD31-4B8C-83A1-F6EECF244321}">
                <p14:modId xmlns:p14="http://schemas.microsoft.com/office/powerpoint/2010/main" val="8641013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5036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C5CCC-C8A8-2D87-CA46-C8AE9C37BAB3}"/>
              </a:ext>
            </a:extLst>
          </p:cNvPr>
          <p:cNvSpPr>
            <a:spLocks noGrp="1"/>
          </p:cNvSpPr>
          <p:nvPr>
            <p:ph type="title"/>
          </p:nvPr>
        </p:nvSpPr>
        <p:spPr>
          <a:xfrm>
            <a:off x="804672" y="309897"/>
            <a:ext cx="4766330" cy="1017022"/>
          </a:xfrm>
        </p:spPr>
        <p:txBody>
          <a:bodyPr>
            <a:normAutofit fontScale="90000"/>
          </a:bodyPr>
          <a:lstStyle/>
          <a:p>
            <a:r>
              <a:rPr lang="en-US" sz="3300" b="1">
                <a:solidFill>
                  <a:schemeClr val="tx2"/>
                </a:solidFill>
              </a:rPr>
              <a:t>Nature and Nurture Influences on Jenny’s Development</a:t>
            </a:r>
          </a:p>
          <a:p>
            <a:endParaRPr lang="en-US" sz="3300">
              <a:solidFill>
                <a:schemeClr val="tx2"/>
              </a:solidFill>
            </a:endParaRPr>
          </a:p>
        </p:txBody>
      </p:sp>
      <p:sp>
        <p:nvSpPr>
          <p:cNvPr id="29" name="Content Placeholder 2">
            <a:extLst>
              <a:ext uri="{FF2B5EF4-FFF2-40B4-BE49-F238E27FC236}">
                <a16:creationId xmlns:a16="http://schemas.microsoft.com/office/drawing/2014/main" id="{BC608F34-B756-0E3E-0C47-68EBB1F2480A}"/>
              </a:ext>
            </a:extLst>
          </p:cNvPr>
          <p:cNvSpPr>
            <a:spLocks noGrp="1"/>
          </p:cNvSpPr>
          <p:nvPr>
            <p:ph idx="1"/>
          </p:nvPr>
        </p:nvSpPr>
        <p:spPr>
          <a:xfrm>
            <a:off x="804672" y="1581242"/>
            <a:ext cx="6614919" cy="4888681"/>
          </a:xfrm>
        </p:spPr>
        <p:txBody>
          <a:bodyPr vert="horz" lIns="91440" tIns="45720" rIns="91440" bIns="45720" rtlCol="0" anchor="t">
            <a:noAutofit/>
          </a:bodyPr>
          <a:lstStyle/>
          <a:p>
            <a:r>
              <a:rPr lang="en-US" sz="1400" b="1">
                <a:solidFill>
                  <a:schemeClr val="tx2"/>
                </a:solidFill>
              </a:rPr>
              <a:t>Biological influences (Nature)</a:t>
            </a:r>
          </a:p>
          <a:p>
            <a:r>
              <a:rPr lang="en-US" sz="1400" b="1">
                <a:solidFill>
                  <a:schemeClr val="tx2"/>
                </a:solidFill>
              </a:rPr>
              <a:t>Adolescence is marked by ongoing neurological development, particularly in the prefrontal cortex, which governs decision‑making, planning, emotional regulation, and risk assessment (Gross, 2020). Stress, chronic responsibility, and emotional burden can affect brain maturation and heighten susceptibility to anxiety or low mood.</a:t>
            </a:r>
          </a:p>
          <a:p>
            <a:r>
              <a:rPr lang="en-US" sz="1400" b="1">
                <a:solidFill>
                  <a:schemeClr val="tx2"/>
                </a:solidFill>
              </a:rPr>
              <a:t>Environmental influences (Nurture)</a:t>
            </a:r>
          </a:p>
          <a:p>
            <a:r>
              <a:rPr lang="en-US" sz="1400" b="1">
                <a:solidFill>
                  <a:schemeClr val="tx2"/>
                </a:solidFill>
              </a:rPr>
              <a:t>Environmental factors profoundly shape psychological outcomes (Gillibrand et al., 2016). Jenny’s environment includes:</a:t>
            </a:r>
          </a:p>
          <a:p>
            <a:r>
              <a:rPr lang="en-US" sz="1400" b="1">
                <a:solidFill>
                  <a:schemeClr val="tx2"/>
                </a:solidFill>
              </a:rPr>
              <a:t>Bereavement from losing her father</a:t>
            </a:r>
          </a:p>
          <a:p>
            <a:r>
              <a:rPr lang="en-US" sz="1400" b="1">
                <a:solidFill>
                  <a:schemeClr val="tx2"/>
                </a:solidFill>
              </a:rPr>
              <a:t>Parentification, where she assumes adult responsibilities prematurely</a:t>
            </a:r>
          </a:p>
          <a:p>
            <a:r>
              <a:rPr lang="en-US" sz="1400" b="1">
                <a:solidFill>
                  <a:schemeClr val="tx2"/>
                </a:solidFill>
              </a:rPr>
              <a:t>Social isolation due to caring duties</a:t>
            </a:r>
          </a:p>
          <a:p>
            <a:r>
              <a:rPr lang="en-US" sz="1400" b="1">
                <a:solidFill>
                  <a:schemeClr val="tx2"/>
                </a:solidFill>
              </a:rPr>
              <a:t>Low parental capacity due to her mother’s health and cognitive challenges</a:t>
            </a:r>
          </a:p>
          <a:p>
            <a:r>
              <a:rPr lang="en-US" sz="1400" b="1">
                <a:solidFill>
                  <a:schemeClr val="tx2"/>
                </a:solidFill>
              </a:rPr>
              <a:t>Evidence shows that social connectedness protects young carers against mental‑health decline (Bowman‑</a:t>
            </a:r>
            <a:r>
              <a:rPr lang="en-US" sz="1400" b="1" err="1">
                <a:solidFill>
                  <a:schemeClr val="tx2"/>
                </a:solidFill>
              </a:rPr>
              <a:t>Grangel</a:t>
            </a:r>
            <a:r>
              <a:rPr lang="en-US" sz="1400" b="1">
                <a:solidFill>
                  <a:schemeClr val="tx2"/>
                </a:solidFill>
              </a:rPr>
              <a:t> et al., 2025) , illustrating that environmental supports can buffer biological vulnerabilities.</a:t>
            </a:r>
          </a:p>
          <a:p>
            <a:r>
              <a:rPr lang="en-US" sz="1400" b="1">
                <a:solidFill>
                  <a:schemeClr val="tx2"/>
                </a:solidFill>
              </a:rPr>
              <a:t>Together, these nature–nurture influences compound Jenny’s risk of interrupted identity development.</a:t>
            </a:r>
          </a:p>
          <a:p>
            <a:endParaRPr lang="en-US" sz="900">
              <a:solidFill>
                <a:schemeClr val="tx2"/>
              </a:solidFill>
            </a:endParaRPr>
          </a:p>
        </p:txBody>
      </p:sp>
      <p:grpSp>
        <p:nvGrpSpPr>
          <p:cNvPr id="56" name="Group 5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7" name="Freeform: Shape 5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7" name="Picture 46" descr="A baby&amp;#39;s head in a tree&#10;&#10;AI-generated content may be incorrect.">
            <a:extLst>
              <a:ext uri="{FF2B5EF4-FFF2-40B4-BE49-F238E27FC236}">
                <a16:creationId xmlns:a16="http://schemas.microsoft.com/office/drawing/2014/main" id="{A1B3684D-2DCE-D39E-6C9C-4C384CCD73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08392" y="2508302"/>
            <a:ext cx="4142232" cy="2764939"/>
          </a:xfrm>
          <a:prstGeom prst="rect">
            <a:avLst/>
          </a:prstGeom>
        </p:spPr>
      </p:pic>
    </p:spTree>
    <p:extLst>
      <p:ext uri="{BB962C8B-B14F-4D97-AF65-F5344CB8AC3E}">
        <p14:creationId xmlns:p14="http://schemas.microsoft.com/office/powerpoint/2010/main" val="4272001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595ADA-F36B-236E-F96D-AA8450C6ADA4}"/>
              </a:ext>
            </a:extLst>
          </p:cNvPr>
          <p:cNvSpPr>
            <a:spLocks noGrp="1"/>
          </p:cNvSpPr>
          <p:nvPr>
            <p:ph type="title"/>
          </p:nvPr>
        </p:nvSpPr>
        <p:spPr>
          <a:xfrm>
            <a:off x="1137033" y="670559"/>
            <a:ext cx="4683321" cy="2148841"/>
          </a:xfrm>
        </p:spPr>
        <p:txBody>
          <a:bodyPr anchor="t">
            <a:normAutofit/>
          </a:bodyPr>
          <a:lstStyle/>
          <a:p>
            <a:r>
              <a:rPr lang="en-US" sz="3700"/>
              <a:t>Support Strategies Grounded in Erikson’s Psychosocial Theory</a:t>
            </a:r>
          </a:p>
          <a:p>
            <a:endParaRPr lang="en-US" sz="3700"/>
          </a:p>
        </p:txBody>
      </p:sp>
      <p:pic>
        <p:nvPicPr>
          <p:cNvPr id="4" name="Picture 3" descr="New Hospital Discharge Social Prescribing Project - Community Bridge ...">
            <a:extLst>
              <a:ext uri="{FF2B5EF4-FFF2-40B4-BE49-F238E27FC236}">
                <a16:creationId xmlns:a16="http://schemas.microsoft.com/office/drawing/2014/main" id="{6E05835B-F81F-33A7-0A9D-5D9895B18AF1}"/>
              </a:ext>
            </a:extLst>
          </p:cNvPr>
          <p:cNvPicPr>
            <a:picLocks noChangeAspect="1"/>
          </p:cNvPicPr>
          <p:nvPr/>
        </p:nvPicPr>
        <p:blipFill>
          <a:blip r:embed="rId2"/>
          <a:srcRect r="2920" b="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2AE81DE-DDBF-D83D-4B36-1AE461353501}"/>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1600"/>
              <a:t>Reducing Caring Burden through Statutory Support</a:t>
            </a:r>
          </a:p>
          <a:p>
            <a:r>
              <a:rPr lang="en-US" sz="1600"/>
              <a:t>In line with NHS (2026) requirements, Jenny must receive a Young Carer’s Assessment, which determines whether her responsibilities are age‑appropriate and identifies support provisions. The assessment must also consider education, training, leisure, and Jenny’s wishes (NHS, 2026) .</a:t>
            </a:r>
          </a:p>
          <a:p>
            <a:r>
              <a:rPr lang="en-US" sz="1600"/>
              <a:t>Strategies include:</a:t>
            </a:r>
          </a:p>
          <a:p>
            <a:r>
              <a:rPr lang="en-US" sz="1600"/>
              <a:t>Occupational therapy and home adaptations for her mother</a:t>
            </a:r>
          </a:p>
          <a:p>
            <a:r>
              <a:rPr lang="en-US" sz="1600"/>
              <a:t>External support with household tasks</a:t>
            </a:r>
          </a:p>
          <a:p>
            <a:r>
              <a:rPr lang="en-US" sz="1600"/>
              <a:t>Adult social‑care involvement to reduce inappropriate responsibilities</a:t>
            </a:r>
          </a:p>
          <a:p>
            <a:r>
              <a:rPr lang="en-US" sz="1600" i="1"/>
              <a:t>Eriksonian rationale: Reducing caring load frees time for Jenny to explore identity, an essential condition for successful stage resolution.</a:t>
            </a:r>
          </a:p>
          <a:p>
            <a:endParaRPr lang="en-US" sz="1600"/>
          </a:p>
          <a:p>
            <a:endParaRPr lang="en-US" sz="1600"/>
          </a:p>
        </p:txBody>
      </p:sp>
    </p:spTree>
    <p:extLst>
      <p:ext uri="{BB962C8B-B14F-4D97-AF65-F5344CB8AC3E}">
        <p14:creationId xmlns:p14="http://schemas.microsoft.com/office/powerpoint/2010/main" val="3594854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9A4990D-0887-E142-0BDC-E977EA713576}"/>
              </a:ext>
            </a:extLst>
          </p:cNvPr>
          <p:cNvPicPr>
            <a:picLocks noChangeAspect="1"/>
          </p:cNvPicPr>
          <p:nvPr/>
        </p:nvPicPr>
        <p:blipFill>
          <a:blip r:embed="rId2">
            <a:duotone>
              <a:schemeClr val="bg2">
                <a:shade val="45000"/>
                <a:satMod val="135000"/>
              </a:schemeClr>
              <a:prstClr val="white"/>
            </a:duotone>
          </a:blip>
          <a:srcRect t="22079"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AF2974-BD2A-ABA1-1E17-4B6DE9C98492}"/>
              </a:ext>
            </a:extLst>
          </p:cNvPr>
          <p:cNvSpPr>
            <a:spLocks noGrp="1"/>
          </p:cNvSpPr>
          <p:nvPr>
            <p:ph type="title"/>
          </p:nvPr>
        </p:nvSpPr>
        <p:spPr>
          <a:xfrm>
            <a:off x="838200" y="365125"/>
            <a:ext cx="10515600" cy="1325563"/>
          </a:xfrm>
        </p:spPr>
        <p:txBody>
          <a:bodyPr>
            <a:normAutofit/>
          </a:bodyPr>
          <a:lstStyle/>
          <a:p>
            <a:r>
              <a:rPr lang="en-US"/>
              <a:t>Facilitating Identity Exploration</a:t>
            </a:r>
          </a:p>
          <a:p>
            <a:endParaRPr lang="en-US"/>
          </a:p>
        </p:txBody>
      </p:sp>
      <p:graphicFrame>
        <p:nvGraphicFramePr>
          <p:cNvPr id="5" name="Content Placeholder 2">
            <a:extLst>
              <a:ext uri="{FF2B5EF4-FFF2-40B4-BE49-F238E27FC236}">
                <a16:creationId xmlns:a16="http://schemas.microsoft.com/office/drawing/2014/main" id="{BAFBFE8E-5E94-4DB9-1B2F-79F649C3327A}"/>
              </a:ext>
            </a:extLst>
          </p:cNvPr>
          <p:cNvGraphicFramePr>
            <a:graphicFrameLocks noGrp="1"/>
          </p:cNvGraphicFramePr>
          <p:nvPr>
            <p:ph idx="1"/>
            <p:extLst>
              <p:ext uri="{D42A27DB-BD31-4B8C-83A1-F6EECF244321}">
                <p14:modId xmlns:p14="http://schemas.microsoft.com/office/powerpoint/2010/main" val="15970369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0217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C9459-CEAE-6F87-B94A-0EAD4A916A2A}"/>
              </a:ext>
            </a:extLst>
          </p:cNvPr>
          <p:cNvSpPr>
            <a:spLocks noGrp="1"/>
          </p:cNvSpPr>
          <p:nvPr>
            <p:ph type="title"/>
          </p:nvPr>
        </p:nvSpPr>
        <p:spPr>
          <a:xfrm>
            <a:off x="686834" y="1153572"/>
            <a:ext cx="2483224" cy="4461163"/>
          </a:xfrm>
        </p:spPr>
        <p:txBody>
          <a:bodyPr>
            <a:normAutofit/>
          </a:bodyPr>
          <a:lstStyle/>
          <a:p>
            <a:r>
              <a:rPr lang="en-US">
                <a:solidFill>
                  <a:srgbClr val="FFFFFF"/>
                </a:solidFill>
              </a:rPr>
              <a:t>Critical Evaluation of Erikson Using Other Theories</a:t>
            </a:r>
          </a:p>
          <a:p>
            <a:endParaRPr lang="en-US">
              <a:solidFill>
                <a:srgbClr val="FFFFFF"/>
              </a:solidFill>
            </a:endParaRPr>
          </a:p>
        </p:txBody>
      </p:sp>
      <p:sp>
        <p:nvSpPr>
          <p:cNvPr id="49" name="Arc 4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Content Placeholder 2">
            <a:extLst>
              <a:ext uri="{FF2B5EF4-FFF2-40B4-BE49-F238E27FC236}">
                <a16:creationId xmlns:a16="http://schemas.microsoft.com/office/drawing/2014/main" id="{78335CB2-ED67-94F5-B20E-113D6BD66953}"/>
              </a:ext>
            </a:extLst>
          </p:cNvPr>
          <p:cNvSpPr>
            <a:spLocks noGrp="1"/>
          </p:cNvSpPr>
          <p:nvPr>
            <p:ph idx="1"/>
          </p:nvPr>
        </p:nvSpPr>
        <p:spPr>
          <a:xfrm>
            <a:off x="3976661" y="591344"/>
            <a:ext cx="7937432" cy="5585619"/>
          </a:xfrm>
        </p:spPr>
        <p:txBody>
          <a:bodyPr vert="horz" lIns="91440" tIns="45720" rIns="91440" bIns="45720" rtlCol="0" anchor="ctr">
            <a:noAutofit/>
          </a:bodyPr>
          <a:lstStyle/>
          <a:p>
            <a:r>
              <a:rPr lang="en-US" sz="1200" b="1"/>
              <a:t>Bowlby’s Attachment Theory</a:t>
            </a:r>
          </a:p>
          <a:p>
            <a:r>
              <a:rPr lang="en-US" sz="1200" b="1"/>
              <a:t>Bowlby emphasizes internal working models—mental templates formed through early relationships (Bretherton &amp; Munholland, 2008) .</a:t>
            </a:r>
            <a:br>
              <a:rPr lang="en-US" sz="1200" b="1"/>
            </a:br>
            <a:r>
              <a:rPr lang="en-US" sz="1200" b="1"/>
              <a:t>For Jenny, bereavement and prolonged caregiving may produce over‑responsibility, difficulty trusting others to help, or reduced help‑seeking behaviour's. Bowlby complements Erikson by explaining why secure, supportive relationships (mentor, teacher, counsellor) are essential foundations for identity development.</a:t>
            </a:r>
          </a:p>
          <a:p>
            <a:r>
              <a:rPr lang="en-US" sz="1200" b="1"/>
              <a:t>Limitation of Erikson: It does not explain the relational mechanisms shaping identity security, which Bowlby clarifies.</a:t>
            </a:r>
          </a:p>
          <a:p>
            <a:r>
              <a:rPr lang="en-US" sz="1200" b="1"/>
              <a:t>Piaget’s Cognitive Development Theory</a:t>
            </a:r>
          </a:p>
          <a:p>
            <a:r>
              <a:rPr lang="en-US" sz="1200" b="1"/>
              <a:t>By age 16, Jenny is in Piaget’s formal operational stage, enabling abstract reasoning, hypothetical thinking, and future planning (Gillibrand et al., 2016). However, environmental stress and limited opportunities may hinder her ability to apply these skills. Piaget strengthens Erikson by framing identity development as requiring not only exploration but also supportive cognitive challenges in school and social life.</a:t>
            </a:r>
          </a:p>
          <a:p>
            <a:r>
              <a:rPr lang="en-US" sz="1200" b="1"/>
              <a:t> Vygotsky’s Sociocultural Theory</a:t>
            </a:r>
          </a:p>
          <a:p>
            <a:r>
              <a:rPr lang="en-US" sz="1200" b="1"/>
              <a:t>Vygotsky’s Zone of Proximal Development (ZPD) highlights the importance of guidance from a “more knowledgeable other” (e.g., mentor, teacher) for achieving developmental goals. Jenny could progress best when scaffolded through decisions relating to education, career planning, and emotional regulation.</a:t>
            </a:r>
            <a:br>
              <a:rPr lang="en-US" sz="1200" b="1"/>
            </a:br>
            <a:r>
              <a:rPr lang="en-US" sz="1200" b="1"/>
              <a:t>This complements Erikson by providing a practical mechanism for identity exploration—scaffolding—missing from Erikson’s abstract framework.</a:t>
            </a:r>
          </a:p>
          <a:p>
            <a:r>
              <a:rPr lang="en-US" sz="1200" b="1"/>
              <a:t>Overall evaluation</a:t>
            </a:r>
          </a:p>
          <a:p>
            <a:r>
              <a:rPr lang="en-US" sz="1200" b="1"/>
              <a:t>Strength of Erikson: Captures the core developmental conflict Jenny faces—identity formation.</a:t>
            </a:r>
          </a:p>
          <a:p>
            <a:r>
              <a:rPr lang="en-US" sz="1200" b="1"/>
              <a:t>Weakness: Lacks explanation of relational and cognitive mechanisms addressed by Bowlby, Piaget, and Vygotsky.</a:t>
            </a:r>
            <a:br>
              <a:rPr lang="en-US" sz="1200" b="1"/>
            </a:br>
            <a:r>
              <a:rPr lang="en-US" sz="1200" b="1"/>
              <a:t>Thus, a multi‑theoretical approach yields a fuller understanding of Jenny’s needs.</a:t>
            </a:r>
          </a:p>
          <a:p>
            <a:endParaRPr lang="en-US" sz="1200"/>
          </a:p>
        </p:txBody>
      </p:sp>
    </p:spTree>
    <p:extLst>
      <p:ext uri="{BB962C8B-B14F-4D97-AF65-F5344CB8AC3E}">
        <p14:creationId xmlns:p14="http://schemas.microsoft.com/office/powerpoint/2010/main" val="537148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8AAC4-FB42-8457-BD76-19584F1CD1BB}"/>
              </a:ext>
            </a:extLst>
          </p:cNvPr>
          <p:cNvSpPr>
            <a:spLocks noGrp="1"/>
          </p:cNvSpPr>
          <p:nvPr>
            <p:ph type="title"/>
          </p:nvPr>
        </p:nvSpPr>
        <p:spPr>
          <a:xfrm>
            <a:off x="572493" y="238539"/>
            <a:ext cx="11052137" cy="974974"/>
          </a:xfrm>
        </p:spPr>
        <p:txBody>
          <a:bodyPr anchor="b">
            <a:normAutofit/>
          </a:bodyPr>
          <a:lstStyle/>
          <a:p>
            <a:r>
              <a:rPr lang="en-US" sz="5400"/>
              <a:t>Conclusion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B82043-BB7B-3D77-C616-67EA8224F7B2}"/>
              </a:ext>
            </a:extLst>
          </p:cNvPr>
          <p:cNvSpPr>
            <a:spLocks noGrp="1"/>
          </p:cNvSpPr>
          <p:nvPr>
            <p:ph idx="1"/>
          </p:nvPr>
        </p:nvSpPr>
        <p:spPr>
          <a:xfrm>
            <a:off x="572493" y="1869611"/>
            <a:ext cx="6713552" cy="4320877"/>
          </a:xfrm>
        </p:spPr>
        <p:txBody>
          <a:bodyPr vert="horz" lIns="91440" tIns="45720" rIns="91440" bIns="45720" rtlCol="0" anchor="t">
            <a:normAutofit/>
          </a:bodyPr>
          <a:lstStyle/>
          <a:p>
            <a:pPr marL="0" indent="0">
              <a:buNone/>
            </a:pPr>
            <a:r>
              <a:rPr lang="en-US" sz="1600"/>
              <a:t>Jenny’s developmental journey has been significantly shaped by five years of caring responsibilities, limiting her ability to engage in normative adolescent exploration. Applying Erikson’s Identity vs Role Confusion stage highlights how her identity formation has been constrained, risking long‑term impacts on self‑esteem, mental health, and future aspirations.</a:t>
            </a:r>
          </a:p>
          <a:p>
            <a:r>
              <a:rPr lang="en-US" sz="1600"/>
              <a:t>An effective community support plan must:</a:t>
            </a:r>
          </a:p>
          <a:p>
            <a:r>
              <a:rPr lang="en-US" sz="1600"/>
              <a:t>Reduce inappropriate caring responsibilities</a:t>
            </a:r>
          </a:p>
          <a:p>
            <a:r>
              <a:rPr lang="en-US" sz="1600"/>
              <a:t>Promote opportunities for identity exploration  </a:t>
            </a:r>
          </a:p>
          <a:p>
            <a:r>
              <a:rPr lang="en-US" sz="1600"/>
              <a:t>Provide emotional and mental‑health support</a:t>
            </a:r>
          </a:p>
          <a:p>
            <a:r>
              <a:rPr lang="en-US" sz="1600"/>
              <a:t>Enhance social connections and supportive relationships</a:t>
            </a:r>
          </a:p>
          <a:p>
            <a:r>
              <a:rPr lang="en-US" sz="1600"/>
              <a:t>Complementary theories—Bowlby, Piaget, and Vygotsky—strengthen this approach by detailing the relational, cognitive, and cultural mechanisms that shape development. Overall, this integrated, evidence‑based plan offers Jenny the best chance to achieve healthy psychosocial development and improved wellbeing.</a:t>
            </a:r>
          </a:p>
          <a:p>
            <a:endParaRPr lang="en-US" sz="1600"/>
          </a:p>
        </p:txBody>
      </p:sp>
      <p:pic>
        <p:nvPicPr>
          <p:cNvPr id="4" name="Picture 3" descr="Youth Club January Meeting – JM Rabweh">
            <a:extLst>
              <a:ext uri="{FF2B5EF4-FFF2-40B4-BE49-F238E27FC236}">
                <a16:creationId xmlns:a16="http://schemas.microsoft.com/office/drawing/2014/main" id="{060B5ECA-7776-AA35-7920-C17ADC0EFC85}"/>
              </a:ext>
            </a:extLst>
          </p:cNvPr>
          <p:cNvPicPr>
            <a:picLocks noChangeAspect="1"/>
          </p:cNvPicPr>
          <p:nvPr/>
        </p:nvPicPr>
        <p:blipFill>
          <a:blip r:embed="rId2"/>
          <a:srcRect l="2784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44872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5A581-3E9A-C65A-7BEE-94D529045D73}"/>
              </a:ext>
            </a:extLst>
          </p:cNvPr>
          <p:cNvSpPr>
            <a:spLocks noGrp="1"/>
          </p:cNvSpPr>
          <p:nvPr>
            <p:ph type="title"/>
          </p:nvPr>
        </p:nvSpPr>
        <p:spPr>
          <a:xfrm>
            <a:off x="838200" y="365125"/>
            <a:ext cx="10515600" cy="361858"/>
          </a:xfrm>
        </p:spPr>
        <p:txBody>
          <a:bodyPr>
            <a:normAutofit fontScale="90000"/>
          </a:bodyPr>
          <a:lstStyle/>
          <a:p>
            <a:r>
              <a:rPr lang="en-US" sz="2000"/>
              <a:t>Reference</a:t>
            </a:r>
          </a:p>
        </p:txBody>
      </p:sp>
      <p:sp>
        <p:nvSpPr>
          <p:cNvPr id="3" name="Content Placeholder 2">
            <a:extLst>
              <a:ext uri="{FF2B5EF4-FFF2-40B4-BE49-F238E27FC236}">
                <a16:creationId xmlns:a16="http://schemas.microsoft.com/office/drawing/2014/main" id="{2677B671-E658-6B23-15E7-8352ACF7E7FB}"/>
              </a:ext>
            </a:extLst>
          </p:cNvPr>
          <p:cNvSpPr>
            <a:spLocks noGrp="1"/>
          </p:cNvSpPr>
          <p:nvPr>
            <p:ph idx="1"/>
          </p:nvPr>
        </p:nvSpPr>
        <p:spPr>
          <a:xfrm>
            <a:off x="838200" y="1086037"/>
            <a:ext cx="10515600" cy="5090926"/>
          </a:xfrm>
        </p:spPr>
        <p:txBody>
          <a:bodyPr vert="horz" lIns="91440" tIns="45720" rIns="91440" bIns="45720" rtlCol="0" anchor="t">
            <a:normAutofit/>
          </a:bodyPr>
          <a:lstStyle/>
          <a:p>
            <a:pPr marL="0" indent="0">
              <a:buNone/>
            </a:pPr>
            <a:endParaRPr lang="en-US" sz="1800"/>
          </a:p>
          <a:p>
            <a:pPr marL="0" indent="0">
              <a:buNone/>
            </a:pPr>
            <a:endParaRPr lang="en-US"/>
          </a:p>
        </p:txBody>
      </p:sp>
      <p:sp>
        <p:nvSpPr>
          <p:cNvPr id="4" name="TextBox 3">
            <a:extLst>
              <a:ext uri="{FF2B5EF4-FFF2-40B4-BE49-F238E27FC236}">
                <a16:creationId xmlns:a16="http://schemas.microsoft.com/office/drawing/2014/main" id="{4645EDAE-8A2B-60BE-467A-C19BADFCBBA4}"/>
              </a:ext>
            </a:extLst>
          </p:cNvPr>
          <p:cNvSpPr txBox="1"/>
          <p:nvPr/>
        </p:nvSpPr>
        <p:spPr>
          <a:xfrm>
            <a:off x="963706" y="1086971"/>
            <a:ext cx="818029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a:solidFill>
                  <a:srgbClr val="000000"/>
                </a:solidFill>
                <a:latin typeface="Segoe UI"/>
                <a:ea typeface="Segoe UI"/>
                <a:cs typeface="Segoe UI"/>
              </a:rPr>
              <a:t>Bowman‑</a:t>
            </a:r>
            <a:r>
              <a:rPr lang="en-US" b="1" i="0" err="1">
                <a:solidFill>
                  <a:srgbClr val="000000"/>
                </a:solidFill>
                <a:latin typeface="Segoe UI"/>
                <a:ea typeface="Segoe UI"/>
                <a:cs typeface="Segoe UI"/>
              </a:rPr>
              <a:t>Grangel</a:t>
            </a:r>
            <a:r>
              <a:rPr lang="en-US" b="1" i="0">
                <a:solidFill>
                  <a:srgbClr val="000000"/>
                </a:solidFill>
                <a:latin typeface="Segoe UI"/>
                <a:ea typeface="Segoe UI"/>
                <a:cs typeface="Segoe UI"/>
              </a:rPr>
              <a:t>, A.</a:t>
            </a:r>
            <a:r>
              <a:rPr lang="en-US" b="0" i="0">
                <a:solidFill>
                  <a:srgbClr val="000000"/>
                </a:solidFill>
                <a:latin typeface="Segoe UI"/>
                <a:ea typeface="Segoe UI"/>
                <a:cs typeface="Segoe UI"/>
              </a:rPr>
              <a:t>, McMahon, J., Dunne, N., O’Donoghue, F. and Gallagher, S., 2025. </a:t>
            </a:r>
            <a:r>
              <a:rPr lang="en-US" b="0" i="1">
                <a:solidFill>
                  <a:srgbClr val="000000"/>
                </a:solidFill>
                <a:latin typeface="Segoe UI"/>
                <a:ea typeface="Segoe UI"/>
                <a:cs typeface="Segoe UI"/>
              </a:rPr>
              <a:t>Health outcomes and psychosocial determinants in young carers: a systematic review.</a:t>
            </a:r>
            <a:r>
              <a:rPr lang="en-US" b="0" i="0">
                <a:solidFill>
                  <a:srgbClr val="000000"/>
                </a:solidFill>
                <a:latin typeface="Segoe UI"/>
                <a:ea typeface="Segoe UI"/>
                <a:cs typeface="Segoe UI"/>
              </a:rPr>
              <a:t> The Lancet Public Health, 10(7), pp. e625–e639.</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Bretherton, I.</a:t>
            </a:r>
            <a:r>
              <a:rPr lang="en-US" b="0" i="0">
                <a:solidFill>
                  <a:srgbClr val="000000"/>
                </a:solidFill>
                <a:latin typeface="Segoe UI"/>
                <a:ea typeface="Segoe UI"/>
                <a:cs typeface="Segoe UI"/>
              </a:rPr>
              <a:t> and </a:t>
            </a:r>
            <a:r>
              <a:rPr lang="en-US" b="1" i="0">
                <a:solidFill>
                  <a:srgbClr val="000000"/>
                </a:solidFill>
                <a:latin typeface="Segoe UI"/>
                <a:ea typeface="Segoe UI"/>
                <a:cs typeface="Segoe UI"/>
              </a:rPr>
              <a:t>Munholland, K.A.</a:t>
            </a:r>
            <a:r>
              <a:rPr lang="en-US" b="0" i="0">
                <a:solidFill>
                  <a:srgbClr val="000000"/>
                </a:solidFill>
                <a:latin typeface="Segoe UI"/>
                <a:ea typeface="Segoe UI"/>
                <a:cs typeface="Segoe UI"/>
              </a:rPr>
              <a:t>, 2008. Internal working models in attachment relationships: Elaborating a central construct in attachment theory. In: J. Cassidy and P. Shaver (eds.) </a:t>
            </a:r>
            <a:r>
              <a:rPr lang="en-US" b="0" i="1">
                <a:solidFill>
                  <a:srgbClr val="000000"/>
                </a:solidFill>
                <a:latin typeface="Segoe UI"/>
                <a:ea typeface="Segoe UI"/>
                <a:cs typeface="Segoe UI"/>
              </a:rPr>
              <a:t>Handbook of Attachment</a:t>
            </a:r>
            <a:r>
              <a:rPr lang="en-US" b="0" i="0">
                <a:solidFill>
                  <a:srgbClr val="000000"/>
                </a:solidFill>
                <a:latin typeface="Segoe UI"/>
                <a:ea typeface="Segoe UI"/>
                <a:cs typeface="Segoe UI"/>
              </a:rPr>
              <a:t>. New York: Guilford Press, pp.102–127.</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Erikson, E.H.,</a:t>
            </a:r>
            <a:r>
              <a:rPr lang="en-US" b="0" i="0">
                <a:solidFill>
                  <a:srgbClr val="000000"/>
                </a:solidFill>
                <a:latin typeface="Segoe UI"/>
                <a:ea typeface="Segoe UI"/>
                <a:cs typeface="Segoe UI"/>
              </a:rPr>
              <a:t> 1968. </a:t>
            </a:r>
            <a:r>
              <a:rPr lang="en-US" b="0" i="1">
                <a:solidFill>
                  <a:srgbClr val="000000"/>
                </a:solidFill>
                <a:latin typeface="Segoe UI"/>
                <a:ea typeface="Segoe UI"/>
                <a:cs typeface="Segoe UI"/>
              </a:rPr>
              <a:t>Identity: Youth and Crisis.</a:t>
            </a:r>
            <a:r>
              <a:rPr lang="en-US" b="0" i="0">
                <a:solidFill>
                  <a:srgbClr val="000000"/>
                </a:solidFill>
                <a:latin typeface="Segoe UI"/>
                <a:ea typeface="Segoe UI"/>
                <a:cs typeface="Segoe UI"/>
              </a:rPr>
              <a:t> New York: W.W. Norton.</a:t>
            </a:r>
          </a:p>
          <a:p>
            <a:pPr algn="l"/>
            <a:r>
              <a:rPr lang="en-US" b="1" i="0">
                <a:solidFill>
                  <a:srgbClr val="000000"/>
                </a:solidFill>
                <a:latin typeface="Segoe UI"/>
                <a:ea typeface="Segoe UI"/>
                <a:cs typeface="Segoe UI"/>
              </a:rPr>
              <a:t>Gillibrand, R., Lam, V. and O’Donnell, V.,</a:t>
            </a:r>
            <a:r>
              <a:rPr lang="en-US" b="0" i="0">
                <a:solidFill>
                  <a:srgbClr val="000000"/>
                </a:solidFill>
                <a:latin typeface="Segoe UI"/>
                <a:ea typeface="Segoe UI"/>
                <a:cs typeface="Segoe UI"/>
              </a:rPr>
              <a:t> 2016. </a:t>
            </a:r>
            <a:r>
              <a:rPr lang="en-US" b="0" i="1">
                <a:solidFill>
                  <a:srgbClr val="000000"/>
                </a:solidFill>
                <a:latin typeface="Segoe UI"/>
                <a:ea typeface="Segoe UI"/>
                <a:cs typeface="Segoe UI"/>
              </a:rPr>
              <a:t>Developmental Psychology.</a:t>
            </a:r>
            <a:r>
              <a:rPr lang="en-US" b="0" i="0">
                <a:solidFill>
                  <a:srgbClr val="000000"/>
                </a:solidFill>
                <a:latin typeface="Segoe UI"/>
                <a:ea typeface="Segoe UI"/>
                <a:cs typeface="Segoe UI"/>
              </a:rPr>
              <a:t> London: Pearson Education.</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Gross, R.,</a:t>
            </a:r>
            <a:r>
              <a:rPr lang="en-US" b="0" i="0">
                <a:solidFill>
                  <a:srgbClr val="000000"/>
                </a:solidFill>
                <a:latin typeface="Segoe UI"/>
                <a:ea typeface="Segoe UI"/>
                <a:cs typeface="Segoe UI"/>
              </a:rPr>
              <a:t> 2020. </a:t>
            </a:r>
            <a:r>
              <a:rPr lang="en-US" b="0" i="1">
                <a:solidFill>
                  <a:srgbClr val="000000"/>
                </a:solidFill>
                <a:latin typeface="Segoe UI"/>
                <a:ea typeface="Segoe UI"/>
                <a:cs typeface="Segoe UI"/>
              </a:rPr>
              <a:t>Psychology: The Science of Mind and </a:t>
            </a:r>
            <a:r>
              <a:rPr lang="en-US" b="0" i="1" err="1">
                <a:solidFill>
                  <a:srgbClr val="000000"/>
                </a:solidFill>
                <a:latin typeface="Segoe UI"/>
                <a:ea typeface="Segoe UI"/>
                <a:cs typeface="Segoe UI"/>
              </a:rPr>
              <a:t>Behaviour</a:t>
            </a:r>
            <a:r>
              <a:rPr lang="en-US" b="0" i="1">
                <a:solidFill>
                  <a:srgbClr val="000000"/>
                </a:solidFill>
                <a:latin typeface="Segoe UI"/>
                <a:ea typeface="Segoe UI"/>
                <a:cs typeface="Segoe UI"/>
              </a:rPr>
              <a:t>.</a:t>
            </a:r>
            <a:r>
              <a:rPr lang="en-US" b="0" i="0">
                <a:solidFill>
                  <a:srgbClr val="000000"/>
                </a:solidFill>
                <a:latin typeface="Segoe UI"/>
                <a:ea typeface="Segoe UI"/>
                <a:cs typeface="Segoe UI"/>
              </a:rPr>
              <a:t> 8th ed. London: Hodder Education.</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NHS,</a:t>
            </a:r>
            <a:r>
              <a:rPr lang="en-US" b="0" i="0">
                <a:solidFill>
                  <a:srgbClr val="000000"/>
                </a:solidFill>
                <a:latin typeface="Segoe UI"/>
                <a:ea typeface="Segoe UI"/>
                <a:cs typeface="Segoe UI"/>
              </a:rPr>
              <a:t> 2026. </a:t>
            </a:r>
            <a:r>
              <a:rPr lang="en-US" b="0" i="1">
                <a:solidFill>
                  <a:srgbClr val="000000"/>
                </a:solidFill>
                <a:latin typeface="Segoe UI"/>
                <a:ea typeface="Segoe UI"/>
                <a:cs typeface="Segoe UI"/>
              </a:rPr>
              <a:t>Being a young carer: your rights.</a:t>
            </a:r>
            <a:r>
              <a:rPr lang="en-US" b="0" i="0">
                <a:solidFill>
                  <a:srgbClr val="000000"/>
                </a:solidFill>
                <a:latin typeface="Segoe UI"/>
                <a:ea typeface="Segoe UI"/>
                <a:cs typeface="Segoe UI"/>
              </a:rPr>
              <a:t> Social care and support guide.</a:t>
            </a:r>
          </a:p>
          <a:p>
            <a:endParaRPr lang="en-US">
              <a:solidFill>
                <a:srgbClr val="000000"/>
              </a:solidFill>
              <a:latin typeface="Segoe UI"/>
              <a:ea typeface="Segoe UI"/>
              <a:cs typeface="Segoe UI"/>
            </a:endParaRPr>
          </a:p>
          <a:p>
            <a:pPr algn="l"/>
            <a:r>
              <a:rPr lang="en-US" b="1" i="0">
                <a:solidFill>
                  <a:srgbClr val="000000"/>
                </a:solidFill>
                <a:latin typeface="Segoe UI"/>
                <a:ea typeface="Segoe UI"/>
                <a:cs typeface="Segoe UI"/>
              </a:rPr>
              <a:t>NIHR Evidence,</a:t>
            </a:r>
            <a:r>
              <a:rPr lang="en-US" b="0" i="0">
                <a:solidFill>
                  <a:srgbClr val="000000"/>
                </a:solidFill>
                <a:latin typeface="Segoe UI"/>
                <a:ea typeface="Segoe UI"/>
                <a:cs typeface="Segoe UI"/>
              </a:rPr>
              <a:t> 2024. </a:t>
            </a:r>
            <a:r>
              <a:rPr lang="en-US" b="0" i="1">
                <a:solidFill>
                  <a:srgbClr val="000000"/>
                </a:solidFill>
                <a:latin typeface="Segoe UI"/>
                <a:ea typeface="Segoe UI"/>
                <a:cs typeface="Segoe UI"/>
              </a:rPr>
              <a:t>What support do young carers find helpful?</a:t>
            </a:r>
            <a:r>
              <a:rPr lang="en-US" b="0" i="0">
                <a:solidFill>
                  <a:srgbClr val="000000"/>
                </a:solidFill>
                <a:latin typeface="Segoe UI"/>
                <a:ea typeface="Segoe UI"/>
                <a:cs typeface="Segoe UI"/>
              </a:rPr>
              <a:t> National Institute for Health and Care Research.</a:t>
            </a:r>
          </a:p>
          <a:p>
            <a:pPr algn="l"/>
            <a:endParaRPr lang="en-US" b="0" i="0">
              <a:solidFill>
                <a:srgbClr val="000000"/>
              </a:solidFill>
              <a:latin typeface="Segoe UI"/>
              <a:ea typeface="Segoe UI"/>
              <a:cs typeface="Segoe UI"/>
            </a:endParaRPr>
          </a:p>
          <a:p>
            <a:pPr algn="ctr"/>
            <a:endParaRPr lang="en-US"/>
          </a:p>
        </p:txBody>
      </p:sp>
    </p:spTree>
    <p:extLst>
      <p:ext uri="{BB962C8B-B14F-4D97-AF65-F5344CB8AC3E}">
        <p14:creationId xmlns:p14="http://schemas.microsoft.com/office/powerpoint/2010/main" val="2988462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Community Support Plan for Jenny Using Erikson’s Psychosocial Theory </vt:lpstr>
      <vt:lpstr>Introduction</vt:lpstr>
      <vt:lpstr>Eriksons Psychosocial Theory</vt:lpstr>
      <vt:lpstr>Erikson’s Psychosocial Theory and Its Relevance to Jenny </vt:lpstr>
      <vt:lpstr>Applying Erikson to Jenny’s Historical Development </vt:lpstr>
      <vt:lpstr>Impact during adolescence (ages 13–16) </vt:lpstr>
      <vt:lpstr>Nature and Nurture Influences on Jenny’s Development </vt:lpstr>
      <vt:lpstr>Support Strategies Grounded in Erikson’s Psychosocial Theory </vt:lpstr>
      <vt:lpstr>Facilitating Identity Exploration </vt:lpstr>
      <vt:lpstr>Critical Evaluation of Erikson Using Other Theories </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2025-10-03T08:58:09Z</dcterms:created>
  <dcterms:modified xsi:type="dcterms:W3CDTF">2026-02-10T18:11:56Z</dcterms:modified>
</cp:coreProperties>
</file>