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3" r:id="rId7"/>
    <p:sldId id="265" r:id="rId8"/>
    <p:sldId id="264" r:id="rId9"/>
    <p:sldId id="260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90"/>
    <p:restoredTop sz="94671"/>
  </p:normalViewPr>
  <p:slideViewPr>
    <p:cSldViewPr snapToGrid="0" snapToObjects="1">
      <p:cViewPr varScale="1">
        <p:scale>
          <a:sx n="91" d="100"/>
          <a:sy n="91" d="100"/>
        </p:scale>
        <p:origin x="43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457ED-54EB-485B-ABF0-CBB2393F411D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FA8277-33E5-4F12-B4CC-1DCE7BC60A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7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65AFCB32-F038-7B46-9AC5-D793246687D3}" type="datetimeFigureOut">
              <a:rPr lang="en-US" smtClean="0"/>
              <a:t>12/12/2017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162359C8-DB32-AC47-B349-76409CA8D24C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menttoday.co.uk/top100entrepreneurs" TargetMode="External"/><Relationship Id="rId2" Type="http://schemas.openxmlformats.org/officeDocument/2006/relationships/hyperlink" Target="https://www.theguardian.com/lifeandstyle/2017/aug/17/good-business-the-entrepreneurs-making-the-world-a-better-plac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 smtClean="0"/>
              <a:t>Your Entrepreneur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Chris Thomas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77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an Entrepreneur</a:t>
            </a:r>
          </a:p>
          <a:p>
            <a:endParaRPr lang="en-GB" dirty="0"/>
          </a:p>
          <a:p>
            <a:r>
              <a:rPr lang="en-GB" dirty="0" smtClean="0"/>
              <a:t>Look at entrepreneurial motivation</a:t>
            </a:r>
          </a:p>
          <a:p>
            <a:endParaRPr lang="en-GB" dirty="0"/>
          </a:p>
          <a:p>
            <a:r>
              <a:rPr lang="en-GB" dirty="0" smtClean="0"/>
              <a:t>Look at entrepreneur as hero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26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Week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Assignment surgery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Library session: journals and searching for information specific to the assignment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57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Choosing the entrepreneur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u="sng" dirty="0" smtClean="0">
              <a:hlinkClick r:id="rId2"/>
            </a:endParaRPr>
          </a:p>
          <a:p>
            <a:r>
              <a:rPr lang="en-GB" u="sng" dirty="0">
                <a:hlinkClick r:id="rId3"/>
              </a:rPr>
              <a:t>https://www.managementtoday.co.uk/top100entrepreneurs</a:t>
            </a:r>
            <a:endParaRPr lang="en-GB" u="sng" dirty="0">
              <a:hlinkClick r:id="rId2"/>
            </a:endParaRPr>
          </a:p>
          <a:p>
            <a:endParaRPr lang="en-GB" u="sng" dirty="0" smtClean="0">
              <a:hlinkClick r:id="rId2"/>
            </a:endParaRPr>
          </a:p>
          <a:p>
            <a:r>
              <a:rPr lang="en-GB" u="sng" dirty="0" smtClean="0">
                <a:hlinkClick r:id="rId2"/>
              </a:rPr>
              <a:t>https</a:t>
            </a:r>
            <a:r>
              <a:rPr lang="en-GB" u="sng" dirty="0">
                <a:hlinkClick r:id="rId2"/>
              </a:rPr>
              <a:t>://</a:t>
            </a:r>
            <a:r>
              <a:rPr lang="en-GB" u="sng" dirty="0" smtClean="0">
                <a:hlinkClick r:id="rId2"/>
              </a:rPr>
              <a:t>www.theguardian.com/lifeandstyle/2017/aug/17/good-business-the-entrepreneurs-making-the-world-a-better-place</a:t>
            </a:r>
            <a:r>
              <a:rPr lang="en-GB" dirty="0"/>
              <a:t>  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593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are we looking for?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Biographical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6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 at motivational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Psychological</a:t>
            </a:r>
          </a:p>
          <a:p>
            <a:endParaRPr lang="en-GB" dirty="0"/>
          </a:p>
          <a:p>
            <a:r>
              <a:rPr lang="en-GB" dirty="0" smtClean="0"/>
              <a:t>Socio-Cultural</a:t>
            </a:r>
          </a:p>
          <a:p>
            <a:endParaRPr lang="en-GB" dirty="0"/>
          </a:p>
          <a:p>
            <a:r>
              <a:rPr lang="en-GB" dirty="0" smtClean="0"/>
              <a:t>Economic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21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Entrepreneur as hero?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Debateable</a:t>
            </a:r>
          </a:p>
          <a:p>
            <a:endParaRPr lang="en-GB" dirty="0"/>
          </a:p>
          <a:p>
            <a:r>
              <a:rPr lang="en-GB" dirty="0" smtClean="0"/>
              <a:t>Look at last three weeks slides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61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Report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Entrepreneurship</a:t>
            </a:r>
          </a:p>
          <a:p>
            <a:endParaRPr lang="en-GB" dirty="0"/>
          </a:p>
          <a:p>
            <a:r>
              <a:rPr lang="en-GB" dirty="0" smtClean="0"/>
              <a:t>Explain why your entrepreneur is an entrepreneur</a:t>
            </a:r>
          </a:p>
          <a:p>
            <a:endParaRPr lang="en-GB" dirty="0"/>
          </a:p>
          <a:p>
            <a:r>
              <a:rPr lang="en-GB" dirty="0" smtClean="0"/>
              <a:t>Look at his/her biography and what has motivated them </a:t>
            </a:r>
          </a:p>
          <a:p>
            <a:endParaRPr lang="en-GB" dirty="0"/>
          </a:p>
          <a:p>
            <a:r>
              <a:rPr lang="en-GB" dirty="0" smtClean="0"/>
              <a:t>Are they heroes?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405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could choose a social entrepreneur.</a:t>
            </a:r>
          </a:p>
          <a:p>
            <a:r>
              <a:rPr lang="en-GB" dirty="0" smtClean="0"/>
              <a:t>Different motivations?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Matthew’s House Swansea e.g. of Social Enterprise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89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Sketchbook.thmx</Template>
  <TotalTime>5413</TotalTime>
  <Words>112</Words>
  <Application>Microsoft Office PowerPoint</Application>
  <PresentationFormat>On-screen Show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Bradley Hand ITC TT-Bold</vt:lpstr>
      <vt:lpstr>Calibri</vt:lpstr>
      <vt:lpstr>Cambria</vt:lpstr>
      <vt:lpstr>Rage Italic</vt:lpstr>
      <vt:lpstr>Sketchbook</vt:lpstr>
      <vt:lpstr>Your Entrepreneur</vt:lpstr>
      <vt:lpstr>Assignment</vt:lpstr>
      <vt:lpstr>Next Week</vt:lpstr>
      <vt:lpstr>Choosing the entrepreneur</vt:lpstr>
      <vt:lpstr>What are we looking for?</vt:lpstr>
      <vt:lpstr>Look at motivational theory</vt:lpstr>
      <vt:lpstr>Entrepreneur as hero?</vt:lpstr>
      <vt:lpstr>Report Structure</vt:lpstr>
      <vt:lpstr>Social Entrepreneurship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challenges for small businesses in the 2012 business environment</dc:title>
  <dc:creator>bob</dc:creator>
  <cp:lastModifiedBy>Thomas, Christopher (Business)</cp:lastModifiedBy>
  <cp:revision>93</cp:revision>
  <dcterms:created xsi:type="dcterms:W3CDTF">2012-09-08T14:24:25Z</dcterms:created>
  <dcterms:modified xsi:type="dcterms:W3CDTF">2017-12-12T10:00:41Z</dcterms:modified>
</cp:coreProperties>
</file>