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</p:sldMasterIdLst>
  <p:notesMasterIdLst>
    <p:notesMasterId r:id="rId22"/>
  </p:notesMasterIdLst>
  <p:sldIdLst>
    <p:sldId id="272" r:id="rId5"/>
    <p:sldId id="266" r:id="rId6"/>
    <p:sldId id="267" r:id="rId7"/>
    <p:sldId id="268" r:id="rId8"/>
    <p:sldId id="269" r:id="rId9"/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71" r:id="rId19"/>
    <p:sldId id="26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56826A-153D-4760-80A7-5C18E888607B}" v="1774" dt="2020-11-18T16:39:40.7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nley Allan Jones (1906612)" userId="S::1906612@student.uwtsd.ac.uk::4992fc19-2e6a-4ac8-b2d2-abf128f71fb4" providerId="AD" clId="Web-{32D6D4AF-7387-A2DE-453C-80955EB5A50A}"/>
    <pc:docChg chg="modSld">
      <pc:chgData name="Stanley Allan Jones (1906612)" userId="S::1906612@student.uwtsd.ac.uk::4992fc19-2e6a-4ac8-b2d2-abf128f71fb4" providerId="AD" clId="Web-{32D6D4AF-7387-A2DE-453C-80955EB5A50A}" dt="2020-11-09T18:26:32.267" v="0"/>
      <pc:docMkLst>
        <pc:docMk/>
      </pc:docMkLst>
      <pc:sldChg chg="modNotes">
        <pc:chgData name="Stanley Allan Jones (1906612)" userId="S::1906612@student.uwtsd.ac.uk::4992fc19-2e6a-4ac8-b2d2-abf128f71fb4" providerId="AD" clId="Web-{32D6D4AF-7387-A2DE-453C-80955EB5A50A}" dt="2020-11-09T18:26:32.267" v="0"/>
        <pc:sldMkLst>
          <pc:docMk/>
          <pc:sldMk cId="3762901702" sldId="264"/>
        </pc:sldMkLst>
      </pc:sldChg>
    </pc:docChg>
  </pc:docChgLst>
  <pc:docChgLst>
    <pc:chgData name="Stacey Last (2004423)" userId="S::2004423@student.uwtsd.ac.uk::87fc2fae-2ae4-413e-8afe-a86d5fac074f" providerId="AD" clId="Web-{6A4020C5-08EA-505C-D674-8EC2ADAB6104}"/>
    <pc:docChg chg="modSld">
      <pc:chgData name="Stacey Last (2004423)" userId="S::2004423@student.uwtsd.ac.uk::87fc2fae-2ae4-413e-8afe-a86d5fac074f" providerId="AD" clId="Web-{6A4020C5-08EA-505C-D674-8EC2ADAB6104}" dt="2020-11-18T22:45:20.642" v="16" actId="14100"/>
      <pc:docMkLst>
        <pc:docMk/>
      </pc:docMkLst>
      <pc:sldChg chg="addSp modSp modMedia addAnim">
        <pc:chgData name="Stacey Last (2004423)" userId="S::2004423@student.uwtsd.ac.uk::87fc2fae-2ae4-413e-8afe-a86d5fac074f" providerId="AD" clId="Web-{6A4020C5-08EA-505C-D674-8EC2ADAB6104}" dt="2020-11-18T22:45:20.642" v="16" actId="14100"/>
        <pc:sldMkLst>
          <pc:docMk/>
          <pc:sldMk cId="3238681759" sldId="271"/>
        </pc:sldMkLst>
        <pc:spChg chg="mod">
          <ac:chgData name="Stacey Last (2004423)" userId="S::2004423@student.uwtsd.ac.uk::87fc2fae-2ae4-413e-8afe-a86d5fac074f" providerId="AD" clId="Web-{6A4020C5-08EA-505C-D674-8EC2ADAB6104}" dt="2020-11-18T16:39:37.386" v="0" actId="1076"/>
          <ac:spMkLst>
            <pc:docMk/>
            <pc:sldMk cId="3238681759" sldId="271"/>
            <ac:spMk id="2" creationId="{05CEF681-ADA6-490E-BD13-3E60366CE0A3}"/>
          </ac:spMkLst>
        </pc:spChg>
        <pc:graphicFrameChg chg="mod">
          <ac:chgData name="Stacey Last (2004423)" userId="S::2004423@student.uwtsd.ac.uk::87fc2fae-2ae4-413e-8afe-a86d5fac074f" providerId="AD" clId="Web-{6A4020C5-08EA-505C-D674-8EC2ADAB6104}" dt="2020-11-18T16:44:18.868" v="1" actId="1076"/>
          <ac:graphicFrameMkLst>
            <pc:docMk/>
            <pc:sldMk cId="3238681759" sldId="271"/>
            <ac:graphicFrameMk id="24" creationId="{34E341AB-BF20-4970-8D7F-D673D98EB8BF}"/>
          </ac:graphicFrameMkLst>
        </pc:graphicFrameChg>
        <pc:picChg chg="add mod ord">
          <ac:chgData name="Stacey Last (2004423)" userId="S::2004423@student.uwtsd.ac.uk::87fc2fae-2ae4-413e-8afe-a86d5fac074f" providerId="AD" clId="Web-{6A4020C5-08EA-505C-D674-8EC2ADAB6104}" dt="2020-11-18T22:45:20.642" v="16" actId="14100"/>
          <ac:picMkLst>
            <pc:docMk/>
            <pc:sldMk cId="3238681759" sldId="271"/>
            <ac:picMk id="20" creationId="{35E15B03-6413-4DD0-82BD-EE28FCB95B6D}"/>
          </ac:picMkLst>
        </pc:picChg>
      </pc:sldChg>
      <pc:sldChg chg="modSp">
        <pc:chgData name="Stacey Last (2004423)" userId="S::2004423@student.uwtsd.ac.uk::87fc2fae-2ae4-413e-8afe-a86d5fac074f" providerId="AD" clId="Web-{6A4020C5-08EA-505C-D674-8EC2ADAB6104}" dt="2020-11-18T22:35:53.918" v="8" actId="20577"/>
        <pc:sldMkLst>
          <pc:docMk/>
          <pc:sldMk cId="566940024" sldId="273"/>
        </pc:sldMkLst>
        <pc:spChg chg="mod">
          <ac:chgData name="Stacey Last (2004423)" userId="S::2004423@student.uwtsd.ac.uk::87fc2fae-2ae4-413e-8afe-a86d5fac074f" providerId="AD" clId="Web-{6A4020C5-08EA-505C-D674-8EC2ADAB6104}" dt="2020-11-18T22:35:53.918" v="8" actId="20577"/>
          <ac:spMkLst>
            <pc:docMk/>
            <pc:sldMk cId="566940024" sldId="273"/>
            <ac:spMk id="3" creationId="{F1D72341-9FC2-4900-9DDB-4ACD2A240F6D}"/>
          </ac:spMkLst>
        </pc:spChg>
      </pc:sldChg>
    </pc:docChg>
  </pc:docChgLst>
  <pc:docChgLst>
    <pc:chgData name="Stanley Allan Jones (1906612)" userId="S::1906612@student.uwtsd.ac.uk::4992fc19-2e6a-4ac8-b2d2-abf128f71fb4" providerId="AD" clId="Web-{739CA945-F2A2-59CB-7330-11B522F0EC2F}"/>
    <pc:docChg chg="modSld">
      <pc:chgData name="Stanley Allan Jones (1906612)" userId="S::1906612@student.uwtsd.ac.uk::4992fc19-2e6a-4ac8-b2d2-abf128f71fb4" providerId="AD" clId="Web-{739CA945-F2A2-59CB-7330-11B522F0EC2F}" dt="2020-11-11T18:40:53.517" v="11"/>
      <pc:docMkLst>
        <pc:docMk/>
      </pc:docMkLst>
      <pc:sldChg chg="addSp delSp">
        <pc:chgData name="Stanley Allan Jones (1906612)" userId="S::1906612@student.uwtsd.ac.uk::4992fc19-2e6a-4ac8-b2d2-abf128f71fb4" providerId="AD" clId="Web-{739CA945-F2A2-59CB-7330-11B522F0EC2F}" dt="2020-11-11T18:38:00.608" v="7"/>
        <pc:sldMkLst>
          <pc:docMk/>
          <pc:sldMk cId="3030647555" sldId="256"/>
        </pc:sldMkLst>
        <pc:inkChg chg="add del">
          <ac:chgData name="Stanley Allan Jones (1906612)" userId="S::1906612@student.uwtsd.ac.uk::4992fc19-2e6a-4ac8-b2d2-abf128f71fb4" providerId="AD" clId="Web-{739CA945-F2A2-59CB-7330-11B522F0EC2F}" dt="2020-11-11T18:38:00.608" v="7"/>
          <ac:inkMkLst>
            <pc:docMk/>
            <pc:sldMk cId="3030647555" sldId="256"/>
            <ac:inkMk id="4" creationId="{3D0DA7D0-3F90-4DBA-954C-D6E7D1F12B31}"/>
          </ac:inkMkLst>
        </pc:inkChg>
      </pc:sldChg>
      <pc:sldChg chg="addSp delSp">
        <pc:chgData name="Stanley Allan Jones (1906612)" userId="S::1906612@student.uwtsd.ac.uk::4992fc19-2e6a-4ac8-b2d2-abf128f71fb4" providerId="AD" clId="Web-{739CA945-F2A2-59CB-7330-11B522F0EC2F}" dt="2020-11-11T18:40:53.517" v="11"/>
        <pc:sldMkLst>
          <pc:docMk/>
          <pc:sldMk cId="3741051995" sldId="260"/>
        </pc:sldMkLst>
        <pc:inkChg chg="add del">
          <ac:chgData name="Stanley Allan Jones (1906612)" userId="S::1906612@student.uwtsd.ac.uk::4992fc19-2e6a-4ac8-b2d2-abf128f71fb4" providerId="AD" clId="Web-{739CA945-F2A2-59CB-7330-11B522F0EC2F}" dt="2020-11-11T18:40:34.626" v="9"/>
          <ac:inkMkLst>
            <pc:docMk/>
            <pc:sldMk cId="3741051995" sldId="260"/>
            <ac:inkMk id="5" creationId="{883CB4A9-B321-448B-B7E3-470AFD759167}"/>
          </ac:inkMkLst>
        </pc:inkChg>
        <pc:inkChg chg="add del">
          <ac:chgData name="Stanley Allan Jones (1906612)" userId="S::1906612@student.uwtsd.ac.uk::4992fc19-2e6a-4ac8-b2d2-abf128f71fb4" providerId="AD" clId="Web-{739CA945-F2A2-59CB-7330-11B522F0EC2F}" dt="2020-11-11T18:40:53.517" v="11"/>
          <ac:inkMkLst>
            <pc:docMk/>
            <pc:sldMk cId="3741051995" sldId="260"/>
            <ac:inkMk id="6" creationId="{5F80623E-0E58-428A-A2ED-7D281EAA362A}"/>
          </ac:inkMkLst>
        </pc:inkChg>
      </pc:sldChg>
      <pc:sldChg chg="addSp delSp">
        <pc:chgData name="Stanley Allan Jones (1906612)" userId="S::1906612@student.uwtsd.ac.uk::4992fc19-2e6a-4ac8-b2d2-abf128f71fb4" providerId="AD" clId="Web-{739CA945-F2A2-59CB-7330-11B522F0EC2F}" dt="2020-11-11T16:16:48.042" v="5"/>
        <pc:sldMkLst>
          <pc:docMk/>
          <pc:sldMk cId="4145581103" sldId="266"/>
        </pc:sldMkLst>
        <pc:inkChg chg="del">
          <ac:chgData name="Stanley Allan Jones (1906612)" userId="S::1906612@student.uwtsd.ac.uk::4992fc19-2e6a-4ac8-b2d2-abf128f71fb4" providerId="AD" clId="Web-{739CA945-F2A2-59CB-7330-11B522F0EC2F}" dt="2020-11-11T16:16:21.917" v="1"/>
          <ac:inkMkLst>
            <pc:docMk/>
            <pc:sldMk cId="4145581103" sldId="266"/>
            <ac:inkMk id="4" creationId="{4BCAD7E2-0034-4889-A4D8-ED257A1BD1E5}"/>
          </ac:inkMkLst>
        </pc:inkChg>
        <pc:inkChg chg="del">
          <ac:chgData name="Stanley Allan Jones (1906612)" userId="S::1906612@student.uwtsd.ac.uk::4992fc19-2e6a-4ac8-b2d2-abf128f71fb4" providerId="AD" clId="Web-{739CA945-F2A2-59CB-7330-11B522F0EC2F}" dt="2020-11-11T16:16:21.917" v="0"/>
          <ac:inkMkLst>
            <pc:docMk/>
            <pc:sldMk cId="4145581103" sldId="266"/>
            <ac:inkMk id="5" creationId="{2004652B-8E77-46EF-B8AF-971C7E8FF869}"/>
          </ac:inkMkLst>
        </pc:inkChg>
        <pc:inkChg chg="add del">
          <ac:chgData name="Stanley Allan Jones (1906612)" userId="S::1906612@student.uwtsd.ac.uk::4992fc19-2e6a-4ac8-b2d2-abf128f71fb4" providerId="AD" clId="Web-{739CA945-F2A2-59CB-7330-11B522F0EC2F}" dt="2020-11-11T16:16:48.042" v="5"/>
          <ac:inkMkLst>
            <pc:docMk/>
            <pc:sldMk cId="4145581103" sldId="266"/>
            <ac:inkMk id="6" creationId="{ECD6CB81-CC24-4493-9466-D2F143C1370D}"/>
          </ac:inkMkLst>
        </pc:inkChg>
        <pc:inkChg chg="add del">
          <ac:chgData name="Stanley Allan Jones (1906612)" userId="S::1906612@student.uwtsd.ac.uk::4992fc19-2e6a-4ac8-b2d2-abf128f71fb4" providerId="AD" clId="Web-{739CA945-F2A2-59CB-7330-11B522F0EC2F}" dt="2020-11-11T16:16:44.823" v="4"/>
          <ac:inkMkLst>
            <pc:docMk/>
            <pc:sldMk cId="4145581103" sldId="266"/>
            <ac:inkMk id="7" creationId="{C43C3995-7399-4360-825B-AC1EDC912D29}"/>
          </ac:inkMkLst>
        </pc:inkChg>
      </pc:sldChg>
    </pc:docChg>
  </pc:docChgLst>
  <pc:docChgLst>
    <pc:chgData name="Stacey Last (2004423)" userId="S::2004423@student.uwtsd.ac.uk::87fc2fae-2ae4-413e-8afe-a86d5fac074f" providerId="AD" clId="Web-{929BB9CF-F320-F403-9F54-5FD9F7DE9624}"/>
    <pc:docChg chg="modSld">
      <pc:chgData name="Stacey Last (2004423)" userId="S::2004423@student.uwtsd.ac.uk::87fc2fae-2ae4-413e-8afe-a86d5fac074f" providerId="AD" clId="Web-{929BB9CF-F320-F403-9F54-5FD9F7DE9624}" dt="2020-11-17T17:37:17.113" v="1005" actId="20577"/>
      <pc:docMkLst>
        <pc:docMk/>
      </pc:docMkLst>
      <pc:sldChg chg="addSp modSp">
        <pc:chgData name="Stacey Last (2004423)" userId="S::2004423@student.uwtsd.ac.uk::87fc2fae-2ae4-413e-8afe-a86d5fac074f" providerId="AD" clId="Web-{929BB9CF-F320-F403-9F54-5FD9F7DE9624}" dt="2020-11-17T17:37:14.832" v="1003" actId="20577"/>
        <pc:sldMkLst>
          <pc:docMk/>
          <pc:sldMk cId="3238681759" sldId="271"/>
        </pc:sldMkLst>
        <pc:spChg chg="mod">
          <ac:chgData name="Stacey Last (2004423)" userId="S::2004423@student.uwtsd.ac.uk::87fc2fae-2ae4-413e-8afe-a86d5fac074f" providerId="AD" clId="Web-{929BB9CF-F320-F403-9F54-5FD9F7DE9624}" dt="2020-11-17T14:14:40.061" v="705" actId="14100"/>
          <ac:spMkLst>
            <pc:docMk/>
            <pc:sldMk cId="3238681759" sldId="271"/>
            <ac:spMk id="2" creationId="{05CEF681-ADA6-490E-BD13-3E60366CE0A3}"/>
          </ac:spMkLst>
        </pc:spChg>
        <pc:spChg chg="mod">
          <ac:chgData name="Stacey Last (2004423)" userId="S::2004423@student.uwtsd.ac.uk::87fc2fae-2ae4-413e-8afe-a86d5fac074f" providerId="AD" clId="Web-{929BB9CF-F320-F403-9F54-5FD9F7DE9624}" dt="2020-11-17T17:36:39.892" v="972" actId="1076"/>
          <ac:spMkLst>
            <pc:docMk/>
            <pc:sldMk cId="3238681759" sldId="271"/>
            <ac:spMk id="3" creationId="{485DD6F7-DABE-4984-B5D3-1A87EFEC1589}"/>
          </ac:spMkLst>
        </pc:spChg>
        <pc:spChg chg="add mod">
          <ac:chgData name="Stacey Last (2004423)" userId="S::2004423@student.uwtsd.ac.uk::87fc2fae-2ae4-413e-8afe-a86d5fac074f" providerId="AD" clId="Web-{929BB9CF-F320-F403-9F54-5FD9F7DE9624}" dt="2020-11-17T17:37:14.832" v="1003" actId="20577"/>
          <ac:spMkLst>
            <pc:docMk/>
            <pc:sldMk cId="3238681759" sldId="271"/>
            <ac:spMk id="4" creationId="{43309119-B442-4952-8162-BC292D53C50E}"/>
          </ac:spMkLst>
        </pc:spChg>
      </pc:sldChg>
    </pc:docChg>
  </pc:docChgLst>
  <pc:docChgLst>
    <pc:chgData name="Natalie Ellen Scarborough (1804046)" userId="S::1804046@student.uwtsd.ac.uk::1a5a717d-1a3c-40af-a136-5f88051e5a9e" providerId="AD" clId="Web-{6C590079-F42F-18C7-299D-E9711DCE7FB6}"/>
    <pc:docChg chg="modSld">
      <pc:chgData name="Natalie Ellen Scarborough (1804046)" userId="S::1804046@student.uwtsd.ac.uk::1a5a717d-1a3c-40af-a136-5f88051e5a9e" providerId="AD" clId="Web-{6C590079-F42F-18C7-299D-E9711DCE7FB6}" dt="2020-11-13T20:18:49.441" v="3" actId="20577"/>
      <pc:docMkLst>
        <pc:docMk/>
      </pc:docMkLst>
      <pc:sldChg chg="modSp">
        <pc:chgData name="Natalie Ellen Scarborough (1804046)" userId="S::1804046@student.uwtsd.ac.uk::1a5a717d-1a3c-40af-a136-5f88051e5a9e" providerId="AD" clId="Web-{6C590079-F42F-18C7-299D-E9711DCE7FB6}" dt="2020-11-13T20:18:49.441" v="2" actId="20577"/>
        <pc:sldMkLst>
          <pc:docMk/>
          <pc:sldMk cId="2230166480" sldId="267"/>
        </pc:sldMkLst>
        <pc:spChg chg="mod">
          <ac:chgData name="Natalie Ellen Scarborough (1804046)" userId="S::1804046@student.uwtsd.ac.uk::1a5a717d-1a3c-40af-a136-5f88051e5a9e" providerId="AD" clId="Web-{6C590079-F42F-18C7-299D-E9711DCE7FB6}" dt="2020-11-13T20:18:49.441" v="2" actId="20577"/>
          <ac:spMkLst>
            <pc:docMk/>
            <pc:sldMk cId="2230166480" sldId="267"/>
            <ac:spMk id="3" creationId="{25B29F8D-2DA6-4445-9AC7-8BD69CC7B7B0}"/>
          </ac:spMkLst>
        </pc:spChg>
      </pc:sldChg>
    </pc:docChg>
  </pc:docChgLst>
  <pc:docChgLst>
    <pc:chgData name="Natalie Ellen Scarborough (1804046)" userId="S::1804046@student.uwtsd.ac.uk::1a5a717d-1a3c-40af-a136-5f88051e5a9e" providerId="AD" clId="Web-{51423593-6F81-ABFD-FEF5-DBF0DEA48963}"/>
    <pc:docChg chg="addSld modSld">
      <pc:chgData name="Natalie Ellen Scarborough (1804046)" userId="S::1804046@student.uwtsd.ac.uk::1a5a717d-1a3c-40af-a136-5f88051e5a9e" providerId="AD" clId="Web-{51423593-6F81-ABFD-FEF5-DBF0DEA48963}" dt="2020-11-17T10:13:49.614" v="12" actId="1076"/>
      <pc:docMkLst>
        <pc:docMk/>
      </pc:docMkLst>
      <pc:sldChg chg="modSp">
        <pc:chgData name="Natalie Ellen Scarborough (1804046)" userId="S::1804046@student.uwtsd.ac.uk::1a5a717d-1a3c-40af-a136-5f88051e5a9e" providerId="AD" clId="Web-{51423593-6F81-ABFD-FEF5-DBF0DEA48963}" dt="2020-11-17T10:13:49.614" v="12" actId="1076"/>
        <pc:sldMkLst>
          <pc:docMk/>
          <pc:sldMk cId="242088755" sldId="272"/>
        </pc:sldMkLst>
        <pc:picChg chg="mod">
          <ac:chgData name="Natalie Ellen Scarborough (1804046)" userId="S::1804046@student.uwtsd.ac.uk::1a5a717d-1a3c-40af-a136-5f88051e5a9e" providerId="AD" clId="Web-{51423593-6F81-ABFD-FEF5-DBF0DEA48963}" dt="2020-11-17T10:13:49.614" v="12" actId="1076"/>
          <ac:picMkLst>
            <pc:docMk/>
            <pc:sldMk cId="242088755" sldId="272"/>
            <ac:picMk id="11" creationId="{BB6ECEAE-FCA7-430D-A091-E73683F9170F}"/>
          </ac:picMkLst>
        </pc:picChg>
      </pc:sldChg>
      <pc:sldChg chg="delSp modSp new">
        <pc:chgData name="Natalie Ellen Scarborough (1804046)" userId="S::1804046@student.uwtsd.ac.uk::1a5a717d-1a3c-40af-a136-5f88051e5a9e" providerId="AD" clId="Web-{51423593-6F81-ABFD-FEF5-DBF0DEA48963}" dt="2020-11-15T15:42:34.875" v="11" actId="14100"/>
        <pc:sldMkLst>
          <pc:docMk/>
          <pc:sldMk cId="566940024" sldId="273"/>
        </pc:sldMkLst>
        <pc:spChg chg="del">
          <ac:chgData name="Natalie Ellen Scarborough (1804046)" userId="S::1804046@student.uwtsd.ac.uk::1a5a717d-1a3c-40af-a136-5f88051e5a9e" providerId="AD" clId="Web-{51423593-6F81-ABFD-FEF5-DBF0DEA48963}" dt="2020-11-15T15:42:00.313" v="1"/>
          <ac:spMkLst>
            <pc:docMk/>
            <pc:sldMk cId="566940024" sldId="273"/>
            <ac:spMk id="2" creationId="{C00FC6EC-9BFF-4AB2-8E0D-3B18B6398F3E}"/>
          </ac:spMkLst>
        </pc:spChg>
        <pc:spChg chg="mod">
          <ac:chgData name="Natalie Ellen Scarborough (1804046)" userId="S::1804046@student.uwtsd.ac.uk::1a5a717d-1a3c-40af-a136-5f88051e5a9e" providerId="AD" clId="Web-{51423593-6F81-ABFD-FEF5-DBF0DEA48963}" dt="2020-11-15T15:42:34.875" v="11" actId="14100"/>
          <ac:spMkLst>
            <pc:docMk/>
            <pc:sldMk cId="566940024" sldId="273"/>
            <ac:spMk id="3" creationId="{F1D72341-9FC2-4900-9DDB-4ACD2A240F6D}"/>
          </ac:spMkLst>
        </pc:spChg>
      </pc:sldChg>
    </pc:docChg>
  </pc:docChgLst>
  <pc:docChgLst>
    <pc:chgData name="Daryl Stanley Jones (2302973)" userId="ef377c0b-cf3a-4e19-820d-75497a665909" providerId="ADAL" clId="{EA56826A-153D-4760-80A7-5C18E888607B}"/>
    <pc:docChg chg="undo redo custSel mod addSld delSld modSld sldOrd">
      <pc:chgData name="Daryl Stanley Jones (2302973)" userId="ef377c0b-cf3a-4e19-820d-75497a665909" providerId="ADAL" clId="{EA56826A-153D-4760-80A7-5C18E888607B}" dt="2020-11-18T13:43:18.805" v="2047" actId="33524"/>
      <pc:docMkLst>
        <pc:docMk/>
      </pc:docMkLst>
      <pc:sldChg chg="modSp mod">
        <pc:chgData name="Daryl Stanley Jones (2302973)" userId="ef377c0b-cf3a-4e19-820d-75497a665909" providerId="ADAL" clId="{EA56826A-153D-4760-80A7-5C18E888607B}" dt="2020-11-16T18:35:05.223" v="1719" actId="1035"/>
        <pc:sldMkLst>
          <pc:docMk/>
          <pc:sldMk cId="3030647555" sldId="256"/>
        </pc:sldMkLst>
        <pc:spChg chg="mod">
          <ac:chgData name="Daryl Stanley Jones (2302973)" userId="ef377c0b-cf3a-4e19-820d-75497a665909" providerId="ADAL" clId="{EA56826A-153D-4760-80A7-5C18E888607B}" dt="2020-11-16T18:35:05.223" v="1719" actId="1035"/>
          <ac:spMkLst>
            <pc:docMk/>
            <pc:sldMk cId="3030647555" sldId="256"/>
            <ac:spMk id="3" creationId="{54112309-3093-47E2-833B-907A772A4604}"/>
          </ac:spMkLst>
        </pc:spChg>
      </pc:sldChg>
      <pc:sldChg chg="modSp mod">
        <pc:chgData name="Daryl Stanley Jones (2302973)" userId="ef377c0b-cf3a-4e19-820d-75497a665909" providerId="ADAL" clId="{EA56826A-153D-4760-80A7-5C18E888607B}" dt="2020-11-14T12:31:17.135" v="39" actId="1076"/>
        <pc:sldMkLst>
          <pc:docMk/>
          <pc:sldMk cId="2093437039" sldId="257"/>
        </pc:sldMkLst>
        <pc:spChg chg="mod">
          <ac:chgData name="Daryl Stanley Jones (2302973)" userId="ef377c0b-cf3a-4e19-820d-75497a665909" providerId="ADAL" clId="{EA56826A-153D-4760-80A7-5C18E888607B}" dt="2020-11-14T12:09:08.723" v="26" actId="207"/>
          <ac:spMkLst>
            <pc:docMk/>
            <pc:sldMk cId="2093437039" sldId="257"/>
            <ac:spMk id="4" creationId="{303EF970-1909-4AC5-B75E-4E021A6734B2}"/>
          </ac:spMkLst>
        </pc:spChg>
        <pc:spChg chg="mod">
          <ac:chgData name="Daryl Stanley Jones (2302973)" userId="ef377c0b-cf3a-4e19-820d-75497a665909" providerId="ADAL" clId="{EA56826A-153D-4760-80A7-5C18E888607B}" dt="2020-11-14T12:09:12.876" v="27" actId="207"/>
          <ac:spMkLst>
            <pc:docMk/>
            <pc:sldMk cId="2093437039" sldId="257"/>
            <ac:spMk id="5" creationId="{F5B387D2-8E3F-4B3F-8EB4-14F8BFAFC025}"/>
          </ac:spMkLst>
        </pc:spChg>
        <pc:spChg chg="mod">
          <ac:chgData name="Daryl Stanley Jones (2302973)" userId="ef377c0b-cf3a-4e19-820d-75497a665909" providerId="ADAL" clId="{EA56826A-153D-4760-80A7-5C18E888607B}" dt="2020-11-14T12:09:16.660" v="28" actId="207"/>
          <ac:spMkLst>
            <pc:docMk/>
            <pc:sldMk cId="2093437039" sldId="257"/>
            <ac:spMk id="7" creationId="{72500208-AFED-482E-A84C-539714292667}"/>
          </ac:spMkLst>
        </pc:spChg>
        <pc:spChg chg="mod">
          <ac:chgData name="Daryl Stanley Jones (2302973)" userId="ef377c0b-cf3a-4e19-820d-75497a665909" providerId="ADAL" clId="{EA56826A-153D-4760-80A7-5C18E888607B}" dt="2020-11-14T12:30:57.886" v="36" actId="1076"/>
          <ac:spMkLst>
            <pc:docMk/>
            <pc:sldMk cId="2093437039" sldId="257"/>
            <ac:spMk id="13" creationId="{B610AC92-CBF5-401E-82B1-D403807FC233}"/>
          </ac:spMkLst>
        </pc:spChg>
        <pc:cxnChg chg="mod">
          <ac:chgData name="Daryl Stanley Jones (2302973)" userId="ef377c0b-cf3a-4e19-820d-75497a665909" providerId="ADAL" clId="{EA56826A-153D-4760-80A7-5C18E888607B}" dt="2020-11-14T12:31:12.514" v="38" actId="1076"/>
          <ac:cxnSpMkLst>
            <pc:docMk/>
            <pc:sldMk cId="2093437039" sldId="257"/>
            <ac:cxnSpMk id="9" creationId="{7786487E-8C77-483F-8ADF-B298205680A0}"/>
          </ac:cxnSpMkLst>
        </pc:cxnChg>
        <pc:cxnChg chg="mod">
          <ac:chgData name="Daryl Stanley Jones (2302973)" userId="ef377c0b-cf3a-4e19-820d-75497a665909" providerId="ADAL" clId="{EA56826A-153D-4760-80A7-5C18E888607B}" dt="2020-11-14T12:31:17.135" v="39" actId="1076"/>
          <ac:cxnSpMkLst>
            <pc:docMk/>
            <pc:sldMk cId="2093437039" sldId="257"/>
            <ac:cxnSpMk id="12" creationId="{D5072D42-53F2-4D30-B68D-3CF55AA36A30}"/>
          </ac:cxnSpMkLst>
        </pc:cxnChg>
      </pc:sldChg>
      <pc:sldChg chg="modSp mod">
        <pc:chgData name="Daryl Stanley Jones (2302973)" userId="ef377c0b-cf3a-4e19-820d-75497a665909" providerId="ADAL" clId="{EA56826A-153D-4760-80A7-5C18E888607B}" dt="2020-11-14T15:01:33.563" v="778" actId="1076"/>
        <pc:sldMkLst>
          <pc:docMk/>
          <pc:sldMk cId="970632047" sldId="258"/>
        </pc:sldMkLst>
        <pc:spChg chg="mod">
          <ac:chgData name="Daryl Stanley Jones (2302973)" userId="ef377c0b-cf3a-4e19-820d-75497a665909" providerId="ADAL" clId="{EA56826A-153D-4760-80A7-5C18E888607B}" dt="2020-11-14T14:55:22.720" v="239" actId="14100"/>
          <ac:spMkLst>
            <pc:docMk/>
            <pc:sldMk cId="970632047" sldId="258"/>
            <ac:spMk id="2" creationId="{D19311DD-CE38-4BA7-91CE-2CD82A2A3F63}"/>
          </ac:spMkLst>
        </pc:spChg>
        <pc:spChg chg="mod">
          <ac:chgData name="Daryl Stanley Jones (2302973)" userId="ef377c0b-cf3a-4e19-820d-75497a665909" providerId="ADAL" clId="{EA56826A-153D-4760-80A7-5C18E888607B}" dt="2020-11-14T15:01:33.563" v="778" actId="1076"/>
          <ac:spMkLst>
            <pc:docMk/>
            <pc:sldMk cId="970632047" sldId="258"/>
            <ac:spMk id="3" creationId="{7F2394B6-CB48-467B-96FE-69A038E96AD9}"/>
          </ac:spMkLst>
        </pc:spChg>
      </pc:sldChg>
      <pc:sldChg chg="addSp delSp modSp mod">
        <pc:chgData name="Daryl Stanley Jones (2302973)" userId="ef377c0b-cf3a-4e19-820d-75497a665909" providerId="ADAL" clId="{EA56826A-153D-4760-80A7-5C18E888607B}" dt="2020-11-14T15:14:20.031" v="1393" actId="20577"/>
        <pc:sldMkLst>
          <pc:docMk/>
          <pc:sldMk cId="1860339152" sldId="259"/>
        </pc:sldMkLst>
        <pc:spChg chg="mod">
          <ac:chgData name="Daryl Stanley Jones (2302973)" userId="ef377c0b-cf3a-4e19-820d-75497a665909" providerId="ADAL" clId="{EA56826A-153D-4760-80A7-5C18E888607B}" dt="2020-11-14T15:14:20.031" v="1393" actId="20577"/>
          <ac:spMkLst>
            <pc:docMk/>
            <pc:sldMk cId="1860339152" sldId="259"/>
            <ac:spMk id="3" creationId="{0DA17FC6-A9D4-471D-8FE0-A96F4735D1B4}"/>
          </ac:spMkLst>
        </pc:spChg>
        <pc:spChg chg="del mod">
          <ac:chgData name="Daryl Stanley Jones (2302973)" userId="ef377c0b-cf3a-4e19-820d-75497a665909" providerId="ADAL" clId="{EA56826A-153D-4760-80A7-5C18E888607B}" dt="2020-11-14T15:02:22.119" v="782" actId="478"/>
          <ac:spMkLst>
            <pc:docMk/>
            <pc:sldMk cId="1860339152" sldId="259"/>
            <ac:spMk id="4" creationId="{8A21F925-EE9F-482B-A451-23AE02005648}"/>
          </ac:spMkLst>
        </pc:spChg>
        <pc:spChg chg="del mod">
          <ac:chgData name="Daryl Stanley Jones (2302973)" userId="ef377c0b-cf3a-4e19-820d-75497a665909" providerId="ADAL" clId="{EA56826A-153D-4760-80A7-5C18E888607B}" dt="2020-11-14T15:02:24.243" v="783" actId="478"/>
          <ac:spMkLst>
            <pc:docMk/>
            <pc:sldMk cId="1860339152" sldId="259"/>
            <ac:spMk id="5" creationId="{69C8A249-D2AC-4784-B2CF-0B97A61B5D31}"/>
          </ac:spMkLst>
        </pc:spChg>
        <pc:spChg chg="add mod">
          <ac:chgData name="Daryl Stanley Jones (2302973)" userId="ef377c0b-cf3a-4e19-820d-75497a665909" providerId="ADAL" clId="{EA56826A-153D-4760-80A7-5C18E888607B}" dt="2020-11-14T15:08:07.981" v="1057" actId="20577"/>
          <ac:spMkLst>
            <pc:docMk/>
            <pc:sldMk cId="1860339152" sldId="259"/>
            <ac:spMk id="6" creationId="{588832B4-DC7F-4B24-8F90-14D71A78055A}"/>
          </ac:spMkLst>
        </pc:spChg>
      </pc:sldChg>
      <pc:sldChg chg="addSp delSp modSp mod delAnim modAnim">
        <pc:chgData name="Daryl Stanley Jones (2302973)" userId="ef377c0b-cf3a-4e19-820d-75497a665909" providerId="ADAL" clId="{EA56826A-153D-4760-80A7-5C18E888607B}" dt="2020-11-16T22:46:27.192" v="2022" actId="1076"/>
        <pc:sldMkLst>
          <pc:docMk/>
          <pc:sldMk cId="3741051995" sldId="260"/>
        </pc:sldMkLst>
        <pc:spChg chg="mod">
          <ac:chgData name="Daryl Stanley Jones (2302973)" userId="ef377c0b-cf3a-4e19-820d-75497a665909" providerId="ADAL" clId="{EA56826A-153D-4760-80A7-5C18E888607B}" dt="2020-11-16T18:48:34.730" v="1781" actId="20577"/>
          <ac:spMkLst>
            <pc:docMk/>
            <pc:sldMk cId="3741051995" sldId="260"/>
            <ac:spMk id="2" creationId="{09D09795-4C06-4917-B02A-48D87775FDA5}"/>
          </ac:spMkLst>
        </pc:spChg>
        <pc:spChg chg="mod">
          <ac:chgData name="Daryl Stanley Jones (2302973)" userId="ef377c0b-cf3a-4e19-820d-75497a665909" providerId="ADAL" clId="{EA56826A-153D-4760-80A7-5C18E888607B}" dt="2020-11-16T21:57:25.678" v="1989" actId="20577"/>
          <ac:spMkLst>
            <pc:docMk/>
            <pc:sldMk cId="3741051995" sldId="260"/>
            <ac:spMk id="3" creationId="{131419CD-4DD7-4859-A3EA-A1518C7816EA}"/>
          </ac:spMkLst>
        </pc:spChg>
        <pc:spChg chg="mod">
          <ac:chgData name="Daryl Stanley Jones (2302973)" userId="ef377c0b-cf3a-4e19-820d-75497a665909" providerId="ADAL" clId="{EA56826A-153D-4760-80A7-5C18E888607B}" dt="2020-11-16T22:46:23.979" v="2021" actId="1076"/>
          <ac:spMkLst>
            <pc:docMk/>
            <pc:sldMk cId="3741051995" sldId="260"/>
            <ac:spMk id="4" creationId="{2BCECE28-F4A6-468B-87E4-533E00126259}"/>
          </ac:spMkLst>
        </pc:spChg>
        <pc:picChg chg="del">
          <ac:chgData name="Daryl Stanley Jones (2302973)" userId="ef377c0b-cf3a-4e19-820d-75497a665909" providerId="ADAL" clId="{EA56826A-153D-4760-80A7-5C18E888607B}" dt="2020-11-16T20:16:21.069" v="1944" actId="21"/>
          <ac:picMkLst>
            <pc:docMk/>
            <pc:sldMk cId="3741051995" sldId="260"/>
            <ac:picMk id="5" creationId="{02DDB94D-D048-44DE-89B5-FF772BD7DB93}"/>
          </ac:picMkLst>
        </pc:picChg>
        <pc:picChg chg="add del mod">
          <ac:chgData name="Daryl Stanley Jones (2302973)" userId="ef377c0b-cf3a-4e19-820d-75497a665909" providerId="ADAL" clId="{EA56826A-153D-4760-80A7-5C18E888607B}" dt="2020-11-16T20:23:13.526" v="1947" actId="21"/>
          <ac:picMkLst>
            <pc:docMk/>
            <pc:sldMk cId="3741051995" sldId="260"/>
            <ac:picMk id="6" creationId="{C7F00F76-EB2A-4261-BFAB-957D2A444C7E}"/>
          </ac:picMkLst>
        </pc:picChg>
        <pc:picChg chg="add mod">
          <ac:chgData name="Daryl Stanley Jones (2302973)" userId="ef377c0b-cf3a-4e19-820d-75497a665909" providerId="ADAL" clId="{EA56826A-153D-4760-80A7-5C18E888607B}" dt="2020-11-16T22:46:27.192" v="2022" actId="1076"/>
          <ac:picMkLst>
            <pc:docMk/>
            <pc:sldMk cId="3741051995" sldId="260"/>
            <ac:picMk id="8" creationId="{562C7DFC-0014-47B2-8945-F98089680223}"/>
          </ac:picMkLst>
        </pc:picChg>
      </pc:sldChg>
      <pc:sldChg chg="addSp modSp mod modAnim">
        <pc:chgData name="Daryl Stanley Jones (2302973)" userId="ef377c0b-cf3a-4e19-820d-75497a665909" providerId="ADAL" clId="{EA56826A-153D-4760-80A7-5C18E888607B}" dt="2020-11-16T22:46:16.327" v="2020" actId="1076"/>
        <pc:sldMkLst>
          <pc:docMk/>
          <pc:sldMk cId="267668065" sldId="261"/>
        </pc:sldMkLst>
        <pc:spChg chg="mod">
          <ac:chgData name="Daryl Stanley Jones (2302973)" userId="ef377c0b-cf3a-4e19-820d-75497a665909" providerId="ADAL" clId="{EA56826A-153D-4760-80A7-5C18E888607B}" dt="2020-11-16T22:45:14.119" v="2009" actId="1037"/>
          <ac:spMkLst>
            <pc:docMk/>
            <pc:sldMk cId="267668065" sldId="261"/>
            <ac:spMk id="3" creationId="{9B014679-2797-4A65-85A5-B37FAC5F2A77}"/>
          </ac:spMkLst>
        </pc:spChg>
        <pc:spChg chg="mod">
          <ac:chgData name="Daryl Stanley Jones (2302973)" userId="ef377c0b-cf3a-4e19-820d-75497a665909" providerId="ADAL" clId="{EA56826A-153D-4760-80A7-5C18E888607B}" dt="2020-11-16T22:46:16.327" v="2020" actId="1076"/>
          <ac:spMkLst>
            <pc:docMk/>
            <pc:sldMk cId="267668065" sldId="261"/>
            <ac:spMk id="7" creationId="{B1BF4731-D142-4107-892F-6E79B4288E5B}"/>
          </ac:spMkLst>
        </pc:spChg>
        <pc:picChg chg="add mod">
          <ac:chgData name="Daryl Stanley Jones (2302973)" userId="ef377c0b-cf3a-4e19-820d-75497a665909" providerId="ADAL" clId="{EA56826A-153D-4760-80A7-5C18E888607B}" dt="2020-11-16T22:45:10.687" v="2007" actId="1076"/>
          <ac:picMkLst>
            <pc:docMk/>
            <pc:sldMk cId="267668065" sldId="261"/>
            <ac:picMk id="4" creationId="{8B7E04DF-B1D9-475F-87C2-B3482A9F019E}"/>
          </ac:picMkLst>
        </pc:picChg>
      </pc:sldChg>
      <pc:sldChg chg="addSp modSp mod modAnim">
        <pc:chgData name="Daryl Stanley Jones (2302973)" userId="ef377c0b-cf3a-4e19-820d-75497a665909" providerId="ADAL" clId="{EA56826A-153D-4760-80A7-5C18E888607B}" dt="2020-11-16T22:46:08.882" v="2019" actId="1076"/>
        <pc:sldMkLst>
          <pc:docMk/>
          <pc:sldMk cId="159634551" sldId="262"/>
        </pc:sldMkLst>
        <pc:spChg chg="mod">
          <ac:chgData name="Daryl Stanley Jones (2302973)" userId="ef377c0b-cf3a-4e19-820d-75497a665909" providerId="ADAL" clId="{EA56826A-153D-4760-80A7-5C18E888607B}" dt="2020-11-16T22:46:08.882" v="2019" actId="1076"/>
          <ac:spMkLst>
            <pc:docMk/>
            <pc:sldMk cId="159634551" sldId="262"/>
            <ac:spMk id="8" creationId="{4F9DF946-019A-449F-AA9F-94210AD2DFB0}"/>
          </ac:spMkLst>
        </pc:spChg>
        <pc:picChg chg="add mod">
          <ac:chgData name="Daryl Stanley Jones (2302973)" userId="ef377c0b-cf3a-4e19-820d-75497a665909" providerId="ADAL" clId="{EA56826A-153D-4760-80A7-5C18E888607B}" dt="2020-11-16T22:45:22.491" v="2011" actId="1076"/>
          <ac:picMkLst>
            <pc:docMk/>
            <pc:sldMk cId="159634551" sldId="262"/>
            <ac:picMk id="4" creationId="{A52B7B22-F36B-4FED-9DCD-6F4EEBB2F7E0}"/>
          </ac:picMkLst>
        </pc:picChg>
      </pc:sldChg>
      <pc:sldChg chg="addSp delSp modSp mod setBg modAnim setClrOvrMap">
        <pc:chgData name="Daryl Stanley Jones (2302973)" userId="ef377c0b-cf3a-4e19-820d-75497a665909" providerId="ADAL" clId="{EA56826A-153D-4760-80A7-5C18E888607B}" dt="2020-11-16T22:46:00.475" v="2018" actId="1076"/>
        <pc:sldMkLst>
          <pc:docMk/>
          <pc:sldMk cId="3554331685" sldId="263"/>
        </pc:sldMkLst>
        <pc:spChg chg="mod">
          <ac:chgData name="Daryl Stanley Jones (2302973)" userId="ef377c0b-cf3a-4e19-820d-75497a665909" providerId="ADAL" clId="{EA56826A-153D-4760-80A7-5C18E888607B}" dt="2020-11-16T20:04:36.614" v="1937" actId="14100"/>
          <ac:spMkLst>
            <pc:docMk/>
            <pc:sldMk cId="3554331685" sldId="263"/>
            <ac:spMk id="2" creationId="{E4F98610-B80D-45C3-9048-305C4563CCF6}"/>
          </ac:spMkLst>
        </pc:spChg>
        <pc:spChg chg="mod ord">
          <ac:chgData name="Daryl Stanley Jones (2302973)" userId="ef377c0b-cf3a-4e19-820d-75497a665909" providerId="ADAL" clId="{EA56826A-153D-4760-80A7-5C18E888607B}" dt="2020-11-16T20:04:16.697" v="1933" actId="1076"/>
          <ac:spMkLst>
            <pc:docMk/>
            <pc:sldMk cId="3554331685" sldId="263"/>
            <ac:spMk id="3" creationId="{7928761A-97D1-4087-9D49-9E2A32353532}"/>
          </ac:spMkLst>
        </pc:spChg>
        <pc:spChg chg="mod">
          <ac:chgData name="Daryl Stanley Jones (2302973)" userId="ef377c0b-cf3a-4e19-820d-75497a665909" providerId="ADAL" clId="{EA56826A-153D-4760-80A7-5C18E888607B}" dt="2020-11-16T22:46:00.475" v="2018" actId="1076"/>
          <ac:spMkLst>
            <pc:docMk/>
            <pc:sldMk cId="3554331685" sldId="263"/>
            <ac:spMk id="8" creationId="{A2B756E1-46A6-4885-89DE-36CCB27B17EA}"/>
          </ac:spMkLst>
        </pc:spChg>
        <pc:spChg chg="mod">
          <ac:chgData name="Daryl Stanley Jones (2302973)" userId="ef377c0b-cf3a-4e19-820d-75497a665909" providerId="ADAL" clId="{EA56826A-153D-4760-80A7-5C18E888607B}" dt="2020-11-16T20:04:49.705" v="1939" actId="207"/>
          <ac:spMkLst>
            <pc:docMk/>
            <pc:sldMk cId="3554331685" sldId="263"/>
            <ac:spMk id="9" creationId="{B744B6E6-012B-415D-AE57-1DE43524CCA0}"/>
          </ac:spMkLst>
        </pc:spChg>
        <pc:spChg chg="add del">
          <ac:chgData name="Daryl Stanley Jones (2302973)" userId="ef377c0b-cf3a-4e19-820d-75497a665909" providerId="ADAL" clId="{EA56826A-153D-4760-80A7-5C18E888607B}" dt="2020-11-16T20:03:51.468" v="1929" actId="26606"/>
          <ac:spMkLst>
            <pc:docMk/>
            <pc:sldMk cId="3554331685" sldId="263"/>
            <ac:spMk id="11" creationId="{094E213D-3FA7-4D59-80B5-015897DCAFCA}"/>
          </ac:spMkLst>
        </pc:spChg>
        <pc:spChg chg="add del">
          <ac:chgData name="Daryl Stanley Jones (2302973)" userId="ef377c0b-cf3a-4e19-820d-75497a665909" providerId="ADAL" clId="{EA56826A-153D-4760-80A7-5C18E888607B}" dt="2020-11-16T20:03:51.468" v="1929" actId="26606"/>
          <ac:spMkLst>
            <pc:docMk/>
            <pc:sldMk cId="3554331685" sldId="263"/>
            <ac:spMk id="13" creationId="{0D63BE23-20C0-4F37-860E-0892A4DE083B}"/>
          </ac:spMkLst>
        </pc:spChg>
        <pc:spChg chg="add del">
          <ac:chgData name="Daryl Stanley Jones (2302973)" userId="ef377c0b-cf3a-4e19-820d-75497a665909" providerId="ADAL" clId="{EA56826A-153D-4760-80A7-5C18E888607B}" dt="2020-11-16T20:03:51.468" v="1929" actId="26606"/>
          <ac:spMkLst>
            <pc:docMk/>
            <pc:sldMk cId="3554331685" sldId="263"/>
            <ac:spMk id="18" creationId="{D49AB149-D0D3-42EA-8B4C-F39E213AE222}"/>
          </ac:spMkLst>
        </pc:spChg>
        <pc:picChg chg="add mod ord">
          <ac:chgData name="Daryl Stanley Jones (2302973)" userId="ef377c0b-cf3a-4e19-820d-75497a665909" providerId="ADAL" clId="{EA56826A-153D-4760-80A7-5C18E888607B}" dt="2020-11-16T20:07:23.103" v="1943" actId="14100"/>
          <ac:picMkLst>
            <pc:docMk/>
            <pc:sldMk cId="3554331685" sldId="263"/>
            <ac:picMk id="5" creationId="{3FC401BF-AA4D-4957-B87E-9486F9A2E691}"/>
          </ac:picMkLst>
        </pc:picChg>
        <pc:picChg chg="add mod">
          <ac:chgData name="Daryl Stanley Jones (2302973)" userId="ef377c0b-cf3a-4e19-820d-75497a665909" providerId="ADAL" clId="{EA56826A-153D-4760-80A7-5C18E888607B}" dt="2020-11-16T22:45:29.444" v="2012" actId="14100"/>
          <ac:picMkLst>
            <pc:docMk/>
            <pc:sldMk cId="3554331685" sldId="263"/>
            <ac:picMk id="6" creationId="{D38C7173-6CD9-465A-B4FA-B5ED14459CAF}"/>
          </ac:picMkLst>
        </pc:picChg>
        <pc:picChg chg="del mod">
          <ac:chgData name="Daryl Stanley Jones (2302973)" userId="ef377c0b-cf3a-4e19-820d-75497a665909" providerId="ADAL" clId="{EA56826A-153D-4760-80A7-5C18E888607B}" dt="2020-11-16T20:03:13.368" v="1923" actId="478"/>
          <ac:picMkLst>
            <pc:docMk/>
            <pc:sldMk cId="3554331685" sldId="263"/>
            <ac:picMk id="7" creationId="{01F66B06-E913-40C8-94B2-698F5E486278}"/>
          </ac:picMkLst>
        </pc:picChg>
      </pc:sldChg>
      <pc:sldChg chg="addSp delSp modSp mod modAnim">
        <pc:chgData name="Daryl Stanley Jones (2302973)" userId="ef377c0b-cf3a-4e19-820d-75497a665909" providerId="ADAL" clId="{EA56826A-153D-4760-80A7-5C18E888607B}" dt="2020-11-16T22:45:51.115" v="2017" actId="1038"/>
        <pc:sldMkLst>
          <pc:docMk/>
          <pc:sldMk cId="3762901702" sldId="264"/>
        </pc:sldMkLst>
        <pc:spChg chg="add mod">
          <ac:chgData name="Daryl Stanley Jones (2302973)" userId="ef377c0b-cf3a-4e19-820d-75497a665909" providerId="ADAL" clId="{EA56826A-153D-4760-80A7-5C18E888607B}" dt="2020-11-16T19:39:13.193" v="1894" actId="20577"/>
          <ac:spMkLst>
            <pc:docMk/>
            <pc:sldMk cId="3762901702" sldId="264"/>
            <ac:spMk id="2" creationId="{1550EF29-99B1-4C90-89CD-A64DC1BA41E5}"/>
          </ac:spMkLst>
        </pc:spChg>
        <pc:spChg chg="add del mod">
          <ac:chgData name="Daryl Stanley Jones (2302973)" userId="ef377c0b-cf3a-4e19-820d-75497a665909" providerId="ADAL" clId="{EA56826A-153D-4760-80A7-5C18E888607B}" dt="2020-11-16T19:39:09.225" v="1893" actId="20577"/>
          <ac:spMkLst>
            <pc:docMk/>
            <pc:sldMk cId="3762901702" sldId="264"/>
            <ac:spMk id="4" creationId="{BB5DBE3D-7A11-47F0-8190-E8D6372A5811}"/>
          </ac:spMkLst>
        </pc:spChg>
        <pc:spChg chg="mod">
          <ac:chgData name="Daryl Stanley Jones (2302973)" userId="ef377c0b-cf3a-4e19-820d-75497a665909" providerId="ADAL" clId="{EA56826A-153D-4760-80A7-5C18E888607B}" dt="2020-11-14T12:09:42.045" v="31" actId="207"/>
          <ac:spMkLst>
            <pc:docMk/>
            <pc:sldMk cId="3762901702" sldId="264"/>
            <ac:spMk id="5" creationId="{757B8435-434E-4661-A275-00CC4531B2EE}"/>
          </ac:spMkLst>
        </pc:spChg>
        <pc:spChg chg="mod">
          <ac:chgData name="Daryl Stanley Jones (2302973)" userId="ef377c0b-cf3a-4e19-820d-75497a665909" providerId="ADAL" clId="{EA56826A-153D-4760-80A7-5C18E888607B}" dt="2020-11-14T12:09:47.719" v="32" actId="207"/>
          <ac:spMkLst>
            <pc:docMk/>
            <pc:sldMk cId="3762901702" sldId="264"/>
            <ac:spMk id="6" creationId="{6B45212E-4FD9-49EA-8D16-3552B4FB3A50}"/>
          </ac:spMkLst>
        </pc:spChg>
        <pc:spChg chg="mod">
          <ac:chgData name="Daryl Stanley Jones (2302973)" userId="ef377c0b-cf3a-4e19-820d-75497a665909" providerId="ADAL" clId="{EA56826A-153D-4760-80A7-5C18E888607B}" dt="2020-11-14T12:09:52.002" v="33" actId="207"/>
          <ac:spMkLst>
            <pc:docMk/>
            <pc:sldMk cId="3762901702" sldId="264"/>
            <ac:spMk id="7" creationId="{EEDF09A6-F42D-4BE4-9B05-7D3D2DAE441A}"/>
          </ac:spMkLst>
        </pc:spChg>
        <pc:spChg chg="mod">
          <ac:chgData name="Daryl Stanley Jones (2302973)" userId="ef377c0b-cf3a-4e19-820d-75497a665909" providerId="ADAL" clId="{EA56826A-153D-4760-80A7-5C18E888607B}" dt="2020-11-14T12:09:56.822" v="34" actId="207"/>
          <ac:spMkLst>
            <pc:docMk/>
            <pc:sldMk cId="3762901702" sldId="264"/>
            <ac:spMk id="8" creationId="{AEC349A8-2883-4927-ADB0-9788C0BCD283}"/>
          </ac:spMkLst>
        </pc:spChg>
        <pc:spChg chg="mod">
          <ac:chgData name="Daryl Stanley Jones (2302973)" userId="ef377c0b-cf3a-4e19-820d-75497a665909" providerId="ADAL" clId="{EA56826A-153D-4760-80A7-5C18E888607B}" dt="2020-11-16T19:40:14.241" v="1909" actId="20577"/>
          <ac:spMkLst>
            <pc:docMk/>
            <pc:sldMk cId="3762901702" sldId="264"/>
            <ac:spMk id="9" creationId="{E094F46F-8BDC-4898-B73F-0E0C23B2C7FD}"/>
          </ac:spMkLst>
        </pc:spChg>
        <pc:spChg chg="mod">
          <ac:chgData name="Daryl Stanley Jones (2302973)" userId="ef377c0b-cf3a-4e19-820d-75497a665909" providerId="ADAL" clId="{EA56826A-153D-4760-80A7-5C18E888607B}" dt="2020-11-16T19:36:46.307" v="1831" actId="1076"/>
          <ac:spMkLst>
            <pc:docMk/>
            <pc:sldMk cId="3762901702" sldId="264"/>
            <ac:spMk id="10" creationId="{26E88765-8F55-4D58-80FD-A0F254552168}"/>
          </ac:spMkLst>
        </pc:spChg>
        <pc:spChg chg="mod">
          <ac:chgData name="Daryl Stanley Jones (2302973)" userId="ef377c0b-cf3a-4e19-820d-75497a665909" providerId="ADAL" clId="{EA56826A-153D-4760-80A7-5C18E888607B}" dt="2020-11-16T22:45:51.115" v="2017" actId="1038"/>
          <ac:spMkLst>
            <pc:docMk/>
            <pc:sldMk cId="3762901702" sldId="264"/>
            <ac:spMk id="14" creationId="{FA04D8DD-99B1-4279-A1BE-1AAEBA76B2A5}"/>
          </ac:spMkLst>
        </pc:spChg>
        <pc:picChg chg="add mod">
          <ac:chgData name="Daryl Stanley Jones (2302973)" userId="ef377c0b-cf3a-4e19-820d-75497a665909" providerId="ADAL" clId="{EA56826A-153D-4760-80A7-5C18E888607B}" dt="2020-11-16T22:45:41.030" v="2014" actId="1076"/>
          <ac:picMkLst>
            <pc:docMk/>
            <pc:sldMk cId="3762901702" sldId="264"/>
            <ac:picMk id="3" creationId="{AA03F6F8-4731-43F1-AF06-A02B884E9316}"/>
          </ac:picMkLst>
        </pc:picChg>
      </pc:sldChg>
      <pc:sldChg chg="modSp mod">
        <pc:chgData name="Daryl Stanley Jones (2302973)" userId="ef377c0b-cf3a-4e19-820d-75497a665909" providerId="ADAL" clId="{EA56826A-153D-4760-80A7-5C18E888607B}" dt="2020-11-16T18:45:12.290" v="1780" actId="20577"/>
        <pc:sldMkLst>
          <pc:docMk/>
          <pc:sldMk cId="1769464740" sldId="265"/>
        </pc:sldMkLst>
        <pc:spChg chg="mod">
          <ac:chgData name="Daryl Stanley Jones (2302973)" userId="ef377c0b-cf3a-4e19-820d-75497a665909" providerId="ADAL" clId="{EA56826A-153D-4760-80A7-5C18E888607B}" dt="2020-11-16T18:45:12.290" v="1780" actId="20577"/>
          <ac:spMkLst>
            <pc:docMk/>
            <pc:sldMk cId="1769464740" sldId="265"/>
            <ac:spMk id="3" creationId="{70BF433B-E833-438F-84FE-C11F4AF078C6}"/>
          </ac:spMkLst>
        </pc:spChg>
      </pc:sldChg>
      <pc:sldChg chg="modSp mod">
        <pc:chgData name="Daryl Stanley Jones (2302973)" userId="ef377c0b-cf3a-4e19-820d-75497a665909" providerId="ADAL" clId="{EA56826A-153D-4760-80A7-5C18E888607B}" dt="2020-11-16T20:35:41.733" v="1965" actId="1076"/>
        <pc:sldMkLst>
          <pc:docMk/>
          <pc:sldMk cId="4145581103" sldId="266"/>
        </pc:sldMkLst>
        <pc:spChg chg="mod">
          <ac:chgData name="Daryl Stanley Jones (2302973)" userId="ef377c0b-cf3a-4e19-820d-75497a665909" providerId="ADAL" clId="{EA56826A-153D-4760-80A7-5C18E888607B}" dt="2020-11-16T18:30:48.034" v="1694" actId="255"/>
          <ac:spMkLst>
            <pc:docMk/>
            <pc:sldMk cId="4145581103" sldId="266"/>
            <ac:spMk id="2" creationId="{45FA6C86-A52C-48F6-BA1D-4E959F9797A3}"/>
          </ac:spMkLst>
        </pc:spChg>
        <pc:spChg chg="mod">
          <ac:chgData name="Daryl Stanley Jones (2302973)" userId="ef377c0b-cf3a-4e19-820d-75497a665909" providerId="ADAL" clId="{EA56826A-153D-4760-80A7-5C18E888607B}" dt="2020-11-16T20:35:41.733" v="1965" actId="1076"/>
          <ac:spMkLst>
            <pc:docMk/>
            <pc:sldMk cId="4145581103" sldId="266"/>
            <ac:spMk id="4" creationId="{56F309D6-76B1-41F4-923A-4B5E3DF61B79}"/>
          </ac:spMkLst>
        </pc:spChg>
        <pc:picChg chg="mod">
          <ac:chgData name="Daryl Stanley Jones (2302973)" userId="ef377c0b-cf3a-4e19-820d-75497a665909" providerId="ADAL" clId="{EA56826A-153D-4760-80A7-5C18E888607B}" dt="2020-11-16T20:35:36.249" v="1964" actId="1076"/>
          <ac:picMkLst>
            <pc:docMk/>
            <pc:sldMk cId="4145581103" sldId="266"/>
            <ac:picMk id="8" creationId="{E8055ECF-EE60-4677-A01B-F97249C64C2E}"/>
          </ac:picMkLst>
        </pc:picChg>
      </pc:sldChg>
      <pc:sldChg chg="modSp mod">
        <pc:chgData name="Daryl Stanley Jones (2302973)" userId="ef377c0b-cf3a-4e19-820d-75497a665909" providerId="ADAL" clId="{EA56826A-153D-4760-80A7-5C18E888607B}" dt="2020-11-16T20:35:52.241" v="1967" actId="1076"/>
        <pc:sldMkLst>
          <pc:docMk/>
          <pc:sldMk cId="2230166480" sldId="267"/>
        </pc:sldMkLst>
        <pc:spChg chg="mod">
          <ac:chgData name="Daryl Stanley Jones (2302973)" userId="ef377c0b-cf3a-4e19-820d-75497a665909" providerId="ADAL" clId="{EA56826A-153D-4760-80A7-5C18E888607B}" dt="2020-11-16T18:31:19.990" v="1697" actId="255"/>
          <ac:spMkLst>
            <pc:docMk/>
            <pc:sldMk cId="2230166480" sldId="267"/>
            <ac:spMk id="2" creationId="{85A5DB01-4CC4-4520-8264-3564B63683EB}"/>
          </ac:spMkLst>
        </pc:spChg>
        <pc:spChg chg="mod">
          <ac:chgData name="Daryl Stanley Jones (2302973)" userId="ef377c0b-cf3a-4e19-820d-75497a665909" providerId="ADAL" clId="{EA56826A-153D-4760-80A7-5C18E888607B}" dt="2020-11-16T18:31:24.145" v="1698" actId="5793"/>
          <ac:spMkLst>
            <pc:docMk/>
            <pc:sldMk cId="2230166480" sldId="267"/>
            <ac:spMk id="3" creationId="{25B29F8D-2DA6-4445-9AC7-8BD69CC7B7B0}"/>
          </ac:spMkLst>
        </pc:spChg>
        <pc:spChg chg="mod">
          <ac:chgData name="Daryl Stanley Jones (2302973)" userId="ef377c0b-cf3a-4e19-820d-75497a665909" providerId="ADAL" clId="{EA56826A-153D-4760-80A7-5C18E888607B}" dt="2020-11-16T20:35:52.241" v="1967" actId="1076"/>
          <ac:spMkLst>
            <pc:docMk/>
            <pc:sldMk cId="2230166480" sldId="267"/>
            <ac:spMk id="4" creationId="{9892100F-3724-42A7-B09A-C9A23E3F66CC}"/>
          </ac:spMkLst>
        </pc:spChg>
        <pc:picChg chg="mod">
          <ac:chgData name="Daryl Stanley Jones (2302973)" userId="ef377c0b-cf3a-4e19-820d-75497a665909" providerId="ADAL" clId="{EA56826A-153D-4760-80A7-5C18E888607B}" dt="2020-11-16T20:35:45.874" v="1966" actId="1076"/>
          <ac:picMkLst>
            <pc:docMk/>
            <pc:sldMk cId="2230166480" sldId="267"/>
            <ac:picMk id="7" creationId="{D9C92E32-ECD7-41A9-8225-9D2A93321B0A}"/>
          </ac:picMkLst>
        </pc:picChg>
      </pc:sldChg>
      <pc:sldChg chg="modSp mod">
        <pc:chgData name="Daryl Stanley Jones (2302973)" userId="ef377c0b-cf3a-4e19-820d-75497a665909" providerId="ADAL" clId="{EA56826A-153D-4760-80A7-5C18E888607B}" dt="2020-11-16T20:36:02.183" v="1969" actId="1076"/>
        <pc:sldMkLst>
          <pc:docMk/>
          <pc:sldMk cId="3199446964" sldId="268"/>
        </pc:sldMkLst>
        <pc:spChg chg="mod">
          <ac:chgData name="Daryl Stanley Jones (2302973)" userId="ef377c0b-cf3a-4e19-820d-75497a665909" providerId="ADAL" clId="{EA56826A-153D-4760-80A7-5C18E888607B}" dt="2020-11-16T18:48:58.740" v="1782" actId="20577"/>
          <ac:spMkLst>
            <pc:docMk/>
            <pc:sldMk cId="3199446964" sldId="268"/>
            <ac:spMk id="2" creationId="{D4CE925E-F350-4632-839C-406AC130E8D5}"/>
          </ac:spMkLst>
        </pc:spChg>
        <pc:spChg chg="mod">
          <ac:chgData name="Daryl Stanley Jones (2302973)" userId="ef377c0b-cf3a-4e19-820d-75497a665909" providerId="ADAL" clId="{EA56826A-153D-4760-80A7-5C18E888607B}" dt="2020-11-16T20:36:02.183" v="1969" actId="1076"/>
          <ac:spMkLst>
            <pc:docMk/>
            <pc:sldMk cId="3199446964" sldId="268"/>
            <ac:spMk id="3" creationId="{F8FE5497-485E-4C05-89D0-8EEC3CB14E17}"/>
          </ac:spMkLst>
        </pc:spChg>
        <pc:spChg chg="mod">
          <ac:chgData name="Daryl Stanley Jones (2302973)" userId="ef377c0b-cf3a-4e19-820d-75497a665909" providerId="ADAL" clId="{EA56826A-153D-4760-80A7-5C18E888607B}" dt="2020-11-16T18:33:05.845" v="1709" actId="313"/>
          <ac:spMkLst>
            <pc:docMk/>
            <pc:sldMk cId="3199446964" sldId="268"/>
            <ac:spMk id="13" creationId="{510E5320-41E2-4CC8-A955-CB7412D669DB}"/>
          </ac:spMkLst>
        </pc:spChg>
        <pc:picChg chg="mod">
          <ac:chgData name="Daryl Stanley Jones (2302973)" userId="ef377c0b-cf3a-4e19-820d-75497a665909" providerId="ADAL" clId="{EA56826A-153D-4760-80A7-5C18E888607B}" dt="2020-11-16T20:35:56.772" v="1968" actId="1076"/>
          <ac:picMkLst>
            <pc:docMk/>
            <pc:sldMk cId="3199446964" sldId="268"/>
            <ac:picMk id="6" creationId="{9FC17324-B212-42E0-B54C-D0B7363858D3}"/>
          </ac:picMkLst>
        </pc:picChg>
        <pc:picChg chg="mod">
          <ac:chgData name="Daryl Stanley Jones (2302973)" userId="ef377c0b-cf3a-4e19-820d-75497a665909" providerId="ADAL" clId="{EA56826A-153D-4760-80A7-5C18E888607B}" dt="2020-11-16T18:31:48.843" v="1700" actId="1076"/>
          <ac:picMkLst>
            <pc:docMk/>
            <pc:sldMk cId="3199446964" sldId="268"/>
            <ac:picMk id="8" creationId="{167CEE7F-FD4F-43CF-AD72-2C73CE1CE58C}"/>
          </ac:picMkLst>
        </pc:picChg>
      </pc:sldChg>
      <pc:sldChg chg="modSp mod">
        <pc:chgData name="Daryl Stanley Jones (2302973)" userId="ef377c0b-cf3a-4e19-820d-75497a665909" providerId="ADAL" clId="{EA56826A-153D-4760-80A7-5C18E888607B}" dt="2020-11-16T20:36:14.876" v="1972" actId="1076"/>
        <pc:sldMkLst>
          <pc:docMk/>
          <pc:sldMk cId="2845134972" sldId="269"/>
        </pc:sldMkLst>
        <pc:spChg chg="mod">
          <ac:chgData name="Daryl Stanley Jones (2302973)" userId="ef377c0b-cf3a-4e19-820d-75497a665909" providerId="ADAL" clId="{EA56826A-153D-4760-80A7-5C18E888607B}" dt="2020-11-16T18:32:32.292" v="1705" actId="255"/>
          <ac:spMkLst>
            <pc:docMk/>
            <pc:sldMk cId="2845134972" sldId="269"/>
            <ac:spMk id="2" creationId="{28C27C40-1629-4F08-8CD4-D9F0B6276D68}"/>
          </ac:spMkLst>
        </pc:spChg>
        <pc:spChg chg="mod">
          <ac:chgData name="Daryl Stanley Jones (2302973)" userId="ef377c0b-cf3a-4e19-820d-75497a665909" providerId="ADAL" clId="{EA56826A-153D-4760-80A7-5C18E888607B}" dt="2020-11-16T20:36:13.399" v="1971" actId="1076"/>
          <ac:spMkLst>
            <pc:docMk/>
            <pc:sldMk cId="2845134972" sldId="269"/>
            <ac:spMk id="3" creationId="{150C65B7-CBBF-475F-8335-FADCBB198357}"/>
          </ac:spMkLst>
        </pc:spChg>
        <pc:spChg chg="mod">
          <ac:chgData name="Daryl Stanley Jones (2302973)" userId="ef377c0b-cf3a-4e19-820d-75497a665909" providerId="ADAL" clId="{EA56826A-153D-4760-80A7-5C18E888607B}" dt="2020-11-16T18:34:04.800" v="1716" actId="313"/>
          <ac:spMkLst>
            <pc:docMk/>
            <pc:sldMk cId="2845134972" sldId="269"/>
            <ac:spMk id="8" creationId="{7A7F37C1-CC6C-412F-A7EB-ECF75AACC553}"/>
          </ac:spMkLst>
        </pc:spChg>
        <pc:picChg chg="mod">
          <ac:chgData name="Daryl Stanley Jones (2302973)" userId="ef377c0b-cf3a-4e19-820d-75497a665909" providerId="ADAL" clId="{EA56826A-153D-4760-80A7-5C18E888607B}" dt="2020-11-16T20:36:14.876" v="1972" actId="1076"/>
          <ac:picMkLst>
            <pc:docMk/>
            <pc:sldMk cId="2845134972" sldId="269"/>
            <ac:picMk id="7" creationId="{C9B643E7-BBC2-43B3-9C37-105D2561A446}"/>
          </ac:picMkLst>
        </pc:picChg>
      </pc:sldChg>
      <pc:sldChg chg="addSp delSp modSp mod">
        <pc:chgData name="Daryl Stanley Jones (2302973)" userId="ef377c0b-cf3a-4e19-820d-75497a665909" providerId="ADAL" clId="{EA56826A-153D-4760-80A7-5C18E888607B}" dt="2020-11-18T13:43:18.805" v="2047" actId="33524"/>
        <pc:sldMkLst>
          <pc:docMk/>
          <pc:sldMk cId="3238681759" sldId="271"/>
        </pc:sldMkLst>
        <pc:spChg chg="mod">
          <ac:chgData name="Daryl Stanley Jones (2302973)" userId="ef377c0b-cf3a-4e19-820d-75497a665909" providerId="ADAL" clId="{EA56826A-153D-4760-80A7-5C18E888607B}" dt="2020-11-18T13:33:00.719" v="2024" actId="255"/>
          <ac:spMkLst>
            <pc:docMk/>
            <pc:sldMk cId="3238681759" sldId="271"/>
            <ac:spMk id="2" creationId="{05CEF681-ADA6-490E-BD13-3E60366CE0A3}"/>
          </ac:spMkLst>
        </pc:spChg>
        <pc:spChg chg="add del mod">
          <ac:chgData name="Daryl Stanley Jones (2302973)" userId="ef377c0b-cf3a-4e19-820d-75497a665909" providerId="ADAL" clId="{EA56826A-153D-4760-80A7-5C18E888607B}" dt="2020-11-18T13:35:36.761" v="2040" actId="26606"/>
          <ac:spMkLst>
            <pc:docMk/>
            <pc:sldMk cId="3238681759" sldId="271"/>
            <ac:spMk id="3" creationId="{485DD6F7-DABE-4984-B5D3-1A87EFEC1589}"/>
          </ac:spMkLst>
        </pc:spChg>
        <pc:spChg chg="mod">
          <ac:chgData name="Daryl Stanley Jones (2302973)" userId="ef377c0b-cf3a-4e19-820d-75497a665909" providerId="ADAL" clId="{EA56826A-153D-4760-80A7-5C18E888607B}" dt="2020-11-18T13:37:53.648" v="2046" actId="1076"/>
          <ac:spMkLst>
            <pc:docMk/>
            <pc:sldMk cId="3238681759" sldId="271"/>
            <ac:spMk id="4" creationId="{43309119-B442-4952-8162-BC292D53C50E}"/>
          </ac:spMkLst>
        </pc:spChg>
        <pc:spChg chg="add del">
          <ac:chgData name="Daryl Stanley Jones (2302973)" userId="ef377c0b-cf3a-4e19-820d-75497a665909" providerId="ADAL" clId="{EA56826A-153D-4760-80A7-5C18E888607B}" dt="2020-11-18T13:35:36.761" v="2040" actId="26606"/>
          <ac:spMkLst>
            <pc:docMk/>
            <pc:sldMk cId="3238681759" sldId="271"/>
            <ac:spMk id="9" creationId="{BC052280-388E-4151-A1EB-5236D4FCCA28}"/>
          </ac:spMkLst>
        </pc:spChg>
        <pc:graphicFrameChg chg="add del">
          <ac:chgData name="Daryl Stanley Jones (2302973)" userId="ef377c0b-cf3a-4e19-820d-75497a665909" providerId="ADAL" clId="{EA56826A-153D-4760-80A7-5C18E888607B}" dt="2020-11-18T13:33:25.998" v="2026" actId="26606"/>
          <ac:graphicFrameMkLst>
            <pc:docMk/>
            <pc:sldMk cId="3238681759" sldId="271"/>
            <ac:graphicFrameMk id="15" creationId="{A917B33C-CEEE-4435-8FD1-5B6A96CE3B13}"/>
          </ac:graphicFrameMkLst>
        </pc:graphicFrameChg>
        <pc:graphicFrameChg chg="add del">
          <ac:chgData name="Daryl Stanley Jones (2302973)" userId="ef377c0b-cf3a-4e19-820d-75497a665909" providerId="ADAL" clId="{EA56826A-153D-4760-80A7-5C18E888607B}" dt="2020-11-18T13:33:42.435" v="2028" actId="26606"/>
          <ac:graphicFrameMkLst>
            <pc:docMk/>
            <pc:sldMk cId="3238681759" sldId="271"/>
            <ac:graphicFrameMk id="19" creationId="{8C4CB87F-8580-4296-91C7-EA5953090DFA}"/>
          </ac:graphicFrameMkLst>
        </pc:graphicFrameChg>
        <pc:graphicFrameChg chg="add del mod">
          <ac:chgData name="Daryl Stanley Jones (2302973)" userId="ef377c0b-cf3a-4e19-820d-75497a665909" providerId="ADAL" clId="{EA56826A-153D-4760-80A7-5C18E888607B}" dt="2020-11-18T13:35:19.216" v="2037" actId="26606"/>
          <ac:graphicFrameMkLst>
            <pc:docMk/>
            <pc:sldMk cId="3238681759" sldId="271"/>
            <ac:graphicFrameMk id="20" creationId="{8C4CB87F-8580-4296-91C7-EA5953090DFA}"/>
          </ac:graphicFrameMkLst>
        </pc:graphicFrameChg>
        <pc:graphicFrameChg chg="add del">
          <ac:chgData name="Daryl Stanley Jones (2302973)" userId="ef377c0b-cf3a-4e19-820d-75497a665909" providerId="ADAL" clId="{EA56826A-153D-4760-80A7-5C18E888607B}" dt="2020-11-18T13:33:48.982" v="2030" actId="26606"/>
          <ac:graphicFrameMkLst>
            <pc:docMk/>
            <pc:sldMk cId="3238681759" sldId="271"/>
            <ac:graphicFrameMk id="21" creationId="{C0643CCA-1E49-4F72-AA07-7D3A456D9C80}"/>
          </ac:graphicFrameMkLst>
        </pc:graphicFrameChg>
        <pc:graphicFrameChg chg="add del">
          <ac:chgData name="Daryl Stanley Jones (2302973)" userId="ef377c0b-cf3a-4e19-820d-75497a665909" providerId="ADAL" clId="{EA56826A-153D-4760-80A7-5C18E888607B}" dt="2020-11-18T13:35:36.704" v="2039" actId="26606"/>
          <ac:graphicFrameMkLst>
            <pc:docMk/>
            <pc:sldMk cId="3238681759" sldId="271"/>
            <ac:graphicFrameMk id="22" creationId="{C9049EEA-D112-46E7-8C02-5BA7FAFE139D}"/>
          </ac:graphicFrameMkLst>
        </pc:graphicFrameChg>
        <pc:graphicFrameChg chg="add del">
          <ac:chgData name="Daryl Stanley Jones (2302973)" userId="ef377c0b-cf3a-4e19-820d-75497a665909" providerId="ADAL" clId="{EA56826A-153D-4760-80A7-5C18E888607B}" dt="2020-11-18T13:33:58.352" v="2032" actId="26606"/>
          <ac:graphicFrameMkLst>
            <pc:docMk/>
            <pc:sldMk cId="3238681759" sldId="271"/>
            <ac:graphicFrameMk id="23" creationId="{8C4CB87F-8580-4296-91C7-EA5953090DFA}"/>
          </ac:graphicFrameMkLst>
        </pc:graphicFrameChg>
        <pc:graphicFrameChg chg="add mod">
          <ac:chgData name="Daryl Stanley Jones (2302973)" userId="ef377c0b-cf3a-4e19-820d-75497a665909" providerId="ADAL" clId="{EA56826A-153D-4760-80A7-5C18E888607B}" dt="2020-11-18T13:43:18.805" v="2047" actId="33524"/>
          <ac:graphicFrameMkLst>
            <pc:docMk/>
            <pc:sldMk cId="3238681759" sldId="271"/>
            <ac:graphicFrameMk id="24" creationId="{34E341AB-BF20-4970-8D7F-D673D98EB8BF}"/>
          </ac:graphicFrameMkLst>
        </pc:graphicFrameChg>
        <pc:cxnChg chg="add del">
          <ac:chgData name="Daryl Stanley Jones (2302973)" userId="ef377c0b-cf3a-4e19-820d-75497a665909" providerId="ADAL" clId="{EA56826A-153D-4760-80A7-5C18E888607B}" dt="2020-11-18T13:35:36.761" v="2040" actId="26606"/>
          <ac:cxnSpMkLst>
            <pc:docMk/>
            <pc:sldMk cId="3238681759" sldId="271"/>
            <ac:cxnSpMk id="11" creationId="{744251C3-E720-4363-8AF0-20AD319374F0}"/>
          </ac:cxnSpMkLst>
        </pc:cxnChg>
      </pc:sldChg>
      <pc:sldChg chg="modSp new mod ord">
        <pc:chgData name="Daryl Stanley Jones (2302973)" userId="ef377c0b-cf3a-4e19-820d-75497a665909" providerId="ADAL" clId="{EA56826A-153D-4760-80A7-5C18E888607B}" dt="2020-11-16T20:35:31.482" v="1963" actId="1076"/>
        <pc:sldMkLst>
          <pc:docMk/>
          <pc:sldMk cId="242088755" sldId="272"/>
        </pc:sldMkLst>
        <pc:spChg chg="mod">
          <ac:chgData name="Daryl Stanley Jones (2302973)" userId="ef377c0b-cf3a-4e19-820d-75497a665909" providerId="ADAL" clId="{EA56826A-153D-4760-80A7-5C18E888607B}" dt="2020-11-16T18:29:16.456" v="1685" actId="2711"/>
          <ac:spMkLst>
            <pc:docMk/>
            <pc:sldMk cId="242088755" sldId="272"/>
            <ac:spMk id="2" creationId="{0B5A5A3B-EDB4-455D-B974-644E8906BA43}"/>
          </ac:spMkLst>
        </pc:spChg>
        <pc:spChg chg="mod">
          <ac:chgData name="Daryl Stanley Jones (2302973)" userId="ef377c0b-cf3a-4e19-820d-75497a665909" providerId="ADAL" clId="{EA56826A-153D-4760-80A7-5C18E888607B}" dt="2020-11-16T18:29:26.752" v="1686" actId="1076"/>
          <ac:spMkLst>
            <pc:docMk/>
            <pc:sldMk cId="242088755" sldId="272"/>
            <ac:spMk id="3" creationId="{1086CE7B-9F27-466F-BC6C-D195ED29ADA7}"/>
          </ac:spMkLst>
        </pc:spChg>
        <pc:spChg chg="mod">
          <ac:chgData name="Daryl Stanley Jones (2302973)" userId="ef377c0b-cf3a-4e19-820d-75497a665909" providerId="ADAL" clId="{EA56826A-153D-4760-80A7-5C18E888607B}" dt="2020-11-16T20:35:31.482" v="1963" actId="1076"/>
          <ac:spMkLst>
            <pc:docMk/>
            <pc:sldMk cId="242088755" sldId="272"/>
            <ac:spMk id="7" creationId="{AD97211A-CAED-4E94-BC2D-F42185C37FDF}"/>
          </ac:spMkLst>
        </pc:spChg>
        <pc:picChg chg="mod">
          <ac:chgData name="Daryl Stanley Jones (2302973)" userId="ef377c0b-cf3a-4e19-820d-75497a665909" providerId="ADAL" clId="{EA56826A-153D-4760-80A7-5C18E888607B}" dt="2020-11-16T20:35:25.960" v="1962" actId="1076"/>
          <ac:picMkLst>
            <pc:docMk/>
            <pc:sldMk cId="242088755" sldId="272"/>
            <ac:picMk id="11" creationId="{BB6ECEAE-FCA7-430D-A091-E73683F9170F}"/>
          </ac:picMkLst>
        </pc:picChg>
      </pc:sldChg>
      <pc:sldChg chg="modSp mod">
        <pc:chgData name="Daryl Stanley Jones (2302973)" userId="ef377c0b-cf3a-4e19-820d-75497a665909" providerId="ADAL" clId="{EA56826A-153D-4760-80A7-5C18E888607B}" dt="2020-11-16T18:44:15.323" v="1778" actId="20577"/>
        <pc:sldMkLst>
          <pc:docMk/>
          <pc:sldMk cId="566940024" sldId="273"/>
        </pc:sldMkLst>
        <pc:spChg chg="mod">
          <ac:chgData name="Daryl Stanley Jones (2302973)" userId="ef377c0b-cf3a-4e19-820d-75497a665909" providerId="ADAL" clId="{EA56826A-153D-4760-80A7-5C18E888607B}" dt="2020-11-16T18:44:15.323" v="1778" actId="20577"/>
          <ac:spMkLst>
            <pc:docMk/>
            <pc:sldMk cId="566940024" sldId="273"/>
            <ac:spMk id="3" creationId="{F1D72341-9FC2-4900-9DDB-4ACD2A240F6D}"/>
          </ac:spMkLst>
        </pc:spChg>
      </pc:sldChg>
      <pc:sldChg chg="del">
        <pc:chgData name="Daryl Stanley Jones (2302973)" userId="ef377c0b-cf3a-4e19-820d-75497a665909" providerId="ADAL" clId="{EA56826A-153D-4760-80A7-5C18E888607B}" dt="2020-11-16T20:06:20.976" v="1941" actId="2696"/>
        <pc:sldMkLst>
          <pc:docMk/>
          <pc:sldMk cId="1032286" sldId="274"/>
        </pc:sldMkLst>
      </pc:sldChg>
    </pc:docChg>
  </pc:docChgLst>
  <pc:docChgLst>
    <pc:chgData name="Natalie Ellen Scarborough (1804046)" userId="S::1804046@student.uwtsd.ac.uk::1a5a717d-1a3c-40af-a136-5f88051e5a9e" providerId="AD" clId="Web-{B9739F16-F8F7-658A-F34B-274D6BA2BF99}"/>
    <pc:docChg chg="modSld">
      <pc:chgData name="Natalie Ellen Scarborough (1804046)" userId="S::1804046@student.uwtsd.ac.uk::1a5a717d-1a3c-40af-a136-5f88051e5a9e" providerId="AD" clId="Web-{B9739F16-F8F7-658A-F34B-274D6BA2BF99}" dt="2020-11-14T09:15:18.673" v="110" actId="20577"/>
      <pc:docMkLst>
        <pc:docMk/>
      </pc:docMkLst>
      <pc:sldChg chg="modSp">
        <pc:chgData name="Natalie Ellen Scarborough (1804046)" userId="S::1804046@student.uwtsd.ac.uk::1a5a717d-1a3c-40af-a136-5f88051e5a9e" providerId="AD" clId="Web-{B9739F16-F8F7-658A-F34B-274D6BA2BF99}" dt="2020-11-14T09:12:33.953" v="73" actId="20577"/>
        <pc:sldMkLst>
          <pc:docMk/>
          <pc:sldMk cId="2230166480" sldId="267"/>
        </pc:sldMkLst>
        <pc:spChg chg="mod">
          <ac:chgData name="Natalie Ellen Scarborough (1804046)" userId="S::1804046@student.uwtsd.ac.uk::1a5a717d-1a3c-40af-a136-5f88051e5a9e" providerId="AD" clId="Web-{B9739F16-F8F7-658A-F34B-274D6BA2BF99}" dt="2020-11-14T09:12:33.953" v="73" actId="20577"/>
          <ac:spMkLst>
            <pc:docMk/>
            <pc:sldMk cId="2230166480" sldId="267"/>
            <ac:spMk id="3" creationId="{25B29F8D-2DA6-4445-9AC7-8BD69CC7B7B0}"/>
          </ac:spMkLst>
        </pc:spChg>
      </pc:sldChg>
      <pc:sldChg chg="modSp">
        <pc:chgData name="Natalie Ellen Scarborough (1804046)" userId="S::1804046@student.uwtsd.ac.uk::1a5a717d-1a3c-40af-a136-5f88051e5a9e" providerId="AD" clId="Web-{B9739F16-F8F7-658A-F34B-274D6BA2BF99}" dt="2020-11-14T09:15:18.282" v="108" actId="20577"/>
        <pc:sldMkLst>
          <pc:docMk/>
          <pc:sldMk cId="3199446964" sldId="268"/>
        </pc:sldMkLst>
        <pc:spChg chg="mod">
          <ac:chgData name="Natalie Ellen Scarborough (1804046)" userId="S::1804046@student.uwtsd.ac.uk::1a5a717d-1a3c-40af-a136-5f88051e5a9e" providerId="AD" clId="Web-{B9739F16-F8F7-658A-F34B-274D6BA2BF99}" dt="2020-11-14T09:15:18.282" v="108" actId="20577"/>
          <ac:spMkLst>
            <pc:docMk/>
            <pc:sldMk cId="3199446964" sldId="268"/>
            <ac:spMk id="2" creationId="{D4CE925E-F350-4632-839C-406AC130E8D5}"/>
          </ac:spMkLst>
        </pc:spChg>
      </pc:sldChg>
    </pc:docChg>
  </pc:docChgLst>
  <pc:docChgLst>
    <pc:chgData name="Natalie Ellen Scarborough (1804046)" userId="S::1804046@student.uwtsd.ac.uk::1a5a717d-1a3c-40af-a136-5f88051e5a9e" providerId="AD" clId="Web-{6F1A8289-F015-1C97-6BC8-EB789057C44E}"/>
    <pc:docChg chg="modSld">
      <pc:chgData name="Natalie Ellen Scarborough (1804046)" userId="S::1804046@student.uwtsd.ac.uk::1a5a717d-1a3c-40af-a136-5f88051e5a9e" providerId="AD" clId="Web-{6F1A8289-F015-1C97-6BC8-EB789057C44E}" dt="2020-11-10T14:50:45.202" v="32" actId="20577"/>
      <pc:docMkLst>
        <pc:docMk/>
      </pc:docMkLst>
      <pc:sldChg chg="modSp">
        <pc:chgData name="Natalie Ellen Scarborough (1804046)" userId="S::1804046@student.uwtsd.ac.uk::1a5a717d-1a3c-40af-a136-5f88051e5a9e" providerId="AD" clId="Web-{6F1A8289-F015-1C97-6BC8-EB789057C44E}" dt="2020-11-10T14:50:45.202" v="31" actId="20577"/>
        <pc:sldMkLst>
          <pc:docMk/>
          <pc:sldMk cId="4145581103" sldId="266"/>
        </pc:sldMkLst>
        <pc:spChg chg="mod">
          <ac:chgData name="Natalie Ellen Scarborough (1804046)" userId="S::1804046@student.uwtsd.ac.uk::1a5a717d-1a3c-40af-a136-5f88051e5a9e" providerId="AD" clId="Web-{6F1A8289-F015-1C97-6BC8-EB789057C44E}" dt="2020-11-10T14:50:45.202" v="31" actId="20577"/>
          <ac:spMkLst>
            <pc:docMk/>
            <pc:sldMk cId="4145581103" sldId="266"/>
            <ac:spMk id="3" creationId="{C89C150F-4B33-42E2-A924-0771061CC33A}"/>
          </ac:spMkLst>
        </pc:spChg>
      </pc:sldChg>
    </pc:docChg>
  </pc:docChgLst>
  <pc:docChgLst>
    <pc:chgData name="Stanley Allan Jones" userId="4992fc19-2e6a-4ac8-b2d2-abf128f71fb4" providerId="ADAL" clId="{00598610-C62F-6F4E-87D3-89AAB5598121}"/>
    <pc:docChg chg="addSld">
      <pc:chgData name="Stanley Allan Jones" userId="4992fc19-2e6a-4ac8-b2d2-abf128f71fb4" providerId="ADAL" clId="{00598610-C62F-6F4E-87D3-89AAB5598121}" dt="2020-11-14T19:14:25.554" v="0" actId="680"/>
      <pc:docMkLst>
        <pc:docMk/>
      </pc:docMkLst>
      <pc:sldChg chg="new">
        <pc:chgData name="Stanley Allan Jones" userId="4992fc19-2e6a-4ac8-b2d2-abf128f71fb4" providerId="ADAL" clId="{00598610-C62F-6F4E-87D3-89AAB5598121}" dt="2020-11-14T19:14:25.554" v="0" actId="680"/>
        <pc:sldMkLst>
          <pc:docMk/>
          <pc:sldMk cId="1032286" sldId="273"/>
        </pc:sldMkLst>
      </pc:sldChg>
    </pc:docChg>
  </pc:docChgLst>
  <pc:docChgLst>
    <pc:chgData name="Natalie Ellen Scarborough (1804046)" userId="S::1804046@student.uwtsd.ac.uk::1a5a717d-1a3c-40af-a136-5f88051e5a9e" providerId="AD" clId="Web-{9195747F-97C7-0999-1037-D6E988F7D805}"/>
    <pc:docChg chg="modSld addMainMaster delMainMaster">
      <pc:chgData name="Natalie Ellen Scarborough (1804046)" userId="S::1804046@student.uwtsd.ac.uk::1a5a717d-1a3c-40af-a136-5f88051e5a9e" providerId="AD" clId="Web-{9195747F-97C7-0999-1037-D6E988F7D805}" dt="2020-11-13T16:23:50.090" v="397" actId="20577"/>
      <pc:docMkLst>
        <pc:docMk/>
      </pc:docMkLst>
      <pc:sldChg chg="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3030647555" sldId="256"/>
        </pc:sldMkLst>
      </pc:sldChg>
      <pc:sldChg chg="modSp 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2093437039" sldId="257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093437039" sldId="257"/>
            <ac:spMk id="2" creationId="{0216F5C0-31D2-4374-9009-8E29D090E668}"/>
          </ac:spMkLst>
        </pc:spChg>
      </pc:sldChg>
      <pc:sldChg chg="delSp modSp mod modClrScheme delDesignElem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970632047" sldId="258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970632047" sldId="258"/>
            <ac:spMk id="2" creationId="{D19311DD-CE38-4BA7-91CE-2CD82A2A3F63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970632047" sldId="258"/>
            <ac:spMk id="3" creationId="{7F2394B6-CB48-467B-96FE-69A038E96AD9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970632047" sldId="258"/>
            <ac:spMk id="17" creationId="{87A57295-2710-4920-B99A-4D1FA03A62BD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970632047" sldId="258"/>
            <ac:spMk id="19" creationId="{78067929-4D33-4306-9E2F-67C49CDDB5DE}"/>
          </ac:spMkLst>
        </pc:spChg>
        <pc:cxnChg chg="del">
          <ac:chgData name="Natalie Ellen Scarborough (1804046)" userId="S::1804046@student.uwtsd.ac.uk::1a5a717d-1a3c-40af-a136-5f88051e5a9e" providerId="AD" clId="Web-{9195747F-97C7-0999-1037-D6E988F7D805}" dt="2020-11-13T15:25:01.958" v="98"/>
          <ac:cxnSpMkLst>
            <pc:docMk/>
            <pc:sldMk cId="970632047" sldId="258"/>
            <ac:cxnSpMk id="21" creationId="{2D72A2C9-F3CA-4216-8BAD-FA4C970C3C4E}"/>
          </ac:cxnSpMkLst>
        </pc:cxnChg>
      </pc:sldChg>
      <pc:sldChg chg="modSp 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1860339152" sldId="259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1860339152" sldId="259"/>
            <ac:spMk id="2" creationId="{3B740E8D-2E38-43C5-8D84-83503CA41AC0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1860339152" sldId="259"/>
            <ac:spMk id="3" creationId="{0DA17FC6-A9D4-471D-8FE0-A96F4735D1B4}"/>
          </ac:spMkLst>
        </pc:spChg>
      </pc:sldChg>
      <pc:sldChg chg="delSp modSp mod modClrScheme delDesignElem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3741051995" sldId="260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741051995" sldId="260"/>
            <ac:spMk id="2" creationId="{09D09795-4C06-4917-B02A-48D87775FDA5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741051995" sldId="260"/>
            <ac:spMk id="3" creationId="{131419CD-4DD7-4859-A3EA-A1518C7816EA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3741051995" sldId="260"/>
            <ac:spMk id="10" creationId="{CF62D2A7-8207-488C-9F46-316BA81A16C8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3741051995" sldId="260"/>
            <ac:spMk id="12" creationId="{52AC6D7F-F068-4E11-BB06-F601D89BB980}"/>
          </ac:spMkLst>
        </pc:spChg>
      </pc:sldChg>
      <pc:sldChg chg="delSp modSp mod modClrScheme delDesignElem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267668065" sldId="261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67668065" sldId="261"/>
            <ac:spMk id="2" creationId="{0AE387F9-FDA4-4F54-ACAE-353BCF7BCE78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67668065" sldId="261"/>
            <ac:spMk id="3" creationId="{9B014679-2797-4A65-85A5-B37FAC5F2A77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267668065" sldId="261"/>
            <ac:spMk id="8" creationId="{DFF2AC85-FAA0-4844-813F-83C04D7382E2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267668065" sldId="261"/>
            <ac:spMk id="10" creationId="{89CC0F1E-BAA2-47B1-8F83-7ECB9FD9E009}"/>
          </ac:spMkLst>
        </pc:spChg>
      </pc:sldChg>
      <pc:sldChg chg="delSp modSp mod modClrScheme delDesignElem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159634551" sldId="262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159634551" sldId="262"/>
            <ac:spMk id="2" creationId="{3A02C4F5-9941-4E5A-A50A-8D6F90ED7644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159634551" sldId="262"/>
            <ac:spMk id="3" creationId="{2784CA2B-EEC3-4198-871A-04E63E0017F0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59634551" sldId="262"/>
            <ac:spMk id="10" creationId="{CF62D2A7-8207-488C-9F46-316BA81A16C8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59634551" sldId="262"/>
            <ac:spMk id="12" creationId="{52AC6D7F-F068-4E11-BB06-F601D89BB980}"/>
          </ac:spMkLst>
        </pc:spChg>
      </pc:sldChg>
      <pc:sldChg chg="delSp modSp mod modClrScheme delDesignElem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3554331685" sldId="263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554331685" sldId="263"/>
            <ac:spMk id="2" creationId="{E4F98610-B80D-45C3-9048-305C4563CCF6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554331685" sldId="263"/>
            <ac:spMk id="3" creationId="{7928761A-97D1-4087-9D49-9E2A32353532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3554331685" sldId="263"/>
            <ac:spMk id="21" creationId="{293F5FFF-2AE2-424B-BE21-49AFFEF68811}"/>
          </ac:spMkLst>
        </pc:spChg>
      </pc:sldChg>
      <pc:sldChg chg="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3762901702" sldId="264"/>
        </pc:sldMkLst>
      </pc:sldChg>
      <pc:sldChg chg="delSp modSp mod modClrScheme delDesignElem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1769464740" sldId="265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1769464740" sldId="265"/>
            <ac:spMk id="2" creationId="{2544B3A0-1316-43E1-A498-EA6B6F82019F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1769464740" sldId="265"/>
            <ac:spMk id="3" creationId="{70BF433B-E833-438F-84FE-C11F4AF078C6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769464740" sldId="265"/>
            <ac:spMk id="23" creationId="{827B839B-9ADE-406B-8590-F1CAEDED45A1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769464740" sldId="265"/>
            <ac:spMk id="24" creationId="{CFE45BF0-46DB-408C-B5F7-7B11716805D4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769464740" sldId="265"/>
            <ac:spMk id="25" creationId="{2AEBC8F2-97B1-41B4-93F1-2D289E197FBA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769464740" sldId="265"/>
            <ac:spMk id="26" creationId="{472E3A19-F5D5-48FC-BB9C-48C2F68F598B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769464740" sldId="265"/>
            <ac:spMk id="27" creationId="{7A62E32F-BB65-43A8-8EB5-92346890E549}"/>
          </ac:spMkLst>
        </pc:spChg>
        <pc:spChg chg="del">
          <ac:chgData name="Natalie Ellen Scarborough (1804046)" userId="S::1804046@student.uwtsd.ac.uk::1a5a717d-1a3c-40af-a136-5f88051e5a9e" providerId="AD" clId="Web-{9195747F-97C7-0999-1037-D6E988F7D805}" dt="2020-11-13T15:25:01.958" v="98"/>
          <ac:spMkLst>
            <pc:docMk/>
            <pc:sldMk cId="1769464740" sldId="265"/>
            <ac:spMk id="28" creationId="{14E91B64-9FCC-451E-AFB4-A827D6329367}"/>
          </ac:spMkLst>
        </pc:spChg>
      </pc:sldChg>
      <pc:sldChg chg="addSp delSp modSp mod setBg modClrScheme setClrOvrMap chgLayout">
        <pc:chgData name="Natalie Ellen Scarborough (1804046)" userId="S::1804046@student.uwtsd.ac.uk::1a5a717d-1a3c-40af-a136-5f88051e5a9e" providerId="AD" clId="Web-{9195747F-97C7-0999-1037-D6E988F7D805}" dt="2020-11-13T15:25:51.724" v="102"/>
        <pc:sldMkLst>
          <pc:docMk/>
          <pc:sldMk cId="4145581103" sldId="266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51.724" v="102"/>
          <ac:spMkLst>
            <pc:docMk/>
            <pc:sldMk cId="4145581103" sldId="266"/>
            <ac:spMk id="2" creationId="{45FA6C86-A52C-48F6-BA1D-4E959F9797A3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51.724" v="102"/>
          <ac:spMkLst>
            <pc:docMk/>
            <pc:sldMk cId="4145581103" sldId="266"/>
            <ac:spMk id="3" creationId="{C89C150F-4B33-42E2-A924-0771061CC33A}"/>
          </ac:spMkLst>
        </pc:spChg>
        <pc:spChg chg="add del">
          <ac:chgData name="Natalie Ellen Scarborough (1804046)" userId="S::1804046@student.uwtsd.ac.uk::1a5a717d-1a3c-40af-a136-5f88051e5a9e" providerId="AD" clId="Web-{9195747F-97C7-0999-1037-D6E988F7D805}" dt="2020-11-13T15:25:51.724" v="101"/>
          <ac:spMkLst>
            <pc:docMk/>
            <pc:sldMk cId="4145581103" sldId="266"/>
            <ac:spMk id="8" creationId="{5BBD3ED2-B0E6-45A2-ABD5-ECF31BC37C2E}"/>
          </ac:spMkLst>
        </pc:spChg>
        <pc:spChg chg="add">
          <ac:chgData name="Natalie Ellen Scarborough (1804046)" userId="S::1804046@student.uwtsd.ac.uk::1a5a717d-1a3c-40af-a136-5f88051e5a9e" providerId="AD" clId="Web-{9195747F-97C7-0999-1037-D6E988F7D805}" dt="2020-11-13T15:25:51.724" v="102"/>
          <ac:spMkLst>
            <pc:docMk/>
            <pc:sldMk cId="4145581103" sldId="266"/>
            <ac:spMk id="9" creationId="{5690F3EE-0CD1-4520-B020-4E1DF3141C74}"/>
          </ac:spMkLst>
        </pc:spChg>
        <pc:spChg chg="add del">
          <ac:chgData name="Natalie Ellen Scarborough (1804046)" userId="S::1804046@student.uwtsd.ac.uk::1a5a717d-1a3c-40af-a136-5f88051e5a9e" providerId="AD" clId="Web-{9195747F-97C7-0999-1037-D6E988F7D805}" dt="2020-11-13T15:25:51.724" v="101"/>
          <ac:spMkLst>
            <pc:docMk/>
            <pc:sldMk cId="4145581103" sldId="266"/>
            <ac:spMk id="10" creationId="{F2D2D1E8-4ABF-4B6B-B39D-40B080B61E49}"/>
          </ac:spMkLst>
        </pc:spChg>
        <pc:spChg chg="add">
          <ac:chgData name="Natalie Ellen Scarborough (1804046)" userId="S::1804046@student.uwtsd.ac.uk::1a5a717d-1a3c-40af-a136-5f88051e5a9e" providerId="AD" clId="Web-{9195747F-97C7-0999-1037-D6E988F7D805}" dt="2020-11-13T15:25:51.724" v="102"/>
          <ac:spMkLst>
            <pc:docMk/>
            <pc:sldMk cId="4145581103" sldId="266"/>
            <ac:spMk id="11" creationId="{9EFDE1E9-7FE0-45CA-9DE2-237F77319A9F}"/>
          </ac:spMkLst>
        </pc:spChg>
        <pc:spChg chg="add del">
          <ac:chgData name="Natalie Ellen Scarborough (1804046)" userId="S::1804046@student.uwtsd.ac.uk::1a5a717d-1a3c-40af-a136-5f88051e5a9e" providerId="AD" clId="Web-{9195747F-97C7-0999-1037-D6E988F7D805}" dt="2020-11-13T15:25:51.724" v="101"/>
          <ac:spMkLst>
            <pc:docMk/>
            <pc:sldMk cId="4145581103" sldId="266"/>
            <ac:spMk id="12" creationId="{BC7AB4B5-66A5-48D1-BD88-C60A16ED971B}"/>
          </ac:spMkLst>
        </pc:spChg>
      </pc:sldChg>
      <pc:sldChg chg="addSp modSp mod setBg modClrScheme chgLayout">
        <pc:chgData name="Natalie Ellen Scarborough (1804046)" userId="S::1804046@student.uwtsd.ac.uk::1a5a717d-1a3c-40af-a136-5f88051e5a9e" providerId="AD" clId="Web-{9195747F-97C7-0999-1037-D6E988F7D805}" dt="2020-11-13T16:23:50.090" v="396" actId="20577"/>
        <pc:sldMkLst>
          <pc:docMk/>
          <pc:sldMk cId="2230166480" sldId="267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31:40.446" v="213"/>
          <ac:spMkLst>
            <pc:docMk/>
            <pc:sldMk cId="2230166480" sldId="267"/>
            <ac:spMk id="2" creationId="{85A5DB01-4CC4-4520-8264-3564B63683EB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6:23:50.090" v="396" actId="20577"/>
          <ac:spMkLst>
            <pc:docMk/>
            <pc:sldMk cId="2230166480" sldId="267"/>
            <ac:spMk id="3" creationId="{25B29F8D-2DA6-4445-9AC7-8BD69CC7B7B0}"/>
          </ac:spMkLst>
        </pc:spChg>
        <pc:spChg chg="add">
          <ac:chgData name="Natalie Ellen Scarborough (1804046)" userId="S::1804046@student.uwtsd.ac.uk::1a5a717d-1a3c-40af-a136-5f88051e5a9e" providerId="AD" clId="Web-{9195747F-97C7-0999-1037-D6E988F7D805}" dt="2020-11-13T15:31:40.446" v="213"/>
          <ac:spMkLst>
            <pc:docMk/>
            <pc:sldMk cId="2230166480" sldId="267"/>
            <ac:spMk id="8" creationId="{F00DA2F2-A105-4C8A-9115-73802E6FC34F}"/>
          </ac:spMkLst>
        </pc:spChg>
        <pc:spChg chg="add">
          <ac:chgData name="Natalie Ellen Scarborough (1804046)" userId="S::1804046@student.uwtsd.ac.uk::1a5a717d-1a3c-40af-a136-5f88051e5a9e" providerId="AD" clId="Web-{9195747F-97C7-0999-1037-D6E988F7D805}" dt="2020-11-13T15:31:40.446" v="213"/>
          <ac:spMkLst>
            <pc:docMk/>
            <pc:sldMk cId="2230166480" sldId="267"/>
            <ac:spMk id="10" creationId="{61B5CBDF-A2C6-4862-A096-2D7D9D287350}"/>
          </ac:spMkLst>
        </pc:spChg>
        <pc:spChg chg="add">
          <ac:chgData name="Natalie Ellen Scarborough (1804046)" userId="S::1804046@student.uwtsd.ac.uk::1a5a717d-1a3c-40af-a136-5f88051e5a9e" providerId="AD" clId="Web-{9195747F-97C7-0999-1037-D6E988F7D805}" dt="2020-11-13T15:31:40.446" v="213"/>
          <ac:spMkLst>
            <pc:docMk/>
            <pc:sldMk cId="2230166480" sldId="267"/>
            <ac:spMk id="12" creationId="{14C7473D-9E4B-4DB8-9EB0-359033F37AAB}"/>
          </ac:spMkLst>
        </pc:spChg>
      </pc:sldChg>
      <pc:sldChg chg="modSp 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3199446964" sldId="268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199446964" sldId="268"/>
            <ac:spMk id="2" creationId="{D4CE925E-F350-4632-839C-406AC130E8D5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199446964" sldId="268"/>
            <ac:spMk id="3" creationId="{D799526D-E0F2-4F98-AC8C-B6441CA33894}"/>
          </ac:spMkLst>
        </pc:spChg>
      </pc:sldChg>
      <pc:sldChg chg="modSp 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2845134972" sldId="269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845134972" sldId="269"/>
            <ac:spMk id="2" creationId="{28C27C40-1629-4F08-8CD4-D9F0B6276D68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845134972" sldId="269"/>
            <ac:spMk id="3" creationId="{9F39D8C7-B716-41F3-AF30-2DA74655C437}"/>
          </ac:spMkLst>
        </pc:spChg>
      </pc:sldChg>
      <pc:sldChg chg="modSp 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2439264979" sldId="270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439264979" sldId="270"/>
            <ac:spMk id="2" creationId="{BC7109C9-42EC-46CC-AE4D-70FE738E5FB8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2439264979" sldId="270"/>
            <ac:spMk id="3" creationId="{86700A5A-B88B-4B39-B002-380E7A7DF024}"/>
          </ac:spMkLst>
        </pc:spChg>
      </pc:sldChg>
      <pc:sldChg chg="modSp mod modClrScheme chgLayout">
        <pc:chgData name="Natalie Ellen Scarborough (1804046)" userId="S::1804046@student.uwtsd.ac.uk::1a5a717d-1a3c-40af-a136-5f88051e5a9e" providerId="AD" clId="Web-{9195747F-97C7-0999-1037-D6E988F7D805}" dt="2020-11-13T15:25:22.240" v="99"/>
        <pc:sldMkLst>
          <pc:docMk/>
          <pc:sldMk cId="3238681759" sldId="271"/>
        </pc:sldMkLst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238681759" sldId="271"/>
            <ac:spMk id="2" creationId="{05CEF681-ADA6-490E-BD13-3E60366CE0A3}"/>
          </ac:spMkLst>
        </pc:spChg>
        <pc:spChg chg="mod ord">
          <ac:chgData name="Natalie Ellen Scarborough (1804046)" userId="S::1804046@student.uwtsd.ac.uk::1a5a717d-1a3c-40af-a136-5f88051e5a9e" providerId="AD" clId="Web-{9195747F-97C7-0999-1037-D6E988F7D805}" dt="2020-11-13T15:25:22.240" v="99"/>
          <ac:spMkLst>
            <pc:docMk/>
            <pc:sldMk cId="3238681759" sldId="271"/>
            <ac:spMk id="3" creationId="{485DD6F7-DABE-4984-B5D3-1A87EFEC1589}"/>
          </ac:spMkLst>
        </pc:spChg>
      </pc:sldChg>
      <pc:sldMasterChg chg="del delSldLayout">
        <pc:chgData name="Natalie Ellen Scarborough (1804046)" userId="S::1804046@student.uwtsd.ac.uk::1a5a717d-1a3c-40af-a136-5f88051e5a9e" providerId="AD" clId="Web-{9195747F-97C7-0999-1037-D6E988F7D805}" dt="2020-11-13T15:25:01.958" v="98"/>
        <pc:sldMasterMkLst>
          <pc:docMk/>
          <pc:sldMasterMk cId="3660175527" sldId="2147483648"/>
        </pc:sldMasterMkLst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937809623" sldId="2147483649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3243157857" sldId="2147483650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425725613" sldId="2147483651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3662226929" sldId="2147483652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2945363639" sldId="2147483653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2752316963" sldId="2147483654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3709509871" sldId="2147483655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2771469907" sldId="2147483656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921079862" sldId="2147483657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651332236" sldId="2147483658"/>
          </pc:sldLayoutMkLst>
        </pc:sldLayoutChg>
        <pc:sldLayoutChg chg="del">
          <pc:chgData name="Natalie Ellen Scarborough (1804046)" userId="S::1804046@student.uwtsd.ac.uk::1a5a717d-1a3c-40af-a136-5f88051e5a9e" providerId="AD" clId="Web-{9195747F-97C7-0999-1037-D6E988F7D805}" dt="2020-11-13T15:25:01.958" v="98"/>
          <pc:sldLayoutMkLst>
            <pc:docMk/>
            <pc:sldMasterMk cId="3660175527" sldId="2147483648"/>
            <pc:sldLayoutMk cId="889410495" sldId="2147483659"/>
          </pc:sldLayoutMkLst>
        </pc:sldLayoutChg>
      </pc:sldMasterChg>
      <pc:sldMasterChg chg="add del addSldLayout delSldLayout modSldLayout">
        <pc:chgData name="Natalie Ellen Scarborough (1804046)" userId="S::1804046@student.uwtsd.ac.uk::1a5a717d-1a3c-40af-a136-5f88051e5a9e" providerId="AD" clId="Web-{9195747F-97C7-0999-1037-D6E988F7D805}" dt="2020-11-13T15:25:22.240" v="99"/>
        <pc:sldMasterMkLst>
          <pc:docMk/>
          <pc:sldMasterMk cId="4203426565" sldId="2147483660"/>
        </pc:sldMasterMkLst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3973206869" sldId="2147483661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558027436" sldId="2147483662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648639366" sldId="2147483663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1531101635" sldId="2147483664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221651013" sldId="2147483665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3973876248" sldId="2147483666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1176843950" sldId="2147483667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291340837" sldId="2147483668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632877711" sldId="2147483669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735101799" sldId="2147483670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601569406" sldId="2147483671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1710012059" sldId="2147483672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841375732" sldId="2147483673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1790229453" sldId="2147483674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3407576900" sldId="2147483675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2255646231" sldId="2147483676"/>
          </pc:sldLayoutMkLst>
        </pc:sldLayoutChg>
        <pc:sldLayoutChg chg="add del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4203426565" sldId="2147483660"/>
            <pc:sldLayoutMk cId="549444118" sldId="2147483677"/>
          </pc:sldLayoutMkLst>
        </pc:sldLayoutChg>
      </pc:sldMasterChg>
      <pc:sldMasterChg chg="add addSldLayout modSldLayout">
        <pc:chgData name="Natalie Ellen Scarborough (1804046)" userId="S::1804046@student.uwtsd.ac.uk::1a5a717d-1a3c-40af-a136-5f88051e5a9e" providerId="AD" clId="Web-{9195747F-97C7-0999-1037-D6E988F7D805}" dt="2020-11-13T15:25:22.240" v="99"/>
        <pc:sldMasterMkLst>
          <pc:docMk/>
          <pc:sldMasterMk cId="1223305892" sldId="2147483678"/>
        </pc:sldMasterMkLst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1344743852" sldId="2147483679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3669868982" sldId="2147483680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3324204370" sldId="2147483681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4154718717" sldId="2147483682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101644094" sldId="2147483683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2640849671" sldId="2147483684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1249628473" sldId="2147483685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238661977" sldId="2147483686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3285281576" sldId="2147483687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2459663688" sldId="2147483688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3912045409" sldId="2147483689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624413488" sldId="2147483690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2633287513" sldId="2147483691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3570457234" sldId="2147483692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2431731492" sldId="2147483693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3287659519" sldId="2147483694"/>
          </pc:sldLayoutMkLst>
        </pc:sldLayoutChg>
        <pc:sldLayoutChg chg="add mod replId">
          <pc:chgData name="Natalie Ellen Scarborough (1804046)" userId="S::1804046@student.uwtsd.ac.uk::1a5a717d-1a3c-40af-a136-5f88051e5a9e" providerId="AD" clId="Web-{9195747F-97C7-0999-1037-D6E988F7D805}" dt="2020-11-13T15:25:22.240" v="99"/>
          <pc:sldLayoutMkLst>
            <pc:docMk/>
            <pc:sldMasterMk cId="1223305892" sldId="2147483678"/>
            <pc:sldLayoutMk cId="784401952" sldId="2147483695"/>
          </pc:sldLayoutMkLst>
        </pc:sldLayoutChg>
      </pc:sldMasterChg>
    </pc:docChg>
  </pc:docChgLst>
  <pc:docChgLst>
    <pc:chgData clId="Web-{739CA945-F2A2-59CB-7330-11B522F0EC2F}"/>
    <pc:docChg chg="modSld">
      <pc:chgData name="" userId="" providerId="" clId="Web-{739CA945-F2A2-59CB-7330-11B522F0EC2F}" dt="2020-11-11T16:15:53.901" v="1"/>
      <pc:docMkLst>
        <pc:docMk/>
      </pc:docMkLst>
      <pc:sldChg chg="addSp">
        <pc:chgData name="" userId="" providerId="" clId="Web-{739CA945-F2A2-59CB-7330-11B522F0EC2F}" dt="2020-11-11T16:15:53.901" v="1"/>
        <pc:sldMkLst>
          <pc:docMk/>
          <pc:sldMk cId="4145581103" sldId="266"/>
        </pc:sldMkLst>
        <pc:inkChg chg="add">
          <ac:chgData name="" userId="" providerId="" clId="Web-{739CA945-F2A2-59CB-7330-11B522F0EC2F}" dt="2020-11-11T16:15:53.901" v="0"/>
          <ac:inkMkLst>
            <pc:docMk/>
            <pc:sldMk cId="4145581103" sldId="266"/>
            <ac:inkMk id="4" creationId="{4BCAD7E2-0034-4889-A4D8-ED257A1BD1E5}"/>
          </ac:inkMkLst>
        </pc:inkChg>
        <pc:inkChg chg="add">
          <ac:chgData name="" userId="" providerId="" clId="Web-{739CA945-F2A2-59CB-7330-11B522F0EC2F}" dt="2020-11-11T16:15:53.901" v="1"/>
          <ac:inkMkLst>
            <pc:docMk/>
            <pc:sldMk cId="4145581103" sldId="266"/>
            <ac:inkMk id="5" creationId="{2004652B-8E77-46EF-B8AF-971C7E8FF869}"/>
          </ac:inkMkLst>
        </pc:inkChg>
      </pc:sldChg>
    </pc:docChg>
  </pc:docChgLst>
  <pc:docChgLst>
    <pc:chgData name="Stanley Allan Jones" userId="4992fc19-2e6a-4ac8-b2d2-abf128f71fb4" providerId="ADAL" clId="{08C0A51B-485C-A943-A9C1-2E6995759803}"/>
    <pc:docChg chg="custSel modSld">
      <pc:chgData name="Stanley Allan Jones" userId="4992fc19-2e6a-4ac8-b2d2-abf128f71fb4" providerId="ADAL" clId="{08C0A51B-485C-A943-A9C1-2E6995759803}" dt="2020-11-11T19:27:47.997" v="339" actId="20577"/>
      <pc:docMkLst>
        <pc:docMk/>
      </pc:docMkLst>
      <pc:sldChg chg="modSp">
        <pc:chgData name="Stanley Allan Jones" userId="4992fc19-2e6a-4ac8-b2d2-abf128f71fb4" providerId="ADAL" clId="{08C0A51B-485C-A943-A9C1-2E6995759803}" dt="2020-11-11T19:13:57.253" v="212" actId="20577"/>
        <pc:sldMkLst>
          <pc:docMk/>
          <pc:sldMk cId="970632047" sldId="258"/>
        </pc:sldMkLst>
        <pc:spChg chg="mod">
          <ac:chgData name="Stanley Allan Jones" userId="4992fc19-2e6a-4ac8-b2d2-abf128f71fb4" providerId="ADAL" clId="{08C0A51B-485C-A943-A9C1-2E6995759803}" dt="2020-11-11T19:13:57.253" v="212" actId="20577"/>
          <ac:spMkLst>
            <pc:docMk/>
            <pc:sldMk cId="970632047" sldId="258"/>
            <ac:spMk id="3" creationId="{7F2394B6-CB48-467B-96FE-69A038E96AD9}"/>
          </ac:spMkLst>
        </pc:spChg>
      </pc:sldChg>
      <pc:sldChg chg="modSp">
        <pc:chgData name="Stanley Allan Jones" userId="4992fc19-2e6a-4ac8-b2d2-abf128f71fb4" providerId="ADAL" clId="{08C0A51B-485C-A943-A9C1-2E6995759803}" dt="2020-11-11T19:27:47.997" v="339" actId="20577"/>
        <pc:sldMkLst>
          <pc:docMk/>
          <pc:sldMk cId="1860339152" sldId="259"/>
        </pc:sldMkLst>
        <pc:spChg chg="mod">
          <ac:chgData name="Stanley Allan Jones" userId="4992fc19-2e6a-4ac8-b2d2-abf128f71fb4" providerId="ADAL" clId="{08C0A51B-485C-A943-A9C1-2E6995759803}" dt="2020-11-11T19:27:47.997" v="339" actId="20577"/>
          <ac:spMkLst>
            <pc:docMk/>
            <pc:sldMk cId="1860339152" sldId="259"/>
            <ac:spMk id="3" creationId="{0DA17FC6-A9D4-471D-8FE0-A96F4735D1B4}"/>
          </ac:spMkLst>
        </pc:spChg>
      </pc:sldChg>
    </pc:docChg>
  </pc:docChgLst>
  <pc:docChgLst>
    <pc:chgData name="Natalie Ellen Scarborough (1804046)" userId="S::1804046@student.uwtsd.ac.uk::1a5a717d-1a3c-40af-a136-5f88051e5a9e" providerId="AD" clId="Web-{0A64A911-AE32-D172-B214-1E7575239DE1}"/>
    <pc:docChg chg="addSld delSld modSld">
      <pc:chgData name="Natalie Ellen Scarborough (1804046)" userId="S::1804046@student.uwtsd.ac.uk::1a5a717d-1a3c-40af-a136-5f88051e5a9e" providerId="AD" clId="Web-{0A64A911-AE32-D172-B214-1E7575239DE1}" dt="2020-11-15T14:09:51.569" v="3962" actId="1076"/>
      <pc:docMkLst>
        <pc:docMk/>
      </pc:docMkLst>
      <pc:sldChg chg="addSp modSp">
        <pc:chgData name="Natalie Ellen Scarborough (1804046)" userId="S::1804046@student.uwtsd.ac.uk::1a5a717d-1a3c-40af-a136-5f88051e5a9e" providerId="AD" clId="Web-{0A64A911-AE32-D172-B214-1E7575239DE1}" dt="2020-11-15T14:07:37.643" v="3941" actId="1076"/>
        <pc:sldMkLst>
          <pc:docMk/>
          <pc:sldMk cId="4145581103" sldId="266"/>
        </pc:sldMkLst>
        <pc:spChg chg="mod">
          <ac:chgData name="Natalie Ellen Scarborough (1804046)" userId="S::1804046@student.uwtsd.ac.uk::1a5a717d-1a3c-40af-a136-5f88051e5a9e" providerId="AD" clId="Web-{0A64A911-AE32-D172-B214-1E7575239DE1}" dt="2020-11-14T16:52:30.729" v="3861" actId="20577"/>
          <ac:spMkLst>
            <pc:docMk/>
            <pc:sldMk cId="4145581103" sldId="266"/>
            <ac:spMk id="3" creationId="{C89C150F-4B33-42E2-A924-0771061CC33A}"/>
          </ac:spMkLst>
        </pc:spChg>
        <pc:spChg chg="add mod">
          <ac:chgData name="Natalie Ellen Scarborough (1804046)" userId="S::1804046@student.uwtsd.ac.uk::1a5a717d-1a3c-40af-a136-5f88051e5a9e" providerId="AD" clId="Web-{0A64A911-AE32-D172-B214-1E7575239DE1}" dt="2020-11-15T14:07:37.643" v="3941" actId="1076"/>
          <ac:spMkLst>
            <pc:docMk/>
            <pc:sldMk cId="4145581103" sldId="266"/>
            <ac:spMk id="4" creationId="{56F309D6-76B1-41F4-923A-4B5E3DF61B79}"/>
          </ac:spMkLst>
        </pc:spChg>
      </pc:sldChg>
      <pc:sldChg chg="addSp delSp modSp">
        <pc:chgData name="Natalie Ellen Scarborough (1804046)" userId="S::1804046@student.uwtsd.ac.uk::1a5a717d-1a3c-40af-a136-5f88051e5a9e" providerId="AD" clId="Web-{0A64A911-AE32-D172-B214-1E7575239DE1}" dt="2020-11-15T14:08:07.253" v="3946" actId="1076"/>
        <pc:sldMkLst>
          <pc:docMk/>
          <pc:sldMk cId="2230166480" sldId="267"/>
        </pc:sldMkLst>
        <pc:spChg chg="add del mod">
          <ac:chgData name="Natalie Ellen Scarborough (1804046)" userId="S::1804046@student.uwtsd.ac.uk::1a5a717d-1a3c-40af-a136-5f88051e5a9e" providerId="AD" clId="Web-{0A64A911-AE32-D172-B214-1E7575239DE1}" dt="2020-11-14T16:35:29.858" v="3842" actId="20577"/>
          <ac:spMkLst>
            <pc:docMk/>
            <pc:sldMk cId="2230166480" sldId="267"/>
            <ac:spMk id="3" creationId="{25B29F8D-2DA6-4445-9AC7-8BD69CC7B7B0}"/>
          </ac:spMkLst>
        </pc:spChg>
        <pc:spChg chg="add mod">
          <ac:chgData name="Natalie Ellen Scarborough (1804046)" userId="S::1804046@student.uwtsd.ac.uk::1a5a717d-1a3c-40af-a136-5f88051e5a9e" providerId="AD" clId="Web-{0A64A911-AE32-D172-B214-1E7575239DE1}" dt="2020-11-15T14:08:07.253" v="3946" actId="1076"/>
          <ac:spMkLst>
            <pc:docMk/>
            <pc:sldMk cId="2230166480" sldId="267"/>
            <ac:spMk id="4" creationId="{9892100F-3724-42A7-B09A-C9A23E3F66CC}"/>
          </ac:spMkLst>
        </pc:spChg>
        <pc:graphicFrameChg chg="add del">
          <ac:chgData name="Natalie Ellen Scarborough (1804046)" userId="S::1804046@student.uwtsd.ac.uk::1a5a717d-1a3c-40af-a136-5f88051e5a9e" providerId="AD" clId="Web-{0A64A911-AE32-D172-B214-1E7575239DE1}" dt="2020-11-14T14:37:57.526" v="1877"/>
          <ac:graphicFrameMkLst>
            <pc:docMk/>
            <pc:sldMk cId="2230166480" sldId="267"/>
            <ac:graphicFrameMk id="22" creationId="{B98DD8B6-25C4-4EB0-A3A7-BC221E8875B5}"/>
          </ac:graphicFrameMkLst>
        </pc:graphicFrameChg>
        <pc:graphicFrameChg chg="add del">
          <ac:chgData name="Natalie Ellen Scarborough (1804046)" userId="S::1804046@student.uwtsd.ac.uk::1a5a717d-1a3c-40af-a136-5f88051e5a9e" providerId="AD" clId="Web-{0A64A911-AE32-D172-B214-1E7575239DE1}" dt="2020-11-14T14:38:05.870" v="1879"/>
          <ac:graphicFrameMkLst>
            <pc:docMk/>
            <pc:sldMk cId="2230166480" sldId="267"/>
            <ac:graphicFrameMk id="24" creationId="{4CD62F01-17B6-4451-B933-53D518695353}"/>
          </ac:graphicFrameMkLst>
        </pc:graphicFrameChg>
        <pc:picChg chg="mod">
          <ac:chgData name="Natalie Ellen Scarborough (1804046)" userId="S::1804046@student.uwtsd.ac.uk::1a5a717d-1a3c-40af-a136-5f88051e5a9e" providerId="AD" clId="Web-{0A64A911-AE32-D172-B214-1E7575239DE1}" dt="2020-11-14T14:38:05.870" v="1880"/>
          <ac:picMkLst>
            <pc:docMk/>
            <pc:sldMk cId="2230166480" sldId="267"/>
            <ac:picMk id="18" creationId="{545DFB1A-44BE-483E-BB7D-7181978E7943}"/>
          </ac:picMkLst>
        </pc:picChg>
      </pc:sldChg>
      <pc:sldChg chg="addSp delSp modSp mod setBg setClrOvrMap">
        <pc:chgData name="Natalie Ellen Scarborough (1804046)" userId="S::1804046@student.uwtsd.ac.uk::1a5a717d-1a3c-40af-a136-5f88051e5a9e" providerId="AD" clId="Web-{0A64A911-AE32-D172-B214-1E7575239DE1}" dt="2020-11-15T14:09:06.427" v="3955" actId="1076"/>
        <pc:sldMkLst>
          <pc:docMk/>
          <pc:sldMk cId="3199446964" sldId="268"/>
        </pc:sldMkLst>
        <pc:spChg chg="mod ord">
          <ac:chgData name="Natalie Ellen Scarborough (1804046)" userId="S::1804046@student.uwtsd.ac.uk::1a5a717d-1a3c-40af-a136-5f88051e5a9e" providerId="AD" clId="Web-{0A64A911-AE32-D172-B214-1E7575239DE1}" dt="2020-11-14T16:12:08.384" v="3401"/>
          <ac:spMkLst>
            <pc:docMk/>
            <pc:sldMk cId="3199446964" sldId="268"/>
            <ac:spMk id="2" creationId="{D4CE925E-F350-4632-839C-406AC130E8D5}"/>
          </ac:spMkLst>
        </pc:spChg>
        <pc:spChg chg="add mod">
          <ac:chgData name="Natalie Ellen Scarborough (1804046)" userId="S::1804046@student.uwtsd.ac.uk::1a5a717d-1a3c-40af-a136-5f88051e5a9e" providerId="AD" clId="Web-{0A64A911-AE32-D172-B214-1E7575239DE1}" dt="2020-11-15T14:09:06.427" v="3955" actId="1076"/>
          <ac:spMkLst>
            <pc:docMk/>
            <pc:sldMk cId="3199446964" sldId="268"/>
            <ac:spMk id="3" creationId="{F8FE5497-485E-4C05-89D0-8EEC3CB14E17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3:41:41.671" v="901"/>
          <ac:spMkLst>
            <pc:docMk/>
            <pc:sldMk cId="3199446964" sldId="268"/>
            <ac:spMk id="5" creationId="{094E213D-3FA7-4D59-80B5-015897DCAFCA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3:41:41.671" v="901"/>
          <ac:spMkLst>
            <pc:docMk/>
            <pc:sldMk cId="3199446964" sldId="268"/>
            <ac:spMk id="6" creationId="{0D63BE23-20C0-4F37-860E-0892A4DE083B}"/>
          </ac:spMkLst>
        </pc:spChg>
        <pc:spChg chg="add del mod">
          <ac:chgData name="Natalie Ellen Scarborough (1804046)" userId="S::1804046@student.uwtsd.ac.uk::1a5a717d-1a3c-40af-a136-5f88051e5a9e" providerId="AD" clId="Web-{0A64A911-AE32-D172-B214-1E7575239DE1}" dt="2020-11-14T13:41:23.296" v="899"/>
          <ac:spMkLst>
            <pc:docMk/>
            <pc:sldMk cId="3199446964" sldId="268"/>
            <ac:spMk id="7" creationId="{224854D4-0E3F-4A6E-8FD6-AE260AF93D35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3:41:41.671" v="901"/>
          <ac:spMkLst>
            <pc:docMk/>
            <pc:sldMk cId="3199446964" sldId="268"/>
            <ac:spMk id="9" creationId="{D49AB149-D0D3-42EA-8B4C-F39E213AE222}"/>
          </ac:spMkLst>
        </pc:spChg>
        <pc:spChg chg="add mod ord">
          <ac:chgData name="Natalie Ellen Scarborough (1804046)" userId="S::1804046@student.uwtsd.ac.uk::1a5a717d-1a3c-40af-a136-5f88051e5a9e" providerId="AD" clId="Web-{0A64A911-AE32-D172-B214-1E7575239DE1}" dt="2020-11-14T17:38:08.005" v="3864" actId="20577"/>
          <ac:spMkLst>
            <pc:docMk/>
            <pc:sldMk cId="3199446964" sldId="268"/>
            <ac:spMk id="13" creationId="{510E5320-41E2-4CC8-A955-CB7412D669DB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6:12:08.384" v="3401"/>
          <ac:spMkLst>
            <pc:docMk/>
            <pc:sldMk cId="3199446964" sldId="268"/>
            <ac:spMk id="16" creationId="{09A5E449-B95D-46A6-9234-5477BCBAD6CE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6:12:08.384" v="3401"/>
          <ac:spMkLst>
            <pc:docMk/>
            <pc:sldMk cId="3199446964" sldId="268"/>
            <ac:spMk id="21" creationId="{57B113FE-00ED-4DFD-B853-285DBAE33FCF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6:12:08.384" v="3401"/>
          <ac:spMkLst>
            <pc:docMk/>
            <pc:sldMk cId="3199446964" sldId="268"/>
            <ac:spMk id="26" creationId="{08CC676F-74F1-441D-9B51-42C5B87F182C}"/>
          </ac:spMkLst>
        </pc:spChg>
        <pc:spChg chg="del mod">
          <ac:chgData name="Natalie Ellen Scarborough (1804046)" userId="S::1804046@student.uwtsd.ac.uk::1a5a717d-1a3c-40af-a136-5f88051e5a9e" providerId="AD" clId="Web-{0A64A911-AE32-D172-B214-1E7575239DE1}" dt="2020-11-14T13:16:05.420" v="818"/>
          <ac:spMkLst>
            <pc:docMk/>
            <pc:sldMk cId="3199446964" sldId="268"/>
            <ac:spMk id="30" creationId="{D799526D-E0F2-4F98-AC8C-B6441CA33894}"/>
          </ac:spMkLst>
        </pc:spChg>
        <pc:spChg chg="add">
          <ac:chgData name="Natalie Ellen Scarborough (1804046)" userId="S::1804046@student.uwtsd.ac.uk::1a5a717d-1a3c-40af-a136-5f88051e5a9e" providerId="AD" clId="Web-{0A64A911-AE32-D172-B214-1E7575239DE1}" dt="2020-11-14T16:12:08.384" v="3401"/>
          <ac:spMkLst>
            <pc:docMk/>
            <pc:sldMk cId="3199446964" sldId="268"/>
            <ac:spMk id="31" creationId="{4DE0D6BE-330A-422D-9BD9-1E18F73C6E1E}"/>
          </ac:spMkLst>
        </pc:spChg>
        <pc:picChg chg="add del mod ord">
          <ac:chgData name="Natalie Ellen Scarborough (1804046)" userId="S::1804046@student.uwtsd.ac.uk::1a5a717d-1a3c-40af-a136-5f88051e5a9e" providerId="AD" clId="Web-{0A64A911-AE32-D172-B214-1E7575239DE1}" dt="2020-11-14T13:34:44.879" v="898"/>
          <ac:picMkLst>
            <pc:docMk/>
            <pc:sldMk cId="3199446964" sldId="268"/>
            <ac:picMk id="3" creationId="{5F9B99B1-0AE3-4F8C-8787-804B5EF3F492}"/>
          </ac:picMkLst>
        </pc:picChg>
        <pc:picChg chg="add del mod">
          <ac:chgData name="Natalie Ellen Scarborough (1804046)" userId="S::1804046@student.uwtsd.ac.uk::1a5a717d-1a3c-40af-a136-5f88051e5a9e" providerId="AD" clId="Web-{0A64A911-AE32-D172-B214-1E7575239DE1}" dt="2020-11-14T13:16:52.922" v="822"/>
          <ac:picMkLst>
            <pc:docMk/>
            <pc:sldMk cId="3199446964" sldId="268"/>
            <ac:picMk id="4" creationId="{DAB43935-EDC0-4D0F-9292-787D90D6B4A9}"/>
          </ac:picMkLst>
        </pc:picChg>
        <pc:picChg chg="add mod ord">
          <ac:chgData name="Natalie Ellen Scarborough (1804046)" userId="S::1804046@student.uwtsd.ac.uk::1a5a717d-1a3c-40af-a136-5f88051e5a9e" providerId="AD" clId="Web-{0A64A911-AE32-D172-B214-1E7575239DE1}" dt="2020-11-15T14:08:23.207" v="3950" actId="1076"/>
          <ac:picMkLst>
            <pc:docMk/>
            <pc:sldMk cId="3199446964" sldId="268"/>
            <ac:picMk id="8" creationId="{167CEE7F-FD4F-43CF-AD72-2C73CE1CE58C}"/>
          </ac:picMkLst>
        </pc:picChg>
        <pc:picChg chg="del">
          <ac:chgData name="Natalie Ellen Scarborough (1804046)" userId="S::1804046@student.uwtsd.ac.uk::1a5a717d-1a3c-40af-a136-5f88051e5a9e" providerId="AD" clId="Web-{0A64A911-AE32-D172-B214-1E7575239DE1}" dt="2020-11-14T13:16:49.562" v="821"/>
          <ac:picMkLst>
            <pc:docMk/>
            <pc:sldMk cId="3199446964" sldId="268"/>
            <ac:picMk id="28" creationId="{ECC62411-55B9-43F7-9B11-338A7EEF204F}"/>
          </ac:picMkLst>
        </pc:picChg>
      </pc:sldChg>
      <pc:sldChg chg="addSp delSp modSp mod setBg">
        <pc:chgData name="Natalie Ellen Scarborough (1804046)" userId="S::1804046@student.uwtsd.ac.uk::1a5a717d-1a3c-40af-a136-5f88051e5a9e" providerId="AD" clId="Web-{0A64A911-AE32-D172-B214-1E7575239DE1}" dt="2020-11-15T14:09:51.569" v="3962" actId="1076"/>
        <pc:sldMkLst>
          <pc:docMk/>
          <pc:sldMk cId="2845134972" sldId="269"/>
        </pc:sldMkLst>
        <pc:spChg chg="mod ord">
          <ac:chgData name="Natalie Ellen Scarborough (1804046)" userId="S::1804046@student.uwtsd.ac.uk::1a5a717d-1a3c-40af-a136-5f88051e5a9e" providerId="AD" clId="Web-{0A64A911-AE32-D172-B214-1E7575239DE1}" dt="2020-11-14T15:08:24.090" v="2043"/>
          <ac:spMkLst>
            <pc:docMk/>
            <pc:sldMk cId="2845134972" sldId="269"/>
            <ac:spMk id="2" creationId="{28C27C40-1629-4F08-8CD4-D9F0B6276D68}"/>
          </ac:spMkLst>
        </pc:spChg>
        <pc:spChg chg="add mod">
          <ac:chgData name="Natalie Ellen Scarborough (1804046)" userId="S::1804046@student.uwtsd.ac.uk::1a5a717d-1a3c-40af-a136-5f88051e5a9e" providerId="AD" clId="Web-{0A64A911-AE32-D172-B214-1E7575239DE1}" dt="2020-11-15T14:09:51.569" v="3962" actId="1076"/>
          <ac:spMkLst>
            <pc:docMk/>
            <pc:sldMk cId="2845134972" sldId="269"/>
            <ac:spMk id="3" creationId="{150C65B7-CBBF-475F-8335-FADCBB198357}"/>
          </ac:spMkLst>
        </pc:spChg>
        <pc:spChg chg="del">
          <ac:chgData name="Natalie Ellen Scarborough (1804046)" userId="S::1804046@student.uwtsd.ac.uk::1a5a717d-1a3c-40af-a136-5f88051e5a9e" providerId="AD" clId="Web-{0A64A911-AE32-D172-B214-1E7575239DE1}" dt="2020-11-14T14:12:33.580" v="1246"/>
          <ac:spMkLst>
            <pc:docMk/>
            <pc:sldMk cId="2845134972" sldId="269"/>
            <ac:spMk id="3" creationId="{9F39D8C7-B716-41F3-AF30-2DA74655C437}"/>
          </ac:spMkLst>
        </pc:spChg>
        <pc:spChg chg="add mod">
          <ac:chgData name="Natalie Ellen Scarborough (1804046)" userId="S::1804046@student.uwtsd.ac.uk::1a5a717d-1a3c-40af-a136-5f88051e5a9e" providerId="AD" clId="Web-{0A64A911-AE32-D172-B214-1E7575239DE1}" dt="2020-11-15T13:02:46.034" v="3875" actId="20577"/>
          <ac:spMkLst>
            <pc:docMk/>
            <pc:sldMk cId="2845134972" sldId="269"/>
            <ac:spMk id="8" creationId="{7A7F37C1-CC6C-412F-A7EB-ECF75AACC553}"/>
          </ac:spMkLst>
        </pc:spChg>
        <pc:spChg chg="add del">
          <ac:chgData name="Natalie Ellen Scarborough (1804046)" userId="S::1804046@student.uwtsd.ac.uk::1a5a717d-1a3c-40af-a136-5f88051e5a9e" providerId="AD" clId="Web-{0A64A911-AE32-D172-B214-1E7575239DE1}" dt="2020-11-14T14:28:06.760" v="1861"/>
          <ac:spMkLst>
            <pc:docMk/>
            <pc:sldMk cId="2845134972" sldId="269"/>
            <ac:spMk id="11" creationId="{4DE0D6BE-330A-422D-9BD9-1E18F73C6E1E}"/>
          </ac:spMkLst>
        </pc:spChg>
        <pc:spChg chg="add">
          <ac:chgData name="Natalie Ellen Scarborough (1804046)" userId="S::1804046@student.uwtsd.ac.uk::1a5a717d-1a3c-40af-a136-5f88051e5a9e" providerId="AD" clId="Web-{0A64A911-AE32-D172-B214-1E7575239DE1}" dt="2020-11-14T15:08:24.090" v="2043"/>
          <ac:spMkLst>
            <pc:docMk/>
            <pc:sldMk cId="2845134972" sldId="269"/>
            <ac:spMk id="21" creationId="{4DE0D6BE-330A-422D-9BD9-1E18F73C6E1E}"/>
          </ac:spMkLst>
        </pc:spChg>
        <pc:picChg chg="add mod ord">
          <ac:chgData name="Natalie Ellen Scarborough (1804046)" userId="S::1804046@student.uwtsd.ac.uk::1a5a717d-1a3c-40af-a136-5f88051e5a9e" providerId="AD" clId="Web-{0A64A911-AE32-D172-B214-1E7575239DE1}" dt="2020-11-14T15:08:24.090" v="2043"/>
          <ac:picMkLst>
            <pc:docMk/>
            <pc:sldMk cId="2845134972" sldId="269"/>
            <ac:picMk id="4" creationId="{DFD55005-DB6B-4AE8-BFF7-C15ADAA2EB55}"/>
          </ac:picMkLst>
        </pc:picChg>
        <pc:cxnChg chg="add del">
          <ac:chgData name="Natalie Ellen Scarborough (1804046)" userId="S::1804046@student.uwtsd.ac.uk::1a5a717d-1a3c-40af-a136-5f88051e5a9e" providerId="AD" clId="Web-{0A64A911-AE32-D172-B214-1E7575239DE1}" dt="2020-11-14T15:08:24.090" v="2043"/>
          <ac:cxnSpMkLst>
            <pc:docMk/>
            <pc:sldMk cId="2845134972" sldId="269"/>
            <ac:cxnSpMk id="16" creationId="{E0DCF65E-F84E-483D-83D7-A1616D569143}"/>
          </ac:cxnSpMkLst>
        </pc:cxnChg>
      </pc:sldChg>
      <pc:sldChg chg="del">
        <pc:chgData name="Natalie Ellen Scarborough (1804046)" userId="S::1804046@student.uwtsd.ac.uk::1a5a717d-1a3c-40af-a136-5f88051e5a9e" providerId="AD" clId="Web-{0A64A911-AE32-D172-B214-1E7575239DE1}" dt="2020-11-14T14:28:38.449" v="1862"/>
        <pc:sldMkLst>
          <pc:docMk/>
          <pc:sldMk cId="2439264979" sldId="270"/>
        </pc:sldMkLst>
      </pc:sldChg>
      <pc:sldChg chg="addSp delSp modSp mod setBg">
        <pc:chgData name="Natalie Ellen Scarborough (1804046)" userId="S::1804046@student.uwtsd.ac.uk::1a5a717d-1a3c-40af-a136-5f88051e5a9e" providerId="AD" clId="Web-{0A64A911-AE32-D172-B214-1E7575239DE1}" dt="2020-11-15T14:06:22.704" v="3933" actId="20577"/>
        <pc:sldMkLst>
          <pc:docMk/>
          <pc:sldMk cId="242088755" sldId="272"/>
        </pc:sldMkLst>
        <pc:spChg chg="mod">
          <ac:chgData name="Natalie Ellen Scarborough (1804046)" userId="S::1804046@student.uwtsd.ac.uk::1a5a717d-1a3c-40af-a136-5f88051e5a9e" providerId="AD" clId="Web-{0A64A911-AE32-D172-B214-1E7575239DE1}" dt="2020-11-14T14:37:13.087" v="1875"/>
          <ac:spMkLst>
            <pc:docMk/>
            <pc:sldMk cId="242088755" sldId="272"/>
            <ac:spMk id="2" creationId="{0B5A5A3B-EDB4-455D-B974-644E8906BA43}"/>
          </ac:spMkLst>
        </pc:spChg>
        <pc:spChg chg="mod">
          <ac:chgData name="Natalie Ellen Scarborough (1804046)" userId="S::1804046@student.uwtsd.ac.uk::1a5a717d-1a3c-40af-a136-5f88051e5a9e" providerId="AD" clId="Web-{0A64A911-AE32-D172-B214-1E7575239DE1}" dt="2020-11-14T14:37:13.087" v="1875"/>
          <ac:spMkLst>
            <pc:docMk/>
            <pc:sldMk cId="242088755" sldId="272"/>
            <ac:spMk id="3" creationId="{1086CE7B-9F27-466F-BC6C-D195ED29ADA7}"/>
          </ac:spMkLst>
        </pc:spChg>
        <pc:spChg chg="add del mod">
          <ac:chgData name="Natalie Ellen Scarborough (1804046)" userId="S::1804046@student.uwtsd.ac.uk::1a5a717d-1a3c-40af-a136-5f88051e5a9e" providerId="AD" clId="Web-{0A64A911-AE32-D172-B214-1E7575239DE1}" dt="2020-11-15T14:04:29.560" v="3915"/>
          <ac:spMkLst>
            <pc:docMk/>
            <pc:sldMk cId="242088755" sldId="272"/>
            <ac:spMk id="4" creationId="{84E01243-94B7-4F48-8B89-05A92A6730C2}"/>
          </ac:spMkLst>
        </pc:spChg>
        <pc:spChg chg="add del mod">
          <ac:chgData name="Natalie Ellen Scarborough (1804046)" userId="S::1804046@student.uwtsd.ac.uk::1a5a717d-1a3c-40af-a136-5f88051e5a9e" providerId="AD" clId="Web-{0A64A911-AE32-D172-B214-1E7575239DE1}" dt="2020-11-15T14:03:47.622" v="3909"/>
          <ac:spMkLst>
            <pc:docMk/>
            <pc:sldMk cId="242088755" sldId="272"/>
            <ac:spMk id="6" creationId="{BD9FD696-309E-4EBC-8901-085AE5363E59}"/>
          </ac:spMkLst>
        </pc:spChg>
        <pc:spChg chg="add mod">
          <ac:chgData name="Natalie Ellen Scarborough (1804046)" userId="S::1804046@student.uwtsd.ac.uk::1a5a717d-1a3c-40af-a136-5f88051e5a9e" providerId="AD" clId="Web-{0A64A911-AE32-D172-B214-1E7575239DE1}" dt="2020-11-15T14:06:22.704" v="3933" actId="20577"/>
          <ac:spMkLst>
            <pc:docMk/>
            <pc:sldMk cId="242088755" sldId="272"/>
            <ac:spMk id="7" creationId="{AD97211A-CAED-4E94-BC2D-F42185C37FDF}"/>
          </ac:spMkLst>
        </pc:spChg>
        <pc:picChg chg="add mod">
          <ac:chgData name="Natalie Ellen Scarborough (1804046)" userId="S::1804046@student.uwtsd.ac.uk::1a5a717d-1a3c-40af-a136-5f88051e5a9e" providerId="AD" clId="Web-{0A64A911-AE32-D172-B214-1E7575239DE1}" dt="2020-11-15T14:04:11.935" v="3911" actId="1076"/>
          <ac:picMkLst>
            <pc:docMk/>
            <pc:sldMk cId="242088755" sldId="272"/>
            <ac:picMk id="5" creationId="{9AA78EFF-7411-43DC-82F7-D0800B9BDCF6}"/>
          </ac:picMkLst>
        </pc:picChg>
        <pc:cxnChg chg="add">
          <ac:chgData name="Natalie Ellen Scarborough (1804046)" userId="S::1804046@student.uwtsd.ac.uk::1a5a717d-1a3c-40af-a136-5f88051e5a9e" providerId="AD" clId="Web-{0A64A911-AE32-D172-B214-1E7575239DE1}" dt="2020-11-14T14:37:13.087" v="1875"/>
          <ac:cxnSpMkLst>
            <pc:docMk/>
            <pc:sldMk cId="242088755" sldId="272"/>
            <ac:cxnSpMk id="9" creationId="{E0DCF65E-F84E-483D-83D7-A1616D569143}"/>
          </ac:cxnSpMkLst>
        </pc:cxnChg>
      </pc:sldChg>
      <pc:sldChg chg="modSp new del">
        <pc:chgData name="Natalie Ellen Scarborough (1804046)" userId="S::1804046@student.uwtsd.ac.uk::1a5a717d-1a3c-40af-a136-5f88051e5a9e" providerId="AD" clId="Web-{0A64A911-AE32-D172-B214-1E7575239DE1}" dt="2020-11-14T16:41:26.227" v="3856"/>
        <pc:sldMkLst>
          <pc:docMk/>
          <pc:sldMk cId="633753329" sldId="273"/>
        </pc:sldMkLst>
        <pc:spChg chg="mod">
          <ac:chgData name="Natalie Ellen Scarborough (1804046)" userId="S::1804046@student.uwtsd.ac.uk::1a5a717d-1a3c-40af-a136-5f88051e5a9e" providerId="AD" clId="Web-{0A64A911-AE32-D172-B214-1E7575239DE1}" dt="2020-11-14T16:41:20.867" v="3855" actId="20577"/>
          <ac:spMkLst>
            <pc:docMk/>
            <pc:sldMk cId="633753329" sldId="273"/>
            <ac:spMk id="2" creationId="{B472922D-03E2-4C60-8D91-B32B2FD02747}"/>
          </ac:spMkLst>
        </pc:spChg>
      </pc:sldChg>
    </pc:docChg>
  </pc:docChgLst>
  <pc:docChgLst>
    <pc:chgData name="Natalie" userId="1a5a717d-1a3c-40af-a136-5f88051e5a9e" providerId="ADAL" clId="{3C41A29F-1645-4662-8315-D2B34DCE2E49}"/>
    <pc:docChg chg="modSld">
      <pc:chgData name="Natalie" userId="1a5a717d-1a3c-40af-a136-5f88051e5a9e" providerId="ADAL" clId="{3C41A29F-1645-4662-8315-D2B34DCE2E49}" dt="2020-11-15T15:24:13.251" v="4"/>
      <pc:docMkLst>
        <pc:docMk/>
      </pc:docMkLst>
      <pc:sldChg chg="addSp delSp modSp">
        <pc:chgData name="Natalie" userId="1a5a717d-1a3c-40af-a136-5f88051e5a9e" providerId="ADAL" clId="{3C41A29F-1645-4662-8315-D2B34DCE2E49}" dt="2020-11-15T15:24:13.251" v="4"/>
        <pc:sldMkLst>
          <pc:docMk/>
          <pc:sldMk cId="4145581103" sldId="266"/>
        </pc:sldMkLst>
        <pc:picChg chg="add del mod">
          <ac:chgData name="Natalie" userId="1a5a717d-1a3c-40af-a136-5f88051e5a9e" providerId="ADAL" clId="{3C41A29F-1645-4662-8315-D2B34DCE2E49}" dt="2020-11-15T14:57:17.378" v="2"/>
          <ac:picMkLst>
            <pc:docMk/>
            <pc:sldMk cId="4145581103" sldId="266"/>
            <ac:picMk id="5" creationId="{12A91888-B173-46F1-BA98-92F5D1785F96}"/>
          </ac:picMkLst>
        </pc:picChg>
        <pc:picChg chg="add del mod">
          <ac:chgData name="Natalie" userId="1a5a717d-1a3c-40af-a136-5f88051e5a9e" providerId="ADAL" clId="{3C41A29F-1645-4662-8315-D2B34DCE2E49}" dt="2020-11-15T15:08:25.618" v="3"/>
          <ac:picMkLst>
            <pc:docMk/>
            <pc:sldMk cId="4145581103" sldId="266"/>
            <ac:picMk id="6" creationId="{D4396C91-2BB4-4055-937E-16987B68870E}"/>
          </ac:picMkLst>
        </pc:picChg>
        <pc:picChg chg="add del mod">
          <ac:chgData name="Natalie" userId="1a5a717d-1a3c-40af-a136-5f88051e5a9e" providerId="ADAL" clId="{3C41A29F-1645-4662-8315-D2B34DCE2E49}" dt="2020-11-15T15:24:13.251" v="4"/>
          <ac:picMkLst>
            <pc:docMk/>
            <pc:sldMk cId="4145581103" sldId="266"/>
            <ac:picMk id="7" creationId="{B3C4F7D6-BA0C-496A-8F0D-D276AA1A6792}"/>
          </ac:picMkLst>
        </pc:picChg>
        <pc:picChg chg="add mod">
          <ac:chgData name="Natalie" userId="1a5a717d-1a3c-40af-a136-5f88051e5a9e" providerId="ADAL" clId="{3C41A29F-1645-4662-8315-D2B34DCE2E49}" dt="2020-11-15T15:24:13.251" v="4"/>
          <ac:picMkLst>
            <pc:docMk/>
            <pc:sldMk cId="4145581103" sldId="266"/>
            <ac:picMk id="8" creationId="{E8055ECF-EE60-4677-A01B-F97249C64C2E}"/>
          </ac:picMkLst>
        </pc:picChg>
      </pc:sldChg>
      <pc:sldChg chg="addSp delSp modSp">
        <pc:chgData name="Natalie" userId="1a5a717d-1a3c-40af-a136-5f88051e5a9e" providerId="ADAL" clId="{3C41A29F-1645-4662-8315-D2B34DCE2E49}" dt="2020-11-15T15:24:13.251" v="4"/>
        <pc:sldMkLst>
          <pc:docMk/>
          <pc:sldMk cId="2230166480" sldId="267"/>
        </pc:sldMkLst>
        <pc:picChg chg="add del mod">
          <ac:chgData name="Natalie" userId="1a5a717d-1a3c-40af-a136-5f88051e5a9e" providerId="ADAL" clId="{3C41A29F-1645-4662-8315-D2B34DCE2E49}" dt="2020-11-15T15:08:25.618" v="3"/>
          <ac:picMkLst>
            <pc:docMk/>
            <pc:sldMk cId="2230166480" sldId="267"/>
            <ac:picMk id="5" creationId="{C3FEB6C5-DF8A-46AE-9E9B-741C0439B7DA}"/>
          </ac:picMkLst>
        </pc:picChg>
        <pc:picChg chg="add del mod">
          <ac:chgData name="Natalie" userId="1a5a717d-1a3c-40af-a136-5f88051e5a9e" providerId="ADAL" clId="{3C41A29F-1645-4662-8315-D2B34DCE2E49}" dt="2020-11-15T15:24:13.251" v="4"/>
          <ac:picMkLst>
            <pc:docMk/>
            <pc:sldMk cId="2230166480" sldId="267"/>
            <ac:picMk id="6" creationId="{08BADDAC-E032-465B-A06F-860AD05CFEA6}"/>
          </ac:picMkLst>
        </pc:picChg>
        <pc:picChg chg="add mod">
          <ac:chgData name="Natalie" userId="1a5a717d-1a3c-40af-a136-5f88051e5a9e" providerId="ADAL" clId="{3C41A29F-1645-4662-8315-D2B34DCE2E49}" dt="2020-11-15T15:24:13.251" v="4"/>
          <ac:picMkLst>
            <pc:docMk/>
            <pc:sldMk cId="2230166480" sldId="267"/>
            <ac:picMk id="7" creationId="{D9C92E32-ECD7-41A9-8225-9D2A93321B0A}"/>
          </ac:picMkLst>
        </pc:picChg>
      </pc:sldChg>
      <pc:sldChg chg="addSp delSp modSp">
        <pc:chgData name="Natalie" userId="1a5a717d-1a3c-40af-a136-5f88051e5a9e" providerId="ADAL" clId="{3C41A29F-1645-4662-8315-D2B34DCE2E49}" dt="2020-11-15T15:24:13.251" v="4"/>
        <pc:sldMkLst>
          <pc:docMk/>
          <pc:sldMk cId="3199446964" sldId="268"/>
        </pc:sldMkLst>
        <pc:picChg chg="add del mod">
          <ac:chgData name="Natalie" userId="1a5a717d-1a3c-40af-a136-5f88051e5a9e" providerId="ADAL" clId="{3C41A29F-1645-4662-8315-D2B34DCE2E49}" dt="2020-11-15T15:08:25.618" v="3"/>
          <ac:picMkLst>
            <pc:docMk/>
            <pc:sldMk cId="3199446964" sldId="268"/>
            <ac:picMk id="4" creationId="{1A6685E7-F801-4840-A0CF-097A014811D6}"/>
          </ac:picMkLst>
        </pc:picChg>
        <pc:picChg chg="add del mod">
          <ac:chgData name="Natalie" userId="1a5a717d-1a3c-40af-a136-5f88051e5a9e" providerId="ADAL" clId="{3C41A29F-1645-4662-8315-D2B34DCE2E49}" dt="2020-11-15T15:24:13.251" v="4"/>
          <ac:picMkLst>
            <pc:docMk/>
            <pc:sldMk cId="3199446964" sldId="268"/>
            <ac:picMk id="5" creationId="{33E81B00-296A-4061-BFC2-F442959F1BA7}"/>
          </ac:picMkLst>
        </pc:picChg>
        <pc:picChg chg="add mod">
          <ac:chgData name="Natalie" userId="1a5a717d-1a3c-40af-a136-5f88051e5a9e" providerId="ADAL" clId="{3C41A29F-1645-4662-8315-D2B34DCE2E49}" dt="2020-11-15T15:24:13.251" v="4"/>
          <ac:picMkLst>
            <pc:docMk/>
            <pc:sldMk cId="3199446964" sldId="268"/>
            <ac:picMk id="6" creationId="{9FC17324-B212-42E0-B54C-D0B7363858D3}"/>
          </ac:picMkLst>
        </pc:picChg>
      </pc:sldChg>
      <pc:sldChg chg="addSp delSp modSp">
        <pc:chgData name="Natalie" userId="1a5a717d-1a3c-40af-a136-5f88051e5a9e" providerId="ADAL" clId="{3C41A29F-1645-4662-8315-D2B34DCE2E49}" dt="2020-11-15T15:24:13.251" v="4"/>
        <pc:sldMkLst>
          <pc:docMk/>
          <pc:sldMk cId="2845134972" sldId="269"/>
        </pc:sldMkLst>
        <pc:picChg chg="add del mod">
          <ac:chgData name="Natalie" userId="1a5a717d-1a3c-40af-a136-5f88051e5a9e" providerId="ADAL" clId="{3C41A29F-1645-4662-8315-D2B34DCE2E49}" dt="2020-11-15T15:08:25.618" v="3"/>
          <ac:picMkLst>
            <pc:docMk/>
            <pc:sldMk cId="2845134972" sldId="269"/>
            <ac:picMk id="5" creationId="{A8583CD0-B903-43CB-A842-E43F6E9240E3}"/>
          </ac:picMkLst>
        </pc:picChg>
        <pc:picChg chg="add del mod">
          <ac:chgData name="Natalie" userId="1a5a717d-1a3c-40af-a136-5f88051e5a9e" providerId="ADAL" clId="{3C41A29F-1645-4662-8315-D2B34DCE2E49}" dt="2020-11-15T15:24:13.251" v="4"/>
          <ac:picMkLst>
            <pc:docMk/>
            <pc:sldMk cId="2845134972" sldId="269"/>
            <ac:picMk id="6" creationId="{1084A39D-609C-45C6-B65B-26A737EEAA35}"/>
          </ac:picMkLst>
        </pc:picChg>
        <pc:picChg chg="add mod">
          <ac:chgData name="Natalie" userId="1a5a717d-1a3c-40af-a136-5f88051e5a9e" providerId="ADAL" clId="{3C41A29F-1645-4662-8315-D2B34DCE2E49}" dt="2020-11-15T15:24:13.251" v="4"/>
          <ac:picMkLst>
            <pc:docMk/>
            <pc:sldMk cId="2845134972" sldId="269"/>
            <ac:picMk id="7" creationId="{C9B643E7-BBC2-43B3-9C37-105D2561A446}"/>
          </ac:picMkLst>
        </pc:picChg>
      </pc:sldChg>
      <pc:sldChg chg="addSp delSp modSp">
        <pc:chgData name="Natalie" userId="1a5a717d-1a3c-40af-a136-5f88051e5a9e" providerId="ADAL" clId="{3C41A29F-1645-4662-8315-D2B34DCE2E49}" dt="2020-11-15T15:24:13.251" v="4"/>
        <pc:sldMkLst>
          <pc:docMk/>
          <pc:sldMk cId="242088755" sldId="272"/>
        </pc:sldMkLst>
        <pc:picChg chg="add del mod">
          <ac:chgData name="Natalie" userId="1a5a717d-1a3c-40af-a136-5f88051e5a9e" providerId="ADAL" clId="{3C41A29F-1645-4662-8315-D2B34DCE2E49}" dt="2020-11-15T14:50:53.714" v="1"/>
          <ac:picMkLst>
            <pc:docMk/>
            <pc:sldMk cId="242088755" sldId="272"/>
            <ac:picMk id="4" creationId="{37D175D9-045F-47F2-B49B-399F29E93B30}"/>
          </ac:picMkLst>
        </pc:picChg>
        <pc:picChg chg="add del mod">
          <ac:chgData name="Natalie" userId="1a5a717d-1a3c-40af-a136-5f88051e5a9e" providerId="ADAL" clId="{3C41A29F-1645-4662-8315-D2B34DCE2E49}" dt="2020-11-15T14:57:17.378" v="2"/>
          <ac:picMkLst>
            <pc:docMk/>
            <pc:sldMk cId="242088755" sldId="272"/>
            <ac:picMk id="6" creationId="{B8BA72DD-98FD-4B82-A80C-2ED373D4D219}"/>
          </ac:picMkLst>
        </pc:picChg>
        <pc:picChg chg="add del mod">
          <ac:chgData name="Natalie" userId="1a5a717d-1a3c-40af-a136-5f88051e5a9e" providerId="ADAL" clId="{3C41A29F-1645-4662-8315-D2B34DCE2E49}" dt="2020-11-15T15:08:25.618" v="3"/>
          <ac:picMkLst>
            <pc:docMk/>
            <pc:sldMk cId="242088755" sldId="272"/>
            <ac:picMk id="8" creationId="{8A5AF7C6-357A-41AE-8E0E-A9A970457875}"/>
          </ac:picMkLst>
        </pc:picChg>
        <pc:picChg chg="add del mod">
          <ac:chgData name="Natalie" userId="1a5a717d-1a3c-40af-a136-5f88051e5a9e" providerId="ADAL" clId="{3C41A29F-1645-4662-8315-D2B34DCE2E49}" dt="2020-11-15T15:24:13.251" v="4"/>
          <ac:picMkLst>
            <pc:docMk/>
            <pc:sldMk cId="242088755" sldId="272"/>
            <ac:picMk id="10" creationId="{DD2B8D60-D60D-4010-9DE0-AAB1964DED34}"/>
          </ac:picMkLst>
        </pc:picChg>
        <pc:picChg chg="add mod">
          <ac:chgData name="Natalie" userId="1a5a717d-1a3c-40af-a136-5f88051e5a9e" providerId="ADAL" clId="{3C41A29F-1645-4662-8315-D2B34DCE2E49}" dt="2020-11-15T15:24:13.251" v="4"/>
          <ac:picMkLst>
            <pc:docMk/>
            <pc:sldMk cId="242088755" sldId="272"/>
            <ac:picMk id="11" creationId="{BB6ECEAE-FCA7-430D-A091-E73683F9170F}"/>
          </ac:picMkLst>
        </pc:picChg>
      </pc:sldChg>
    </pc:docChg>
  </pc:docChgLst>
  <pc:docChgLst>
    <pc:chgData name="Daryl Stanley" userId="ef377c0b-cf3a-4e19-820d-75497a665909" providerId="ADAL" clId="{EA56826A-153D-4760-80A7-5C18E888607B}"/>
    <pc:docChg chg="undo custSel mod modSld sldOrd">
      <pc:chgData name="Daryl Stanley" userId="ef377c0b-cf3a-4e19-820d-75497a665909" providerId="ADAL" clId="{EA56826A-153D-4760-80A7-5C18E888607B}" dt="2020-11-14T10:54:33.363" v="366" actId="20577"/>
      <pc:docMkLst>
        <pc:docMk/>
      </pc:docMkLst>
      <pc:sldChg chg="addSp delSp modSp mod">
        <pc:chgData name="Daryl Stanley" userId="ef377c0b-cf3a-4e19-820d-75497a665909" providerId="ADAL" clId="{EA56826A-153D-4760-80A7-5C18E888607B}" dt="2020-11-14T10:29:47.987" v="229" actId="1076"/>
        <pc:sldMkLst>
          <pc:docMk/>
          <pc:sldMk cId="3030647555" sldId="256"/>
        </pc:sldMkLst>
        <pc:spChg chg="mod">
          <ac:chgData name="Daryl Stanley" userId="ef377c0b-cf3a-4e19-820d-75497a665909" providerId="ADAL" clId="{EA56826A-153D-4760-80A7-5C18E888607B}" dt="2020-11-14T10:29:47.987" v="229" actId="1076"/>
          <ac:spMkLst>
            <pc:docMk/>
            <pc:sldMk cId="3030647555" sldId="256"/>
            <ac:spMk id="3" creationId="{54112309-3093-47E2-833B-907A772A4604}"/>
          </ac:spMkLst>
        </pc:spChg>
        <pc:spChg chg="add del mod">
          <ac:chgData name="Daryl Stanley" userId="ef377c0b-cf3a-4e19-820d-75497a665909" providerId="ADAL" clId="{EA56826A-153D-4760-80A7-5C18E888607B}" dt="2020-11-14T10:14:15.985" v="61" actId="767"/>
          <ac:spMkLst>
            <pc:docMk/>
            <pc:sldMk cId="3030647555" sldId="256"/>
            <ac:spMk id="4" creationId="{30B57D36-CC8A-435F-B797-C14B3816A09F}"/>
          </ac:spMkLst>
        </pc:spChg>
        <pc:spChg chg="add del mod">
          <ac:chgData name="Daryl Stanley" userId="ef377c0b-cf3a-4e19-820d-75497a665909" providerId="ADAL" clId="{EA56826A-153D-4760-80A7-5C18E888607B}" dt="2020-11-14T10:14:30.555" v="65" actId="478"/>
          <ac:spMkLst>
            <pc:docMk/>
            <pc:sldMk cId="3030647555" sldId="256"/>
            <ac:spMk id="5" creationId="{B7EC4237-2315-448F-BB2F-7ABF5258CDBC}"/>
          </ac:spMkLst>
        </pc:spChg>
        <pc:spChg chg="add del">
          <ac:chgData name="Daryl Stanley" userId="ef377c0b-cf3a-4e19-820d-75497a665909" providerId="ADAL" clId="{EA56826A-153D-4760-80A7-5C18E888607B}" dt="2020-11-14T10:14:15.615" v="60" actId="22"/>
          <ac:spMkLst>
            <pc:docMk/>
            <pc:sldMk cId="3030647555" sldId="256"/>
            <ac:spMk id="6" creationId="{6BE12CA5-3D76-44B7-ADDC-3FC9215D3581}"/>
          </ac:spMkLst>
        </pc:spChg>
        <pc:spChg chg="add mod">
          <ac:chgData name="Daryl Stanley" userId="ef377c0b-cf3a-4e19-820d-75497a665909" providerId="ADAL" clId="{EA56826A-153D-4760-80A7-5C18E888607B}" dt="2020-11-14T10:15:50.667" v="81" actId="5793"/>
          <ac:spMkLst>
            <pc:docMk/>
            <pc:sldMk cId="3030647555" sldId="256"/>
            <ac:spMk id="9" creationId="{E9F4F6F5-484D-418B-B97D-F56A659689B5}"/>
          </ac:spMkLst>
        </pc:spChg>
      </pc:sldChg>
      <pc:sldChg chg="modSp mod setBg">
        <pc:chgData name="Daryl Stanley" userId="ef377c0b-cf3a-4e19-820d-75497a665909" providerId="ADAL" clId="{EA56826A-153D-4760-80A7-5C18E888607B}" dt="2020-11-14T10:45:06.134" v="333" actId="208"/>
        <pc:sldMkLst>
          <pc:docMk/>
          <pc:sldMk cId="2093437039" sldId="257"/>
        </pc:sldMkLst>
        <pc:spChg chg="mod">
          <ac:chgData name="Daryl Stanley" userId="ef377c0b-cf3a-4e19-820d-75497a665909" providerId="ADAL" clId="{EA56826A-153D-4760-80A7-5C18E888607B}" dt="2020-11-14T10:30:22.397" v="234" actId="2711"/>
          <ac:spMkLst>
            <pc:docMk/>
            <pc:sldMk cId="2093437039" sldId="257"/>
            <ac:spMk id="2" creationId="{0216F5C0-31D2-4374-9009-8E29D090E668}"/>
          </ac:spMkLst>
        </pc:spChg>
        <pc:spChg chg="mod">
          <ac:chgData name="Daryl Stanley" userId="ef377c0b-cf3a-4e19-820d-75497a665909" providerId="ADAL" clId="{EA56826A-153D-4760-80A7-5C18E888607B}" dt="2020-11-14T10:30:30.615" v="235" actId="2711"/>
          <ac:spMkLst>
            <pc:docMk/>
            <pc:sldMk cId="2093437039" sldId="257"/>
            <ac:spMk id="4" creationId="{303EF970-1909-4AC5-B75E-4E021A6734B2}"/>
          </ac:spMkLst>
        </pc:spChg>
        <pc:spChg chg="mod">
          <ac:chgData name="Daryl Stanley" userId="ef377c0b-cf3a-4e19-820d-75497a665909" providerId="ADAL" clId="{EA56826A-153D-4760-80A7-5C18E888607B}" dt="2020-11-14T10:30:35.868" v="236" actId="2711"/>
          <ac:spMkLst>
            <pc:docMk/>
            <pc:sldMk cId="2093437039" sldId="257"/>
            <ac:spMk id="5" creationId="{F5B387D2-8E3F-4B3F-8EB4-14F8BFAFC025}"/>
          </ac:spMkLst>
        </pc:spChg>
        <pc:spChg chg="mod">
          <ac:chgData name="Daryl Stanley" userId="ef377c0b-cf3a-4e19-820d-75497a665909" providerId="ADAL" clId="{EA56826A-153D-4760-80A7-5C18E888607B}" dt="2020-11-14T10:30:40.979" v="237" actId="2711"/>
          <ac:spMkLst>
            <pc:docMk/>
            <pc:sldMk cId="2093437039" sldId="257"/>
            <ac:spMk id="7" creationId="{72500208-AFED-482E-A84C-539714292667}"/>
          </ac:spMkLst>
        </pc:spChg>
        <pc:spChg chg="mod">
          <ac:chgData name="Daryl Stanley" userId="ef377c0b-cf3a-4e19-820d-75497a665909" providerId="ADAL" clId="{EA56826A-153D-4760-80A7-5C18E888607B}" dt="2020-11-14T10:30:46.918" v="238" actId="2711"/>
          <ac:spMkLst>
            <pc:docMk/>
            <pc:sldMk cId="2093437039" sldId="257"/>
            <ac:spMk id="13" creationId="{B610AC92-CBF5-401E-82B1-D403807FC233}"/>
          </ac:spMkLst>
        </pc:spChg>
        <pc:spChg chg="mod">
          <ac:chgData name="Daryl Stanley" userId="ef377c0b-cf3a-4e19-820d-75497a665909" providerId="ADAL" clId="{EA56826A-153D-4760-80A7-5C18E888607B}" dt="2020-11-14T10:30:04.585" v="231" actId="1076"/>
          <ac:spMkLst>
            <pc:docMk/>
            <pc:sldMk cId="2093437039" sldId="257"/>
            <ac:spMk id="14" creationId="{4A76ECE6-14E1-496E-964F-3E514259CAD9}"/>
          </ac:spMkLst>
        </pc:spChg>
        <pc:cxnChg chg="mod">
          <ac:chgData name="Daryl Stanley" userId="ef377c0b-cf3a-4e19-820d-75497a665909" providerId="ADAL" clId="{EA56826A-153D-4760-80A7-5C18E888607B}" dt="2020-11-14T10:45:01.729" v="332" actId="208"/>
          <ac:cxnSpMkLst>
            <pc:docMk/>
            <pc:sldMk cId="2093437039" sldId="257"/>
            <ac:cxnSpMk id="9" creationId="{7786487E-8C77-483F-8ADF-B298205680A0}"/>
          </ac:cxnSpMkLst>
        </pc:cxnChg>
        <pc:cxnChg chg="mod">
          <ac:chgData name="Daryl Stanley" userId="ef377c0b-cf3a-4e19-820d-75497a665909" providerId="ADAL" clId="{EA56826A-153D-4760-80A7-5C18E888607B}" dt="2020-11-14T10:45:06.134" v="333" actId="208"/>
          <ac:cxnSpMkLst>
            <pc:docMk/>
            <pc:sldMk cId="2093437039" sldId="257"/>
            <ac:cxnSpMk id="12" creationId="{D5072D42-53F2-4D30-B68D-3CF55AA36A30}"/>
          </ac:cxnSpMkLst>
        </pc:cxnChg>
      </pc:sldChg>
      <pc:sldChg chg="modSp mod setBg">
        <pc:chgData name="Daryl Stanley" userId="ef377c0b-cf3a-4e19-820d-75497a665909" providerId="ADAL" clId="{EA56826A-153D-4760-80A7-5C18E888607B}" dt="2020-11-14T10:31:26.181" v="245" actId="14100"/>
        <pc:sldMkLst>
          <pc:docMk/>
          <pc:sldMk cId="970632047" sldId="258"/>
        </pc:sldMkLst>
        <pc:spChg chg="mod">
          <ac:chgData name="Daryl Stanley" userId="ef377c0b-cf3a-4e19-820d-75497a665909" providerId="ADAL" clId="{EA56826A-153D-4760-80A7-5C18E888607B}" dt="2020-11-14T10:31:05.713" v="241" actId="207"/>
          <ac:spMkLst>
            <pc:docMk/>
            <pc:sldMk cId="970632047" sldId="258"/>
            <ac:spMk id="2" creationId="{D19311DD-CE38-4BA7-91CE-2CD82A2A3F63}"/>
          </ac:spMkLst>
        </pc:spChg>
        <pc:spChg chg="mod">
          <ac:chgData name="Daryl Stanley" userId="ef377c0b-cf3a-4e19-820d-75497a665909" providerId="ADAL" clId="{EA56826A-153D-4760-80A7-5C18E888607B}" dt="2020-11-14T10:31:22.129" v="244" actId="207"/>
          <ac:spMkLst>
            <pc:docMk/>
            <pc:sldMk cId="970632047" sldId="258"/>
            <ac:spMk id="3" creationId="{7F2394B6-CB48-467B-96FE-69A038E96AD9}"/>
          </ac:spMkLst>
        </pc:spChg>
        <pc:spChg chg="mod">
          <ac:chgData name="Daryl Stanley" userId="ef377c0b-cf3a-4e19-820d-75497a665909" providerId="ADAL" clId="{EA56826A-153D-4760-80A7-5C18E888607B}" dt="2020-11-14T10:31:26.181" v="245" actId="14100"/>
          <ac:spMkLst>
            <pc:docMk/>
            <pc:sldMk cId="970632047" sldId="258"/>
            <ac:spMk id="8" creationId="{B99F844F-9F50-4898-B5F0-94351D66E6CB}"/>
          </ac:spMkLst>
        </pc:spChg>
      </pc:sldChg>
      <pc:sldChg chg="modSp mod setBg">
        <pc:chgData name="Daryl Stanley" userId="ef377c0b-cf3a-4e19-820d-75497a665909" providerId="ADAL" clId="{EA56826A-153D-4760-80A7-5C18E888607B}" dt="2020-11-14T10:50:22.521" v="346" actId="12"/>
        <pc:sldMkLst>
          <pc:docMk/>
          <pc:sldMk cId="1860339152" sldId="259"/>
        </pc:sldMkLst>
        <pc:spChg chg="mod">
          <ac:chgData name="Daryl Stanley" userId="ef377c0b-cf3a-4e19-820d-75497a665909" providerId="ADAL" clId="{EA56826A-153D-4760-80A7-5C18E888607B}" dt="2020-11-14T10:44:38.837" v="331" actId="1076"/>
          <ac:spMkLst>
            <pc:docMk/>
            <pc:sldMk cId="1860339152" sldId="259"/>
            <ac:spMk id="2" creationId="{3B740E8D-2E38-43C5-8D84-83503CA41AC0}"/>
          </ac:spMkLst>
        </pc:spChg>
        <pc:spChg chg="mod">
          <ac:chgData name="Daryl Stanley" userId="ef377c0b-cf3a-4e19-820d-75497a665909" providerId="ADAL" clId="{EA56826A-153D-4760-80A7-5C18E888607B}" dt="2020-11-14T10:50:22.521" v="346" actId="12"/>
          <ac:spMkLst>
            <pc:docMk/>
            <pc:sldMk cId="1860339152" sldId="259"/>
            <ac:spMk id="3" creationId="{0DA17FC6-A9D4-471D-8FE0-A96F4735D1B4}"/>
          </ac:spMkLst>
        </pc:spChg>
        <pc:spChg chg="mod">
          <ac:chgData name="Daryl Stanley" userId="ef377c0b-cf3a-4e19-820d-75497a665909" providerId="ADAL" clId="{EA56826A-153D-4760-80A7-5C18E888607B}" dt="2020-11-14T10:32:24.354" v="254" actId="2711"/>
          <ac:spMkLst>
            <pc:docMk/>
            <pc:sldMk cId="1860339152" sldId="259"/>
            <ac:spMk id="4" creationId="{8A21F925-EE9F-482B-A451-23AE02005648}"/>
          </ac:spMkLst>
        </pc:spChg>
        <pc:spChg chg="mod">
          <ac:chgData name="Daryl Stanley" userId="ef377c0b-cf3a-4e19-820d-75497a665909" providerId="ADAL" clId="{EA56826A-153D-4760-80A7-5C18E888607B}" dt="2020-11-14T10:32:33.305" v="256" actId="2711"/>
          <ac:spMkLst>
            <pc:docMk/>
            <pc:sldMk cId="1860339152" sldId="259"/>
            <ac:spMk id="5" creationId="{69C8A249-D2AC-4784-B2CF-0B97A61B5D31}"/>
          </ac:spMkLst>
        </pc:spChg>
        <pc:spChg chg="mod">
          <ac:chgData name="Daryl Stanley" userId="ef377c0b-cf3a-4e19-820d-75497a665909" providerId="ADAL" clId="{EA56826A-153D-4760-80A7-5C18E888607B}" dt="2020-11-14T10:32:43.926" v="257" actId="14100"/>
          <ac:spMkLst>
            <pc:docMk/>
            <pc:sldMk cId="1860339152" sldId="259"/>
            <ac:spMk id="7" creationId="{0E14309B-5B9D-4F75-B180-5DB5854ECEC1}"/>
          </ac:spMkLst>
        </pc:spChg>
      </pc:sldChg>
      <pc:sldChg chg="addSp delSp modSp mod setBg setClrOvrMap">
        <pc:chgData name="Daryl Stanley" userId="ef377c0b-cf3a-4e19-820d-75497a665909" providerId="ADAL" clId="{EA56826A-153D-4760-80A7-5C18E888607B}" dt="2020-11-14T10:54:33.363" v="366" actId="20577"/>
        <pc:sldMkLst>
          <pc:docMk/>
          <pc:sldMk cId="3741051995" sldId="260"/>
        </pc:sldMkLst>
        <pc:spChg chg="mod">
          <ac:chgData name="Daryl Stanley" userId="ef377c0b-cf3a-4e19-820d-75497a665909" providerId="ADAL" clId="{EA56826A-153D-4760-80A7-5C18E888607B}" dt="2020-11-14T10:45:37.691" v="338" actId="26606"/>
          <ac:spMkLst>
            <pc:docMk/>
            <pc:sldMk cId="3741051995" sldId="260"/>
            <ac:spMk id="2" creationId="{09D09795-4C06-4917-B02A-48D87775FDA5}"/>
          </ac:spMkLst>
        </pc:spChg>
        <pc:spChg chg="mod ord">
          <ac:chgData name="Daryl Stanley" userId="ef377c0b-cf3a-4e19-820d-75497a665909" providerId="ADAL" clId="{EA56826A-153D-4760-80A7-5C18E888607B}" dt="2020-11-14T10:54:33.363" v="366" actId="20577"/>
          <ac:spMkLst>
            <pc:docMk/>
            <pc:sldMk cId="3741051995" sldId="260"/>
            <ac:spMk id="3" creationId="{131419CD-4DD7-4859-A3EA-A1518C7816EA}"/>
          </ac:spMkLst>
        </pc:spChg>
        <pc:spChg chg="mod">
          <ac:chgData name="Daryl Stanley" userId="ef377c0b-cf3a-4e19-820d-75497a665909" providerId="ADAL" clId="{EA56826A-153D-4760-80A7-5C18E888607B}" dt="2020-11-14T10:04:22.710" v="10" actId="1076"/>
          <ac:spMkLst>
            <pc:docMk/>
            <pc:sldMk cId="3741051995" sldId="260"/>
            <ac:spMk id="4" creationId="{2BCECE28-F4A6-468B-87E4-533E00126259}"/>
          </ac:spMkLst>
        </pc:spChg>
        <pc:spChg chg="add del">
          <ac:chgData name="Daryl Stanley" userId="ef377c0b-cf3a-4e19-820d-75497a665909" providerId="ADAL" clId="{EA56826A-153D-4760-80A7-5C18E888607B}" dt="2020-11-14T10:04:02.170" v="6" actId="26606"/>
          <ac:spMkLst>
            <pc:docMk/>
            <pc:sldMk cId="3741051995" sldId="260"/>
            <ac:spMk id="9" creationId="{D8775025-7ECB-4458-BBCE-0F67B8B23515}"/>
          </ac:spMkLst>
        </pc:spChg>
        <pc:spChg chg="add del">
          <ac:chgData name="Daryl Stanley" userId="ef377c0b-cf3a-4e19-820d-75497a665909" providerId="ADAL" clId="{EA56826A-153D-4760-80A7-5C18E888607B}" dt="2020-11-14T10:23:31.143" v="205" actId="26606"/>
          <ac:spMkLst>
            <pc:docMk/>
            <pc:sldMk cId="3741051995" sldId="260"/>
            <ac:spMk id="11" creationId="{D8775025-7ECB-4458-BBCE-0F67B8B23515}"/>
          </ac:spMkLst>
        </pc:spChg>
        <pc:spChg chg="add del">
          <ac:chgData name="Daryl Stanley" userId="ef377c0b-cf3a-4e19-820d-75497a665909" providerId="ADAL" clId="{EA56826A-153D-4760-80A7-5C18E888607B}" dt="2020-11-14T10:23:31.143" v="205" actId="26606"/>
          <ac:spMkLst>
            <pc:docMk/>
            <pc:sldMk cId="3741051995" sldId="260"/>
            <ac:spMk id="13" creationId="{DC1507B9-61AE-4D79-BA04-EF381B54EB79}"/>
          </ac:spMkLst>
        </pc:spChg>
        <pc:spChg chg="add del">
          <ac:chgData name="Daryl Stanley" userId="ef377c0b-cf3a-4e19-820d-75497a665909" providerId="ADAL" clId="{EA56826A-153D-4760-80A7-5C18E888607B}" dt="2020-11-14T10:04:02.170" v="6" actId="26606"/>
          <ac:spMkLst>
            <pc:docMk/>
            <pc:sldMk cId="3741051995" sldId="260"/>
            <ac:spMk id="14" creationId="{DC1507B9-61AE-4D79-BA04-EF381B54EB79}"/>
          </ac:spMkLst>
        </pc:spChg>
        <pc:spChg chg="add del">
          <ac:chgData name="Daryl Stanley" userId="ef377c0b-cf3a-4e19-820d-75497a665909" providerId="ADAL" clId="{EA56826A-153D-4760-80A7-5C18E888607B}" dt="2020-11-14T10:39:33.318" v="303" actId="26606"/>
          <ac:spMkLst>
            <pc:docMk/>
            <pc:sldMk cId="3741051995" sldId="260"/>
            <ac:spMk id="15" creationId="{D8775025-7ECB-4458-BBCE-0F67B8B23515}"/>
          </ac:spMkLst>
        </pc:spChg>
        <pc:spChg chg="add del">
          <ac:chgData name="Daryl Stanley" userId="ef377c0b-cf3a-4e19-820d-75497a665909" providerId="ADAL" clId="{EA56826A-153D-4760-80A7-5C18E888607B}" dt="2020-11-14T10:39:33.318" v="303" actId="26606"/>
          <ac:spMkLst>
            <pc:docMk/>
            <pc:sldMk cId="3741051995" sldId="260"/>
            <ac:spMk id="16" creationId="{DC1507B9-61AE-4D79-BA04-EF381B54EB79}"/>
          </ac:spMkLst>
        </pc:spChg>
        <pc:picChg chg="mod ord">
          <ac:chgData name="Daryl Stanley" userId="ef377c0b-cf3a-4e19-820d-75497a665909" providerId="ADAL" clId="{EA56826A-153D-4760-80A7-5C18E888607B}" dt="2020-11-14T10:45:37.691" v="338" actId="26606"/>
          <ac:picMkLst>
            <pc:docMk/>
            <pc:sldMk cId="3741051995" sldId="260"/>
            <ac:picMk id="7" creationId="{91705C89-B9A9-4DBD-950F-7E5ED0496717}"/>
          </ac:picMkLst>
        </pc:picChg>
      </pc:sldChg>
      <pc:sldChg chg="modSp mod setBg">
        <pc:chgData name="Daryl Stanley" userId="ef377c0b-cf3a-4e19-820d-75497a665909" providerId="ADAL" clId="{EA56826A-153D-4760-80A7-5C18E888607B}" dt="2020-11-14T10:54:18.445" v="364" actId="20577"/>
        <pc:sldMkLst>
          <pc:docMk/>
          <pc:sldMk cId="267668065" sldId="261"/>
        </pc:sldMkLst>
        <pc:spChg chg="mod">
          <ac:chgData name="Daryl Stanley" userId="ef377c0b-cf3a-4e19-820d-75497a665909" providerId="ADAL" clId="{EA56826A-153D-4760-80A7-5C18E888607B}" dt="2020-11-14T10:34:05.490" v="268" actId="255"/>
          <ac:spMkLst>
            <pc:docMk/>
            <pc:sldMk cId="267668065" sldId="261"/>
            <ac:spMk id="2" creationId="{0AE387F9-FDA4-4F54-ACAE-353BCF7BCE78}"/>
          </ac:spMkLst>
        </pc:spChg>
        <pc:spChg chg="mod">
          <ac:chgData name="Daryl Stanley" userId="ef377c0b-cf3a-4e19-820d-75497a665909" providerId="ADAL" clId="{EA56826A-153D-4760-80A7-5C18E888607B}" dt="2020-11-14T10:54:18.445" v="364" actId="20577"/>
          <ac:spMkLst>
            <pc:docMk/>
            <pc:sldMk cId="267668065" sldId="261"/>
            <ac:spMk id="3" creationId="{9B014679-2797-4A65-85A5-B37FAC5F2A77}"/>
          </ac:spMkLst>
        </pc:spChg>
        <pc:spChg chg="mod">
          <ac:chgData name="Daryl Stanley" userId="ef377c0b-cf3a-4e19-820d-75497a665909" providerId="ADAL" clId="{EA56826A-153D-4760-80A7-5C18E888607B}" dt="2020-11-14T10:33:54.520" v="266" actId="2711"/>
          <ac:spMkLst>
            <pc:docMk/>
            <pc:sldMk cId="267668065" sldId="261"/>
            <ac:spMk id="7" creationId="{B1BF4731-D142-4107-892F-6E79B4288E5B}"/>
          </ac:spMkLst>
        </pc:spChg>
      </pc:sldChg>
      <pc:sldChg chg="modSp mod setBg">
        <pc:chgData name="Daryl Stanley" userId="ef377c0b-cf3a-4e19-820d-75497a665909" providerId="ADAL" clId="{EA56826A-153D-4760-80A7-5C18E888607B}" dt="2020-11-14T10:51:45.134" v="351" actId="12"/>
        <pc:sldMkLst>
          <pc:docMk/>
          <pc:sldMk cId="159634551" sldId="262"/>
        </pc:sldMkLst>
        <pc:spChg chg="mod">
          <ac:chgData name="Daryl Stanley" userId="ef377c0b-cf3a-4e19-820d-75497a665909" providerId="ADAL" clId="{EA56826A-153D-4760-80A7-5C18E888607B}" dt="2020-11-14T10:46:03.770" v="339" actId="26606"/>
          <ac:spMkLst>
            <pc:docMk/>
            <pc:sldMk cId="159634551" sldId="262"/>
            <ac:spMk id="2" creationId="{3A02C4F5-9941-4E5A-A50A-8D6F90ED7644}"/>
          </ac:spMkLst>
        </pc:spChg>
        <pc:spChg chg="mod">
          <ac:chgData name="Daryl Stanley" userId="ef377c0b-cf3a-4e19-820d-75497a665909" providerId="ADAL" clId="{EA56826A-153D-4760-80A7-5C18E888607B}" dt="2020-11-14T10:51:45.134" v="351" actId="12"/>
          <ac:spMkLst>
            <pc:docMk/>
            <pc:sldMk cId="159634551" sldId="262"/>
            <ac:spMk id="3" creationId="{2784CA2B-EEC3-4198-871A-04E63E0017F0}"/>
          </ac:spMkLst>
        </pc:spChg>
        <pc:spChg chg="mod">
          <ac:chgData name="Daryl Stanley" userId="ef377c0b-cf3a-4e19-820d-75497a665909" providerId="ADAL" clId="{EA56826A-153D-4760-80A7-5C18E888607B}" dt="2020-11-14T10:46:03.770" v="339" actId="26606"/>
          <ac:spMkLst>
            <pc:docMk/>
            <pc:sldMk cId="159634551" sldId="262"/>
            <ac:spMk id="8" creationId="{4F9DF946-019A-449F-AA9F-94210AD2DFB0}"/>
          </ac:spMkLst>
        </pc:spChg>
        <pc:picChg chg="mod">
          <ac:chgData name="Daryl Stanley" userId="ef377c0b-cf3a-4e19-820d-75497a665909" providerId="ADAL" clId="{EA56826A-153D-4760-80A7-5C18E888607B}" dt="2020-11-14T10:46:03.770" v="339" actId="26606"/>
          <ac:picMkLst>
            <pc:docMk/>
            <pc:sldMk cId="159634551" sldId="262"/>
            <ac:picMk id="7" creationId="{3DC75443-8EE7-43DD-9BA2-5A2662E25BBE}"/>
          </ac:picMkLst>
        </pc:picChg>
      </pc:sldChg>
      <pc:sldChg chg="addSp delSp modSp mod ord setBg setClrOvrMap">
        <pc:chgData name="Daryl Stanley" userId="ef377c0b-cf3a-4e19-820d-75497a665909" providerId="ADAL" clId="{EA56826A-153D-4760-80A7-5C18E888607B}" dt="2020-11-14T10:53:42.976" v="362" actId="20577"/>
        <pc:sldMkLst>
          <pc:docMk/>
          <pc:sldMk cId="3554331685" sldId="263"/>
        </pc:sldMkLst>
        <pc:spChg chg="mod">
          <ac:chgData name="Daryl Stanley" userId="ef377c0b-cf3a-4e19-820d-75497a665909" providerId="ADAL" clId="{EA56826A-153D-4760-80A7-5C18E888607B}" dt="2020-11-14T10:46:47.689" v="341" actId="26606"/>
          <ac:spMkLst>
            <pc:docMk/>
            <pc:sldMk cId="3554331685" sldId="263"/>
            <ac:spMk id="2" creationId="{E4F98610-B80D-45C3-9048-305C4563CCF6}"/>
          </ac:spMkLst>
        </pc:spChg>
        <pc:spChg chg="mod">
          <ac:chgData name="Daryl Stanley" userId="ef377c0b-cf3a-4e19-820d-75497a665909" providerId="ADAL" clId="{EA56826A-153D-4760-80A7-5C18E888607B}" dt="2020-11-14T10:53:42.976" v="362" actId="20577"/>
          <ac:spMkLst>
            <pc:docMk/>
            <pc:sldMk cId="3554331685" sldId="263"/>
            <ac:spMk id="3" creationId="{7928761A-97D1-4087-9D49-9E2A32353532}"/>
          </ac:spMkLst>
        </pc:spChg>
        <pc:spChg chg="mod">
          <ac:chgData name="Daryl Stanley" userId="ef377c0b-cf3a-4e19-820d-75497a665909" providerId="ADAL" clId="{EA56826A-153D-4760-80A7-5C18E888607B}" dt="2020-11-14T10:37:23.986" v="290" actId="26606"/>
          <ac:spMkLst>
            <pc:docMk/>
            <pc:sldMk cId="3554331685" sldId="263"/>
            <ac:spMk id="8" creationId="{A2B756E1-46A6-4885-89DE-36CCB27B17EA}"/>
          </ac:spMkLst>
        </pc:spChg>
        <pc:spChg chg="mod">
          <ac:chgData name="Daryl Stanley" userId="ef377c0b-cf3a-4e19-820d-75497a665909" providerId="ADAL" clId="{EA56826A-153D-4760-80A7-5C18E888607B}" dt="2020-11-14T10:37:23.986" v="290" actId="26606"/>
          <ac:spMkLst>
            <pc:docMk/>
            <pc:sldMk cId="3554331685" sldId="263"/>
            <ac:spMk id="9" creationId="{B744B6E6-012B-415D-AE57-1DE43524CCA0}"/>
          </ac:spMkLst>
        </pc:spChg>
        <pc:spChg chg="add del">
          <ac:chgData name="Daryl Stanley" userId="ef377c0b-cf3a-4e19-820d-75497a665909" providerId="ADAL" clId="{EA56826A-153D-4760-80A7-5C18E888607B}" dt="2020-11-14T10:37:57.424" v="297" actId="26606"/>
          <ac:spMkLst>
            <pc:docMk/>
            <pc:sldMk cId="3554331685" sldId="263"/>
            <ac:spMk id="14" creationId="{F5F28DF4-08D5-4BC4-84A1-C0DCA66F483F}"/>
          </ac:spMkLst>
        </pc:spChg>
        <pc:spChg chg="add del">
          <ac:chgData name="Daryl Stanley" userId="ef377c0b-cf3a-4e19-820d-75497a665909" providerId="ADAL" clId="{EA56826A-153D-4760-80A7-5C18E888607B}" dt="2020-11-14T10:37:57.424" v="297" actId="26606"/>
          <ac:spMkLst>
            <pc:docMk/>
            <pc:sldMk cId="3554331685" sldId="263"/>
            <ac:spMk id="16" creationId="{89AE0452-FADF-4CC9-8A9B-B5393D499F44}"/>
          </ac:spMkLst>
        </pc:spChg>
        <pc:picChg chg="mod">
          <ac:chgData name="Daryl Stanley" userId="ef377c0b-cf3a-4e19-820d-75497a665909" providerId="ADAL" clId="{EA56826A-153D-4760-80A7-5C18E888607B}" dt="2020-11-14T10:46:47.689" v="341" actId="26606"/>
          <ac:picMkLst>
            <pc:docMk/>
            <pc:sldMk cId="3554331685" sldId="263"/>
            <ac:picMk id="7" creationId="{01F66B06-E913-40C8-94B2-698F5E486278}"/>
          </ac:picMkLst>
        </pc:picChg>
      </pc:sldChg>
      <pc:sldChg chg="modSp mod setBg">
        <pc:chgData name="Daryl Stanley" userId="ef377c0b-cf3a-4e19-820d-75497a665909" providerId="ADAL" clId="{EA56826A-153D-4760-80A7-5C18E888607B}" dt="2020-11-14T10:53:16.222" v="359" actId="14100"/>
        <pc:sldMkLst>
          <pc:docMk/>
          <pc:sldMk cId="3762901702" sldId="264"/>
        </pc:sldMkLst>
        <pc:spChg chg="mod">
          <ac:chgData name="Daryl Stanley" userId="ef377c0b-cf3a-4e19-820d-75497a665909" providerId="ADAL" clId="{EA56826A-153D-4760-80A7-5C18E888607B}" dt="2020-11-14T10:19:16.858" v="109" actId="2711"/>
          <ac:spMkLst>
            <pc:docMk/>
            <pc:sldMk cId="3762901702" sldId="264"/>
            <ac:spMk id="4" creationId="{BB5DBE3D-7A11-47F0-8190-E8D6372A5811}"/>
          </ac:spMkLst>
        </pc:spChg>
        <pc:spChg chg="mod">
          <ac:chgData name="Daryl Stanley" userId="ef377c0b-cf3a-4e19-820d-75497a665909" providerId="ADAL" clId="{EA56826A-153D-4760-80A7-5C18E888607B}" dt="2020-11-14T10:53:16.222" v="359" actId="14100"/>
          <ac:spMkLst>
            <pc:docMk/>
            <pc:sldMk cId="3762901702" sldId="264"/>
            <ac:spMk id="5" creationId="{757B8435-434E-4661-A275-00CC4531B2EE}"/>
          </ac:spMkLst>
        </pc:spChg>
        <pc:spChg chg="mod">
          <ac:chgData name="Daryl Stanley" userId="ef377c0b-cf3a-4e19-820d-75497a665909" providerId="ADAL" clId="{EA56826A-153D-4760-80A7-5C18E888607B}" dt="2020-11-14T10:19:34.803" v="112" actId="2711"/>
          <ac:spMkLst>
            <pc:docMk/>
            <pc:sldMk cId="3762901702" sldId="264"/>
            <ac:spMk id="6" creationId="{6B45212E-4FD9-49EA-8D16-3552B4FB3A50}"/>
          </ac:spMkLst>
        </pc:spChg>
        <pc:spChg chg="mod">
          <ac:chgData name="Daryl Stanley" userId="ef377c0b-cf3a-4e19-820d-75497a665909" providerId="ADAL" clId="{EA56826A-153D-4760-80A7-5C18E888607B}" dt="2020-11-14T10:19:43.838" v="114" actId="2711"/>
          <ac:spMkLst>
            <pc:docMk/>
            <pc:sldMk cId="3762901702" sldId="264"/>
            <ac:spMk id="7" creationId="{EEDF09A6-F42D-4BE4-9B05-7D3D2DAE441A}"/>
          </ac:spMkLst>
        </pc:spChg>
        <pc:spChg chg="mod">
          <ac:chgData name="Daryl Stanley" userId="ef377c0b-cf3a-4e19-820d-75497a665909" providerId="ADAL" clId="{EA56826A-153D-4760-80A7-5C18E888607B}" dt="2020-11-14T10:19:52.884" v="116" actId="2711"/>
          <ac:spMkLst>
            <pc:docMk/>
            <pc:sldMk cId="3762901702" sldId="264"/>
            <ac:spMk id="8" creationId="{AEC349A8-2883-4927-ADB0-9788C0BCD283}"/>
          </ac:spMkLst>
        </pc:spChg>
        <pc:spChg chg="mod">
          <ac:chgData name="Daryl Stanley" userId="ef377c0b-cf3a-4e19-820d-75497a665909" providerId="ADAL" clId="{EA56826A-153D-4760-80A7-5C18E888607B}" dt="2020-11-14T10:35:44.254" v="281" actId="1076"/>
          <ac:spMkLst>
            <pc:docMk/>
            <pc:sldMk cId="3762901702" sldId="264"/>
            <ac:spMk id="9" creationId="{E094F46F-8BDC-4898-B73F-0E0C23B2C7FD}"/>
          </ac:spMkLst>
        </pc:spChg>
        <pc:spChg chg="mod">
          <ac:chgData name="Daryl Stanley" userId="ef377c0b-cf3a-4e19-820d-75497a665909" providerId="ADAL" clId="{EA56826A-153D-4760-80A7-5C18E888607B}" dt="2020-11-14T10:24:34.914" v="213" actId="1076"/>
          <ac:spMkLst>
            <pc:docMk/>
            <pc:sldMk cId="3762901702" sldId="264"/>
            <ac:spMk id="10" creationId="{26E88765-8F55-4D58-80FD-A0F254552168}"/>
          </ac:spMkLst>
        </pc:spChg>
        <pc:spChg chg="mod">
          <ac:chgData name="Daryl Stanley" userId="ef377c0b-cf3a-4e19-820d-75497a665909" providerId="ADAL" clId="{EA56826A-153D-4760-80A7-5C18E888607B}" dt="2020-11-14T10:35:50.272" v="282" actId="1076"/>
          <ac:spMkLst>
            <pc:docMk/>
            <pc:sldMk cId="3762901702" sldId="264"/>
            <ac:spMk id="14" creationId="{FA04D8DD-99B1-4279-A1BE-1AAEBA76B2A5}"/>
          </ac:spMkLst>
        </pc:spChg>
        <pc:cxnChg chg="mod">
          <ac:chgData name="Daryl Stanley" userId="ef377c0b-cf3a-4e19-820d-75497a665909" providerId="ADAL" clId="{EA56826A-153D-4760-80A7-5C18E888607B}" dt="2020-11-14T10:36:16.103" v="286" actId="208"/>
          <ac:cxnSpMkLst>
            <pc:docMk/>
            <pc:sldMk cId="3762901702" sldId="264"/>
            <ac:cxnSpMk id="13" creationId="{02640C94-89DD-42CD-91D0-31407EF4503D}"/>
          </ac:cxnSpMkLst>
        </pc:cxnChg>
        <pc:cxnChg chg="mod">
          <ac:chgData name="Daryl Stanley" userId="ef377c0b-cf3a-4e19-820d-75497a665909" providerId="ADAL" clId="{EA56826A-153D-4760-80A7-5C18E888607B}" dt="2020-11-14T10:36:11.253" v="285" actId="208"/>
          <ac:cxnSpMkLst>
            <pc:docMk/>
            <pc:sldMk cId="3762901702" sldId="264"/>
            <ac:cxnSpMk id="15" creationId="{51292839-7795-4A97-9CE2-5ED373DBB0D2}"/>
          </ac:cxnSpMkLst>
        </pc:cxnChg>
        <pc:cxnChg chg="mod">
          <ac:chgData name="Daryl Stanley" userId="ef377c0b-cf3a-4e19-820d-75497a665909" providerId="ADAL" clId="{EA56826A-153D-4760-80A7-5C18E888607B}" dt="2020-11-14T10:36:22.408" v="287" actId="1076"/>
          <ac:cxnSpMkLst>
            <pc:docMk/>
            <pc:sldMk cId="3762901702" sldId="264"/>
            <ac:cxnSpMk id="17" creationId="{1D31483A-7091-4788-8635-2F6D6283F409}"/>
          </ac:cxnSpMkLst>
        </pc:cxnChg>
        <pc:cxnChg chg="mod">
          <ac:chgData name="Daryl Stanley" userId="ef377c0b-cf3a-4e19-820d-75497a665909" providerId="ADAL" clId="{EA56826A-153D-4760-80A7-5C18E888607B}" dt="2020-11-14T10:36:01.695" v="283" actId="208"/>
          <ac:cxnSpMkLst>
            <pc:docMk/>
            <pc:sldMk cId="3762901702" sldId="264"/>
            <ac:cxnSpMk id="19" creationId="{4F9BE1AD-4BD1-41FF-917D-0AF648940FBA}"/>
          </ac:cxnSpMkLst>
        </pc:cxnChg>
      </pc:sldChg>
      <pc:sldChg chg="addSp delSp modSp mod setBg delDesignElem">
        <pc:chgData name="Daryl Stanley" userId="ef377c0b-cf3a-4e19-820d-75497a665909" providerId="ADAL" clId="{EA56826A-153D-4760-80A7-5C18E888607B}" dt="2020-11-14T10:52:35.879" v="355" actId="255"/>
        <pc:sldMkLst>
          <pc:docMk/>
          <pc:sldMk cId="1769464740" sldId="265"/>
        </pc:sldMkLst>
        <pc:spChg chg="mod">
          <ac:chgData name="Daryl Stanley" userId="ef377c0b-cf3a-4e19-820d-75497a665909" providerId="ADAL" clId="{EA56826A-153D-4760-80A7-5C18E888607B}" dt="2020-11-14T10:47:14.160" v="343" actId="26606"/>
          <ac:spMkLst>
            <pc:docMk/>
            <pc:sldMk cId="1769464740" sldId="265"/>
            <ac:spMk id="2" creationId="{2544B3A0-1316-43E1-A498-EA6B6F82019F}"/>
          </ac:spMkLst>
        </pc:spChg>
        <pc:spChg chg="mod">
          <ac:chgData name="Daryl Stanley" userId="ef377c0b-cf3a-4e19-820d-75497a665909" providerId="ADAL" clId="{EA56826A-153D-4760-80A7-5C18E888607B}" dt="2020-11-14T10:52:35.879" v="355" actId="255"/>
          <ac:spMkLst>
            <pc:docMk/>
            <pc:sldMk cId="1769464740" sldId="265"/>
            <ac:spMk id="3" creationId="{70BF433B-E833-438F-84FE-C11F4AF078C6}"/>
          </ac:spMkLst>
        </pc:spChg>
        <pc:spChg chg="add del">
          <ac:chgData name="Daryl Stanley" userId="ef377c0b-cf3a-4e19-820d-75497a665909" providerId="ADAL" clId="{EA56826A-153D-4760-80A7-5C18E888607B}" dt="2020-11-14T10:21:15.848" v="151"/>
          <ac:spMkLst>
            <pc:docMk/>
            <pc:sldMk cId="1769464740" sldId="265"/>
            <ac:spMk id="5" creationId="{5690F3EE-0CD1-4520-B020-4E1DF3141C74}"/>
          </ac:spMkLst>
        </pc:spChg>
        <pc:spChg chg="add del">
          <ac:chgData name="Daryl Stanley" userId="ef377c0b-cf3a-4e19-820d-75497a665909" providerId="ADAL" clId="{EA56826A-153D-4760-80A7-5C18E888607B}" dt="2020-11-14T10:21:15.848" v="151"/>
          <ac:spMkLst>
            <pc:docMk/>
            <pc:sldMk cId="1769464740" sldId="265"/>
            <ac:spMk id="6" creationId="{9EFDE1E9-7FE0-45CA-9DE2-237F77319A9F}"/>
          </ac:spMkLst>
        </pc:spChg>
        <pc:spChg chg="add">
          <ac:chgData name="Daryl Stanley" userId="ef377c0b-cf3a-4e19-820d-75497a665909" providerId="ADAL" clId="{EA56826A-153D-4760-80A7-5C18E888607B}" dt="2020-11-14T10:47:14.160" v="343" actId="26606"/>
          <ac:spMkLst>
            <pc:docMk/>
            <pc:sldMk cId="1769464740" sldId="265"/>
            <ac:spMk id="7" creationId="{3BFBA67F-0D4D-4C2E-A1D7-82D080A4B3AD}"/>
          </ac:spMkLst>
        </pc:spChg>
        <pc:spChg chg="add">
          <ac:chgData name="Daryl Stanley" userId="ef377c0b-cf3a-4e19-820d-75497a665909" providerId="ADAL" clId="{EA56826A-153D-4760-80A7-5C18E888607B}" dt="2020-11-14T10:47:14.160" v="343" actId="26606"/>
          <ac:spMkLst>
            <pc:docMk/>
            <pc:sldMk cId="1769464740" sldId="265"/>
            <ac:spMk id="9" creationId="{EFA2AC96-1E47-421C-A03F-F98E354EB4E6}"/>
          </ac:spMkLst>
        </pc:spChg>
      </pc:sldChg>
      <pc:sldChg chg="addSp delSp modSp mod setBg setClrOvrMap delDesignElem">
        <pc:chgData name="Daryl Stanley" userId="ef377c0b-cf3a-4e19-820d-75497a665909" providerId="ADAL" clId="{EA56826A-153D-4760-80A7-5C18E888607B}" dt="2020-11-14T10:44:06.522" v="328" actId="26606"/>
        <pc:sldMkLst>
          <pc:docMk/>
          <pc:sldMk cId="4145581103" sldId="266"/>
        </pc:sldMkLst>
        <pc:spChg chg="mod ord">
          <ac:chgData name="Daryl Stanley" userId="ef377c0b-cf3a-4e19-820d-75497a665909" providerId="ADAL" clId="{EA56826A-153D-4760-80A7-5C18E888607B}" dt="2020-11-14T10:44:06.522" v="328" actId="26606"/>
          <ac:spMkLst>
            <pc:docMk/>
            <pc:sldMk cId="4145581103" sldId="266"/>
            <ac:spMk id="2" creationId="{45FA6C86-A52C-48F6-BA1D-4E959F9797A3}"/>
          </ac:spMkLst>
        </pc:spChg>
        <pc:spChg chg="mod">
          <ac:chgData name="Daryl Stanley" userId="ef377c0b-cf3a-4e19-820d-75497a665909" providerId="ADAL" clId="{EA56826A-153D-4760-80A7-5C18E888607B}" dt="2020-11-14T10:44:06.522" v="328" actId="26606"/>
          <ac:spMkLst>
            <pc:docMk/>
            <pc:sldMk cId="4145581103" sldId="266"/>
            <ac:spMk id="3" creationId="{C89C150F-4B33-42E2-A924-0771061CC33A}"/>
          </ac:spMkLst>
        </pc:spChg>
        <pc:spChg chg="add del">
          <ac:chgData name="Daryl Stanley" userId="ef377c0b-cf3a-4e19-820d-75497a665909" providerId="ADAL" clId="{EA56826A-153D-4760-80A7-5C18E888607B}" dt="2020-11-14T10:05:03.095" v="23" actId="26606"/>
          <ac:spMkLst>
            <pc:docMk/>
            <pc:sldMk cId="4145581103" sldId="266"/>
            <ac:spMk id="9" creationId="{5690F3EE-0CD1-4520-B020-4E1DF3141C74}"/>
          </ac:spMkLst>
        </pc:spChg>
        <pc:spChg chg="add del">
          <ac:chgData name="Daryl Stanley" userId="ef377c0b-cf3a-4e19-820d-75497a665909" providerId="ADAL" clId="{EA56826A-153D-4760-80A7-5C18E888607B}" dt="2020-11-14T10:05:03.095" v="23" actId="26606"/>
          <ac:spMkLst>
            <pc:docMk/>
            <pc:sldMk cId="4145581103" sldId="266"/>
            <ac:spMk id="11" creationId="{9EFDE1E9-7FE0-45CA-9DE2-237F77319A9F}"/>
          </ac:spMkLst>
        </pc:spChg>
        <pc:spChg chg="add del">
          <ac:chgData name="Daryl Stanley" userId="ef377c0b-cf3a-4e19-820d-75497a665909" providerId="ADAL" clId="{EA56826A-153D-4760-80A7-5C18E888607B}" dt="2020-11-14T10:17:44.517" v="98"/>
          <ac:spMkLst>
            <pc:docMk/>
            <pc:sldMk cId="4145581103" sldId="266"/>
            <ac:spMk id="13" creationId="{5BBD3ED2-B0E6-45A2-ABD5-ECF31BC37C2E}"/>
          </ac:spMkLst>
        </pc:spChg>
        <pc:spChg chg="add del">
          <ac:chgData name="Daryl Stanley" userId="ef377c0b-cf3a-4e19-820d-75497a665909" providerId="ADAL" clId="{EA56826A-153D-4760-80A7-5C18E888607B}" dt="2020-11-14T10:17:44.517" v="98"/>
          <ac:spMkLst>
            <pc:docMk/>
            <pc:sldMk cId="4145581103" sldId="266"/>
            <ac:spMk id="14" creationId="{F2D2D1E8-4ABF-4B6B-B39D-40B080B61E49}"/>
          </ac:spMkLst>
        </pc:spChg>
        <pc:spChg chg="add del">
          <ac:chgData name="Daryl Stanley" userId="ef377c0b-cf3a-4e19-820d-75497a665909" providerId="ADAL" clId="{EA56826A-153D-4760-80A7-5C18E888607B}" dt="2020-11-14T10:17:44.517" v="98"/>
          <ac:spMkLst>
            <pc:docMk/>
            <pc:sldMk cId="4145581103" sldId="266"/>
            <ac:spMk id="15" creationId="{BC7AB4B5-66A5-48D1-BD88-C60A16ED971B}"/>
          </ac:spMkLst>
        </pc:spChg>
        <pc:spChg chg="add del">
          <ac:chgData name="Daryl Stanley" userId="ef377c0b-cf3a-4e19-820d-75497a665909" providerId="ADAL" clId="{EA56826A-153D-4760-80A7-5C18E888607B}" dt="2020-11-14T10:04:40.433" v="12" actId="26606"/>
          <ac:spMkLst>
            <pc:docMk/>
            <pc:sldMk cId="4145581103" sldId="266"/>
            <ac:spMk id="16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41:41.302" v="317" actId="26606"/>
          <ac:spMkLst>
            <pc:docMk/>
            <pc:sldMk cId="4145581103" sldId="266"/>
            <ac:spMk id="17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04:40.433" v="12" actId="26606"/>
          <ac:spMkLst>
            <pc:docMk/>
            <pc:sldMk cId="4145581103" sldId="266"/>
            <ac:spMk id="18" creationId="{B912F6C7-0423-4B6F-AECE-710C848918FD}"/>
          </ac:spMkLst>
        </pc:spChg>
        <pc:spChg chg="add del">
          <ac:chgData name="Daryl Stanley" userId="ef377c0b-cf3a-4e19-820d-75497a665909" providerId="ADAL" clId="{EA56826A-153D-4760-80A7-5C18E888607B}" dt="2020-11-14T10:41:41.302" v="317" actId="26606"/>
          <ac:spMkLst>
            <pc:docMk/>
            <pc:sldMk cId="4145581103" sldId="266"/>
            <ac:spMk id="19" creationId="{B912F6C7-0423-4B6F-AECE-710C848918FD}"/>
          </ac:spMkLst>
        </pc:spChg>
        <pc:spChg chg="add del">
          <ac:chgData name="Daryl Stanley" userId="ef377c0b-cf3a-4e19-820d-75497a665909" providerId="ADAL" clId="{EA56826A-153D-4760-80A7-5C18E888607B}" dt="2020-11-14T10:04:43.930" v="14" actId="26606"/>
          <ac:spMkLst>
            <pc:docMk/>
            <pc:sldMk cId="4145581103" sldId="266"/>
            <ac:spMk id="22" creationId="{F00DA2F2-A105-4C8A-9115-73802E6FC34F}"/>
          </ac:spMkLst>
        </pc:spChg>
        <pc:spChg chg="add del">
          <ac:chgData name="Daryl Stanley" userId="ef377c0b-cf3a-4e19-820d-75497a665909" providerId="ADAL" clId="{EA56826A-153D-4760-80A7-5C18E888607B}" dt="2020-11-14T10:04:43.930" v="14" actId="26606"/>
          <ac:spMkLst>
            <pc:docMk/>
            <pc:sldMk cId="4145581103" sldId="266"/>
            <ac:spMk id="23" creationId="{61B5CBDF-A2C6-4862-A096-2D7D9D287350}"/>
          </ac:spMkLst>
        </pc:spChg>
        <pc:spChg chg="add del">
          <ac:chgData name="Daryl Stanley" userId="ef377c0b-cf3a-4e19-820d-75497a665909" providerId="ADAL" clId="{EA56826A-153D-4760-80A7-5C18E888607B}" dt="2020-11-14T10:04:43.930" v="14" actId="26606"/>
          <ac:spMkLst>
            <pc:docMk/>
            <pc:sldMk cId="4145581103" sldId="266"/>
            <ac:spMk id="24" creationId="{14C7473D-9E4B-4DB8-9EB0-359033F37AAB}"/>
          </ac:spMkLst>
        </pc:spChg>
        <pc:spChg chg="add del">
          <ac:chgData name="Daryl Stanley" userId="ef377c0b-cf3a-4e19-820d-75497a665909" providerId="ADAL" clId="{EA56826A-153D-4760-80A7-5C18E888607B}" dt="2020-11-14T10:43:53.830" v="327"/>
          <ac:spMkLst>
            <pc:docMk/>
            <pc:sldMk cId="4145581103" sldId="266"/>
            <ac:spMk id="25" creationId="{3D5EB35D-F114-4B42-93AA-A011776C552C}"/>
          </ac:spMkLst>
        </pc:spChg>
        <pc:spChg chg="add del">
          <ac:chgData name="Daryl Stanley" userId="ef377c0b-cf3a-4e19-820d-75497a665909" providerId="ADAL" clId="{EA56826A-153D-4760-80A7-5C18E888607B}" dt="2020-11-14T10:04:45.638" v="16" actId="26606"/>
          <ac:spMkLst>
            <pc:docMk/>
            <pc:sldMk cId="4145581103" sldId="266"/>
            <ac:spMk id="26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04:45.638" v="16" actId="26606"/>
          <ac:spMkLst>
            <pc:docMk/>
            <pc:sldMk cId="4145581103" sldId="266"/>
            <ac:spMk id="27" creationId="{B912F6C7-0423-4B6F-AECE-710C848918FD}"/>
          </ac:spMkLst>
        </pc:spChg>
        <pc:spChg chg="add del">
          <ac:chgData name="Daryl Stanley" userId="ef377c0b-cf3a-4e19-820d-75497a665909" providerId="ADAL" clId="{EA56826A-153D-4760-80A7-5C18E888607B}" dt="2020-11-14T10:04:47.065" v="18" actId="26606"/>
          <ac:spMkLst>
            <pc:docMk/>
            <pc:sldMk cId="4145581103" sldId="266"/>
            <ac:spMk id="30" creationId="{F00DA2F2-A105-4C8A-9115-73802E6FC34F}"/>
          </ac:spMkLst>
        </pc:spChg>
        <pc:spChg chg="add del">
          <ac:chgData name="Daryl Stanley" userId="ef377c0b-cf3a-4e19-820d-75497a665909" providerId="ADAL" clId="{EA56826A-153D-4760-80A7-5C18E888607B}" dt="2020-11-14T10:04:47.065" v="18" actId="26606"/>
          <ac:spMkLst>
            <pc:docMk/>
            <pc:sldMk cId="4145581103" sldId="266"/>
            <ac:spMk id="31" creationId="{61B5CBDF-A2C6-4862-A096-2D7D9D287350}"/>
          </ac:spMkLst>
        </pc:spChg>
        <pc:spChg chg="add del">
          <ac:chgData name="Daryl Stanley" userId="ef377c0b-cf3a-4e19-820d-75497a665909" providerId="ADAL" clId="{EA56826A-153D-4760-80A7-5C18E888607B}" dt="2020-11-14T10:04:47.065" v="18" actId="26606"/>
          <ac:spMkLst>
            <pc:docMk/>
            <pc:sldMk cId="4145581103" sldId="266"/>
            <ac:spMk id="32" creationId="{14C7473D-9E4B-4DB8-9EB0-359033F37AAB}"/>
          </ac:spMkLst>
        </pc:spChg>
        <pc:spChg chg="add">
          <ac:chgData name="Daryl Stanley" userId="ef377c0b-cf3a-4e19-820d-75497a665909" providerId="ADAL" clId="{EA56826A-153D-4760-80A7-5C18E888607B}" dt="2020-11-14T10:44:06.522" v="328" actId="26606"/>
          <ac:spMkLst>
            <pc:docMk/>
            <pc:sldMk cId="4145581103" sldId="266"/>
            <ac:spMk id="33" creationId="{BC052280-388E-4151-A1EB-5236D4FCCA28}"/>
          </ac:spMkLst>
        </pc:spChg>
        <pc:spChg chg="add del">
          <ac:chgData name="Daryl Stanley" userId="ef377c0b-cf3a-4e19-820d-75497a665909" providerId="ADAL" clId="{EA56826A-153D-4760-80A7-5C18E888607B}" dt="2020-11-14T10:04:53.317" v="20" actId="26606"/>
          <ac:spMkLst>
            <pc:docMk/>
            <pc:sldMk cId="4145581103" sldId="266"/>
            <ac:spMk id="34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04:53.317" v="20" actId="26606"/>
          <ac:spMkLst>
            <pc:docMk/>
            <pc:sldMk cId="4145581103" sldId="266"/>
            <ac:spMk id="35" creationId="{B912F6C7-0423-4B6F-AECE-710C848918FD}"/>
          </ac:spMkLst>
        </pc:spChg>
        <pc:spChg chg="add del">
          <ac:chgData name="Daryl Stanley" userId="ef377c0b-cf3a-4e19-820d-75497a665909" providerId="ADAL" clId="{EA56826A-153D-4760-80A7-5C18E888607B}" dt="2020-11-14T10:05:02.998" v="22" actId="26606"/>
          <ac:spMkLst>
            <pc:docMk/>
            <pc:sldMk cId="4145581103" sldId="266"/>
            <ac:spMk id="38" creationId="{3D5EB35D-F114-4B42-93AA-A011776C552C}"/>
          </ac:spMkLst>
        </pc:spChg>
        <pc:spChg chg="add del">
          <ac:chgData name="Daryl Stanley" userId="ef377c0b-cf3a-4e19-820d-75497a665909" providerId="ADAL" clId="{EA56826A-153D-4760-80A7-5C18E888607B}" dt="2020-11-14T10:09:10.194" v="31"/>
          <ac:spMkLst>
            <pc:docMk/>
            <pc:sldMk cId="4145581103" sldId="266"/>
            <ac:spMk id="41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09:10.194" v="31"/>
          <ac:spMkLst>
            <pc:docMk/>
            <pc:sldMk cId="4145581103" sldId="266"/>
            <ac:spMk id="42" creationId="{B912F6C7-0423-4B6F-AECE-710C848918FD}"/>
          </ac:spMkLst>
        </pc:spChg>
        <pc:cxnChg chg="add del">
          <ac:chgData name="Daryl Stanley" userId="ef377c0b-cf3a-4e19-820d-75497a665909" providerId="ADAL" clId="{EA56826A-153D-4760-80A7-5C18E888607B}" dt="2020-11-14T10:04:40.433" v="12" actId="26606"/>
          <ac:cxnSpMkLst>
            <pc:docMk/>
            <pc:sldMk cId="4145581103" sldId="266"/>
            <ac:cxnSpMk id="20" creationId="{A7208205-03EE-4EC8-9C34-59270C1880D8}"/>
          </ac:cxnSpMkLst>
        </pc:cxnChg>
        <pc:cxnChg chg="add del">
          <ac:chgData name="Daryl Stanley" userId="ef377c0b-cf3a-4e19-820d-75497a665909" providerId="ADAL" clId="{EA56826A-153D-4760-80A7-5C18E888607B}" dt="2020-11-14T10:41:41.302" v="317" actId="26606"/>
          <ac:cxnSpMkLst>
            <pc:docMk/>
            <pc:sldMk cId="4145581103" sldId="266"/>
            <ac:cxnSpMk id="21" creationId="{A7208205-03EE-4EC8-9C34-59270C1880D8}"/>
          </ac:cxnSpMkLst>
        </pc:cxnChg>
        <pc:cxnChg chg="add del">
          <ac:chgData name="Daryl Stanley" userId="ef377c0b-cf3a-4e19-820d-75497a665909" providerId="ADAL" clId="{EA56826A-153D-4760-80A7-5C18E888607B}" dt="2020-11-14T10:04:45.638" v="16" actId="26606"/>
          <ac:cxnSpMkLst>
            <pc:docMk/>
            <pc:sldMk cId="4145581103" sldId="266"/>
            <ac:cxnSpMk id="28" creationId="{A7208205-03EE-4EC8-9C34-59270C1880D8}"/>
          </ac:cxnSpMkLst>
        </pc:cxnChg>
        <pc:cxnChg chg="add del">
          <ac:chgData name="Daryl Stanley" userId="ef377c0b-cf3a-4e19-820d-75497a665909" providerId="ADAL" clId="{EA56826A-153D-4760-80A7-5C18E888607B}" dt="2020-11-14T10:43:53.830" v="327"/>
          <ac:cxnSpMkLst>
            <pc:docMk/>
            <pc:sldMk cId="4145581103" sldId="266"/>
            <ac:cxnSpMk id="29" creationId="{872093A2-A548-47FC-BF0C-6BA72B880002}"/>
          </ac:cxnSpMkLst>
        </pc:cxnChg>
        <pc:cxnChg chg="add del">
          <ac:chgData name="Daryl Stanley" userId="ef377c0b-cf3a-4e19-820d-75497a665909" providerId="ADAL" clId="{EA56826A-153D-4760-80A7-5C18E888607B}" dt="2020-11-14T10:04:53.317" v="20" actId="26606"/>
          <ac:cxnSpMkLst>
            <pc:docMk/>
            <pc:sldMk cId="4145581103" sldId="266"/>
            <ac:cxnSpMk id="36" creationId="{A7208205-03EE-4EC8-9C34-59270C1880D8}"/>
          </ac:cxnSpMkLst>
        </pc:cxnChg>
        <pc:cxnChg chg="add">
          <ac:chgData name="Daryl Stanley" userId="ef377c0b-cf3a-4e19-820d-75497a665909" providerId="ADAL" clId="{EA56826A-153D-4760-80A7-5C18E888607B}" dt="2020-11-14T10:44:06.522" v="328" actId="26606"/>
          <ac:cxnSpMkLst>
            <pc:docMk/>
            <pc:sldMk cId="4145581103" sldId="266"/>
            <ac:cxnSpMk id="37" creationId="{744251C3-E720-4363-8AF0-20AD319374F0}"/>
          </ac:cxnSpMkLst>
        </pc:cxnChg>
        <pc:cxnChg chg="add del">
          <ac:chgData name="Daryl Stanley" userId="ef377c0b-cf3a-4e19-820d-75497a665909" providerId="ADAL" clId="{EA56826A-153D-4760-80A7-5C18E888607B}" dt="2020-11-14T10:05:02.998" v="22" actId="26606"/>
          <ac:cxnSpMkLst>
            <pc:docMk/>
            <pc:sldMk cId="4145581103" sldId="266"/>
            <ac:cxnSpMk id="39" creationId="{872093A2-A548-47FC-BF0C-6BA72B880002}"/>
          </ac:cxnSpMkLst>
        </pc:cxnChg>
        <pc:cxnChg chg="add del">
          <ac:chgData name="Daryl Stanley" userId="ef377c0b-cf3a-4e19-820d-75497a665909" providerId="ADAL" clId="{EA56826A-153D-4760-80A7-5C18E888607B}" dt="2020-11-14T10:09:10.194" v="31"/>
          <ac:cxnSpMkLst>
            <pc:docMk/>
            <pc:sldMk cId="4145581103" sldId="266"/>
            <ac:cxnSpMk id="43" creationId="{A7208205-03EE-4EC8-9C34-59270C1880D8}"/>
          </ac:cxnSpMkLst>
        </pc:cxnChg>
      </pc:sldChg>
      <pc:sldChg chg="addSp delSp modSp mod setBg setClrOvrMap">
        <pc:chgData name="Daryl Stanley" userId="ef377c0b-cf3a-4e19-820d-75497a665909" providerId="ADAL" clId="{EA56826A-153D-4760-80A7-5C18E888607B}" dt="2020-11-14T10:44:13.207" v="329" actId="26606"/>
        <pc:sldMkLst>
          <pc:docMk/>
          <pc:sldMk cId="2230166480" sldId="267"/>
        </pc:sldMkLst>
        <pc:spChg chg="mod">
          <ac:chgData name="Daryl Stanley" userId="ef377c0b-cf3a-4e19-820d-75497a665909" providerId="ADAL" clId="{EA56826A-153D-4760-80A7-5C18E888607B}" dt="2020-11-14T10:44:13.207" v="329" actId="26606"/>
          <ac:spMkLst>
            <pc:docMk/>
            <pc:sldMk cId="2230166480" sldId="267"/>
            <ac:spMk id="2" creationId="{85A5DB01-4CC4-4520-8264-3564B63683EB}"/>
          </ac:spMkLst>
        </pc:spChg>
        <pc:spChg chg="mod ord">
          <ac:chgData name="Daryl Stanley" userId="ef377c0b-cf3a-4e19-820d-75497a665909" providerId="ADAL" clId="{EA56826A-153D-4760-80A7-5C18E888607B}" dt="2020-11-14T10:44:13.207" v="329" actId="26606"/>
          <ac:spMkLst>
            <pc:docMk/>
            <pc:sldMk cId="2230166480" sldId="267"/>
            <ac:spMk id="3" creationId="{25B29F8D-2DA6-4445-9AC7-8BD69CC7B7B0}"/>
          </ac:spMkLst>
        </pc:spChg>
        <pc:spChg chg="add del">
          <ac:chgData name="Daryl Stanley" userId="ef377c0b-cf3a-4e19-820d-75497a665909" providerId="ADAL" clId="{EA56826A-153D-4760-80A7-5C18E888607B}" dt="2020-11-14T10:03:22.815" v="2" actId="26606"/>
          <ac:spMkLst>
            <pc:docMk/>
            <pc:sldMk cId="2230166480" sldId="267"/>
            <ac:spMk id="8" creationId="{F00DA2F2-A105-4C8A-9115-73802E6FC34F}"/>
          </ac:spMkLst>
        </pc:spChg>
        <pc:spChg chg="add del">
          <ac:chgData name="Daryl Stanley" userId="ef377c0b-cf3a-4e19-820d-75497a665909" providerId="ADAL" clId="{EA56826A-153D-4760-80A7-5C18E888607B}" dt="2020-11-14T10:03:22.815" v="2" actId="26606"/>
          <ac:spMkLst>
            <pc:docMk/>
            <pc:sldMk cId="2230166480" sldId="267"/>
            <ac:spMk id="10" creationId="{61B5CBDF-A2C6-4862-A096-2D7D9D287350}"/>
          </ac:spMkLst>
        </pc:spChg>
        <pc:spChg chg="add del">
          <ac:chgData name="Daryl Stanley" userId="ef377c0b-cf3a-4e19-820d-75497a665909" providerId="ADAL" clId="{EA56826A-153D-4760-80A7-5C18E888607B}" dt="2020-11-14T10:03:22.815" v="2" actId="26606"/>
          <ac:spMkLst>
            <pc:docMk/>
            <pc:sldMk cId="2230166480" sldId="267"/>
            <ac:spMk id="12" creationId="{14C7473D-9E4B-4DB8-9EB0-359033F37AAB}"/>
          </ac:spMkLst>
        </pc:spChg>
        <pc:spChg chg="add del">
          <ac:chgData name="Daryl Stanley" userId="ef377c0b-cf3a-4e19-820d-75497a665909" providerId="ADAL" clId="{EA56826A-153D-4760-80A7-5C18E888607B}" dt="2020-11-14T10:17:20.214" v="94" actId="26606"/>
          <ac:spMkLst>
            <pc:docMk/>
            <pc:sldMk cId="2230166480" sldId="267"/>
            <ac:spMk id="20" creationId="{D8775025-7ECB-4458-BBCE-0F67B8B23515}"/>
          </ac:spMkLst>
        </pc:spChg>
        <pc:spChg chg="add del">
          <ac:chgData name="Daryl Stanley" userId="ef377c0b-cf3a-4e19-820d-75497a665909" providerId="ADAL" clId="{EA56826A-153D-4760-80A7-5C18E888607B}" dt="2020-11-14T10:17:20.214" v="94" actId="26606"/>
          <ac:spMkLst>
            <pc:docMk/>
            <pc:sldMk cId="2230166480" sldId="267"/>
            <ac:spMk id="21" creationId="{DC1507B9-61AE-4D79-BA04-EF381B54EB79}"/>
          </ac:spMkLst>
        </pc:spChg>
        <pc:spChg chg="add del">
          <ac:chgData name="Daryl Stanley" userId="ef377c0b-cf3a-4e19-820d-75497a665909" providerId="ADAL" clId="{EA56826A-153D-4760-80A7-5C18E888607B}" dt="2020-11-14T10:16:39.626" v="85" actId="26606"/>
          <ac:spMkLst>
            <pc:docMk/>
            <pc:sldMk cId="2230166480" sldId="267"/>
            <ac:spMk id="23" creationId="{F5F28DF4-08D5-4BC4-84A1-C0DCA66F483F}"/>
          </ac:spMkLst>
        </pc:spChg>
        <pc:spChg chg="add del">
          <ac:chgData name="Daryl Stanley" userId="ef377c0b-cf3a-4e19-820d-75497a665909" providerId="ADAL" clId="{EA56826A-153D-4760-80A7-5C18E888607B}" dt="2020-11-14T10:16:39.626" v="85" actId="26606"/>
          <ac:spMkLst>
            <pc:docMk/>
            <pc:sldMk cId="2230166480" sldId="267"/>
            <ac:spMk id="25" creationId="{89AE0452-FADF-4CC9-8A9B-B5393D499F44}"/>
          </ac:spMkLst>
        </pc:spChg>
        <pc:picChg chg="add del">
          <ac:chgData name="Daryl Stanley" userId="ef377c0b-cf3a-4e19-820d-75497a665909" providerId="ADAL" clId="{EA56826A-153D-4760-80A7-5C18E888607B}" dt="2020-11-14T10:03:22.801" v="1" actId="26606"/>
          <ac:picMkLst>
            <pc:docMk/>
            <pc:sldMk cId="2230166480" sldId="267"/>
            <ac:picMk id="16" creationId="{E7DF3494-5D40-4B14-8B96-9EBA73AE8D85}"/>
          </ac:picMkLst>
        </pc:picChg>
        <pc:picChg chg="add mod ord">
          <ac:chgData name="Daryl Stanley" userId="ef377c0b-cf3a-4e19-820d-75497a665909" providerId="ADAL" clId="{EA56826A-153D-4760-80A7-5C18E888607B}" dt="2020-11-14T10:44:13.207" v="329" actId="26606"/>
          <ac:picMkLst>
            <pc:docMk/>
            <pc:sldMk cId="2230166480" sldId="267"/>
            <ac:picMk id="18" creationId="{545DFB1A-44BE-483E-BB7D-7181978E7943}"/>
          </ac:picMkLst>
        </pc:picChg>
      </pc:sldChg>
      <pc:sldChg chg="addSp delSp modSp mod setBg delDesignElem">
        <pc:chgData name="Daryl Stanley" userId="ef377c0b-cf3a-4e19-820d-75497a665909" providerId="ADAL" clId="{EA56826A-153D-4760-80A7-5C18E888607B}" dt="2020-11-14T10:44:22.960" v="330" actId="26606"/>
        <pc:sldMkLst>
          <pc:docMk/>
          <pc:sldMk cId="3199446964" sldId="268"/>
        </pc:sldMkLst>
        <pc:spChg chg="mod">
          <ac:chgData name="Daryl Stanley" userId="ef377c0b-cf3a-4e19-820d-75497a665909" providerId="ADAL" clId="{EA56826A-153D-4760-80A7-5C18E888607B}" dt="2020-11-14T10:44:22.960" v="330" actId="26606"/>
          <ac:spMkLst>
            <pc:docMk/>
            <pc:sldMk cId="3199446964" sldId="268"/>
            <ac:spMk id="2" creationId="{D4CE925E-F350-4632-839C-406AC130E8D5}"/>
          </ac:spMkLst>
        </pc:spChg>
        <pc:spChg chg="add del mod">
          <ac:chgData name="Daryl Stanley" userId="ef377c0b-cf3a-4e19-820d-75497a665909" providerId="ADAL" clId="{EA56826A-153D-4760-80A7-5C18E888607B}" dt="2020-11-14T10:08:12.367" v="28" actId="26606"/>
          <ac:spMkLst>
            <pc:docMk/>
            <pc:sldMk cId="3199446964" sldId="268"/>
            <ac:spMk id="3" creationId="{D799526D-E0F2-4F98-AC8C-B6441CA33894}"/>
          </ac:spMkLst>
        </pc:spChg>
        <pc:spChg chg="add del">
          <ac:chgData name="Daryl Stanley" userId="ef377c0b-cf3a-4e19-820d-75497a665909" providerId="ADAL" clId="{EA56826A-153D-4760-80A7-5C18E888607B}" dt="2020-11-14T10:08:10.757" v="25" actId="26606"/>
          <ac:spMkLst>
            <pc:docMk/>
            <pc:sldMk cId="3199446964" sldId="268"/>
            <ac:spMk id="8" creationId="{5BBD3ED2-B0E6-45A2-ABD5-ECF31BC37C2E}"/>
          </ac:spMkLst>
        </pc:spChg>
        <pc:spChg chg="add del">
          <ac:chgData name="Daryl Stanley" userId="ef377c0b-cf3a-4e19-820d-75497a665909" providerId="ADAL" clId="{EA56826A-153D-4760-80A7-5C18E888607B}" dt="2020-11-14T10:08:10.757" v="25" actId="26606"/>
          <ac:spMkLst>
            <pc:docMk/>
            <pc:sldMk cId="3199446964" sldId="268"/>
            <ac:spMk id="10" creationId="{F2D2D1E8-4ABF-4B6B-B39D-40B080B61E49}"/>
          </ac:spMkLst>
        </pc:spChg>
        <pc:spChg chg="add del">
          <ac:chgData name="Daryl Stanley" userId="ef377c0b-cf3a-4e19-820d-75497a665909" providerId="ADAL" clId="{EA56826A-153D-4760-80A7-5C18E888607B}" dt="2020-11-14T10:08:10.757" v="25" actId="26606"/>
          <ac:spMkLst>
            <pc:docMk/>
            <pc:sldMk cId="3199446964" sldId="268"/>
            <ac:spMk id="12" creationId="{BC7AB4B5-66A5-48D1-BD88-C60A16ED971B}"/>
          </ac:spMkLst>
        </pc:spChg>
        <pc:spChg chg="add del">
          <ac:chgData name="Daryl Stanley" userId="ef377c0b-cf3a-4e19-820d-75497a665909" providerId="ADAL" clId="{EA56826A-153D-4760-80A7-5C18E888607B}" dt="2020-11-14T10:08:12.258" v="27" actId="26606"/>
          <ac:spMkLst>
            <pc:docMk/>
            <pc:sldMk cId="3199446964" sldId="268"/>
            <ac:spMk id="14" creationId="{8D62164E-4528-40DB-BC26-D6DDE216A059}"/>
          </ac:spMkLst>
        </pc:spChg>
        <pc:spChg chg="add del">
          <ac:chgData name="Daryl Stanley" userId="ef377c0b-cf3a-4e19-820d-75497a665909" providerId="ADAL" clId="{EA56826A-153D-4760-80A7-5C18E888607B}" dt="2020-11-14T10:08:12.258" v="27" actId="26606"/>
          <ac:spMkLst>
            <pc:docMk/>
            <pc:sldMk cId="3199446964" sldId="268"/>
            <ac:spMk id="15" creationId="{F30007FA-C6A2-43A0-8045-7016AEF81713}"/>
          </ac:spMkLst>
        </pc:spChg>
        <pc:spChg chg="add del">
          <ac:chgData name="Daryl Stanley" userId="ef377c0b-cf3a-4e19-820d-75497a665909" providerId="ADAL" clId="{EA56826A-153D-4760-80A7-5C18E888607B}" dt="2020-11-14T10:09:10.194" v="31"/>
          <ac:spMkLst>
            <pc:docMk/>
            <pc:sldMk cId="3199446964" sldId="268"/>
            <ac:spMk id="17" creationId="{5BBD3ED2-B0E6-45A2-ABD5-ECF31BC37C2E}"/>
          </ac:spMkLst>
        </pc:spChg>
        <pc:spChg chg="add del">
          <ac:chgData name="Daryl Stanley" userId="ef377c0b-cf3a-4e19-820d-75497a665909" providerId="ADAL" clId="{EA56826A-153D-4760-80A7-5C18E888607B}" dt="2020-11-14T10:09:10.194" v="31"/>
          <ac:spMkLst>
            <pc:docMk/>
            <pc:sldMk cId="3199446964" sldId="268"/>
            <ac:spMk id="18" creationId="{F2D2D1E8-4ABF-4B6B-B39D-40B080B61E49}"/>
          </ac:spMkLst>
        </pc:spChg>
        <pc:spChg chg="add del">
          <ac:chgData name="Daryl Stanley" userId="ef377c0b-cf3a-4e19-820d-75497a665909" providerId="ADAL" clId="{EA56826A-153D-4760-80A7-5C18E888607B}" dt="2020-11-14T10:09:10.194" v="31"/>
          <ac:spMkLst>
            <pc:docMk/>
            <pc:sldMk cId="3199446964" sldId="268"/>
            <ac:spMk id="19" creationId="{BC7AB4B5-66A5-48D1-BD88-C60A16ED971B}"/>
          </ac:spMkLst>
        </pc:spChg>
        <pc:spChg chg="add del mod">
          <ac:chgData name="Daryl Stanley" userId="ef377c0b-cf3a-4e19-820d-75497a665909" providerId="ADAL" clId="{EA56826A-153D-4760-80A7-5C18E888607B}" dt="2020-11-14T10:42:33.763" v="322" actId="26606"/>
          <ac:spMkLst>
            <pc:docMk/>
            <pc:sldMk cId="3199446964" sldId="268"/>
            <ac:spMk id="20" creationId="{D799526D-E0F2-4F98-AC8C-B6441CA33894}"/>
          </ac:spMkLst>
        </pc:spChg>
        <pc:spChg chg="add del">
          <ac:chgData name="Daryl Stanley" userId="ef377c0b-cf3a-4e19-820d-75497a665909" providerId="ADAL" clId="{EA56826A-153D-4760-80A7-5C18E888607B}" dt="2020-11-14T10:41:27.538" v="314" actId="26606"/>
          <ac:spMkLst>
            <pc:docMk/>
            <pc:sldMk cId="3199446964" sldId="268"/>
            <ac:spMk id="22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41:27.538" v="314" actId="26606"/>
          <ac:spMkLst>
            <pc:docMk/>
            <pc:sldMk cId="3199446964" sldId="268"/>
            <ac:spMk id="23" creationId="{B912F6C7-0423-4B6F-AECE-710C848918FD}"/>
          </ac:spMkLst>
        </pc:spChg>
        <pc:spChg chg="add del">
          <ac:chgData name="Daryl Stanley" userId="ef377c0b-cf3a-4e19-820d-75497a665909" providerId="ADAL" clId="{EA56826A-153D-4760-80A7-5C18E888607B}" dt="2020-11-14T10:17:44.517" v="98"/>
          <ac:spMkLst>
            <pc:docMk/>
            <pc:sldMk cId="3199446964" sldId="268"/>
            <ac:spMk id="25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17:44.517" v="98"/>
          <ac:spMkLst>
            <pc:docMk/>
            <pc:sldMk cId="3199446964" sldId="268"/>
            <ac:spMk id="27" creationId="{B912F6C7-0423-4B6F-AECE-710C848918FD}"/>
          </ac:spMkLst>
        </pc:spChg>
        <pc:spChg chg="add mod">
          <ac:chgData name="Daryl Stanley" userId="ef377c0b-cf3a-4e19-820d-75497a665909" providerId="ADAL" clId="{EA56826A-153D-4760-80A7-5C18E888607B}" dt="2020-11-14T10:44:22.960" v="330" actId="26606"/>
          <ac:spMkLst>
            <pc:docMk/>
            <pc:sldMk cId="3199446964" sldId="268"/>
            <ac:spMk id="30" creationId="{D799526D-E0F2-4F98-AC8C-B6441CA33894}"/>
          </ac:spMkLst>
        </pc:spChg>
        <pc:picChg chg="add mod">
          <ac:chgData name="Daryl Stanley" userId="ef377c0b-cf3a-4e19-820d-75497a665909" providerId="ADAL" clId="{EA56826A-153D-4760-80A7-5C18E888607B}" dt="2020-11-14T10:44:22.960" v="330" actId="26606"/>
          <ac:picMkLst>
            <pc:docMk/>
            <pc:sldMk cId="3199446964" sldId="268"/>
            <ac:picMk id="28" creationId="{ECC62411-55B9-43F7-9B11-338A7EEF204F}"/>
          </ac:picMkLst>
        </pc:picChg>
        <pc:cxnChg chg="add del">
          <ac:chgData name="Daryl Stanley" userId="ef377c0b-cf3a-4e19-820d-75497a665909" providerId="ADAL" clId="{EA56826A-153D-4760-80A7-5C18E888607B}" dt="2020-11-14T10:41:27.538" v="314" actId="26606"/>
          <ac:cxnSpMkLst>
            <pc:docMk/>
            <pc:sldMk cId="3199446964" sldId="268"/>
            <ac:cxnSpMk id="24" creationId="{A7208205-03EE-4EC8-9C34-59270C1880D8}"/>
          </ac:cxnSpMkLst>
        </pc:cxnChg>
        <pc:cxnChg chg="add del">
          <ac:chgData name="Daryl Stanley" userId="ef377c0b-cf3a-4e19-820d-75497a665909" providerId="ADAL" clId="{EA56826A-153D-4760-80A7-5C18E888607B}" dt="2020-11-14T10:17:44.517" v="98"/>
          <ac:cxnSpMkLst>
            <pc:docMk/>
            <pc:sldMk cId="3199446964" sldId="268"/>
            <ac:cxnSpMk id="29" creationId="{A7208205-03EE-4EC8-9C34-59270C1880D8}"/>
          </ac:cxnSpMkLst>
        </pc:cxnChg>
      </pc:sldChg>
      <pc:sldChg chg="modSp">
        <pc:chgData name="Daryl Stanley" userId="ef377c0b-cf3a-4e19-820d-75497a665909" providerId="ADAL" clId="{EA56826A-153D-4760-80A7-5C18E888607B}" dt="2020-11-14T10:43:53.830" v="327"/>
        <pc:sldMkLst>
          <pc:docMk/>
          <pc:sldMk cId="2845134972" sldId="269"/>
        </pc:sldMkLst>
        <pc:spChg chg="mod">
          <ac:chgData name="Daryl Stanley" userId="ef377c0b-cf3a-4e19-820d-75497a665909" providerId="ADAL" clId="{EA56826A-153D-4760-80A7-5C18E888607B}" dt="2020-11-14T10:43:53.830" v="327"/>
          <ac:spMkLst>
            <pc:docMk/>
            <pc:sldMk cId="2845134972" sldId="269"/>
            <ac:spMk id="2" creationId="{28C27C40-1629-4F08-8CD4-D9F0B6276D68}"/>
          </ac:spMkLst>
        </pc:spChg>
        <pc:spChg chg="mod">
          <ac:chgData name="Daryl Stanley" userId="ef377c0b-cf3a-4e19-820d-75497a665909" providerId="ADAL" clId="{EA56826A-153D-4760-80A7-5C18E888607B}" dt="2020-11-14T10:43:53.830" v="327"/>
          <ac:spMkLst>
            <pc:docMk/>
            <pc:sldMk cId="2845134972" sldId="269"/>
            <ac:spMk id="3" creationId="{9F39D8C7-B716-41F3-AF30-2DA74655C437}"/>
          </ac:spMkLst>
        </pc:spChg>
      </pc:sldChg>
      <pc:sldChg chg="modSp">
        <pc:chgData name="Daryl Stanley" userId="ef377c0b-cf3a-4e19-820d-75497a665909" providerId="ADAL" clId="{EA56826A-153D-4760-80A7-5C18E888607B}" dt="2020-11-14T10:43:53.830" v="327"/>
        <pc:sldMkLst>
          <pc:docMk/>
          <pc:sldMk cId="2439264979" sldId="270"/>
        </pc:sldMkLst>
        <pc:spChg chg="mod">
          <ac:chgData name="Daryl Stanley" userId="ef377c0b-cf3a-4e19-820d-75497a665909" providerId="ADAL" clId="{EA56826A-153D-4760-80A7-5C18E888607B}" dt="2020-11-14T10:43:53.830" v="327"/>
          <ac:spMkLst>
            <pc:docMk/>
            <pc:sldMk cId="2439264979" sldId="270"/>
            <ac:spMk id="2" creationId="{BC7109C9-42EC-46CC-AE4D-70FE738E5FB8}"/>
          </ac:spMkLst>
        </pc:spChg>
        <pc:spChg chg="mod">
          <ac:chgData name="Daryl Stanley" userId="ef377c0b-cf3a-4e19-820d-75497a665909" providerId="ADAL" clId="{EA56826A-153D-4760-80A7-5C18E888607B}" dt="2020-11-14T10:43:53.830" v="327"/>
          <ac:spMkLst>
            <pc:docMk/>
            <pc:sldMk cId="2439264979" sldId="270"/>
            <ac:spMk id="3" creationId="{86700A5A-B88B-4B39-B002-380E7A7DF024}"/>
          </ac:spMkLst>
        </pc:spChg>
      </pc:sldChg>
      <pc:sldChg chg="addSp delSp modSp mod setBg delDesignElem">
        <pc:chgData name="Daryl Stanley" userId="ef377c0b-cf3a-4e19-820d-75497a665909" providerId="ADAL" clId="{EA56826A-153D-4760-80A7-5C18E888607B}" dt="2020-11-14T10:52:59.534" v="358" actId="14100"/>
        <pc:sldMkLst>
          <pc:docMk/>
          <pc:sldMk cId="3238681759" sldId="271"/>
        </pc:sldMkLst>
        <pc:spChg chg="mod">
          <ac:chgData name="Daryl Stanley" userId="ef377c0b-cf3a-4e19-820d-75497a665909" providerId="ADAL" clId="{EA56826A-153D-4760-80A7-5C18E888607B}" dt="2020-11-14T10:52:59.534" v="358" actId="14100"/>
          <ac:spMkLst>
            <pc:docMk/>
            <pc:sldMk cId="3238681759" sldId="271"/>
            <ac:spMk id="2" creationId="{05CEF681-ADA6-490E-BD13-3E60366CE0A3}"/>
          </ac:spMkLst>
        </pc:spChg>
        <pc:spChg chg="mod">
          <ac:chgData name="Daryl Stanley" userId="ef377c0b-cf3a-4e19-820d-75497a665909" providerId="ADAL" clId="{EA56826A-153D-4760-80A7-5C18E888607B}" dt="2020-11-14T10:47:03.209" v="342" actId="26606"/>
          <ac:spMkLst>
            <pc:docMk/>
            <pc:sldMk cId="3238681759" sldId="271"/>
            <ac:spMk id="3" creationId="{485DD6F7-DABE-4984-B5D3-1A87EFEC1589}"/>
          </ac:spMkLst>
        </pc:spChg>
        <pc:spChg chg="add del">
          <ac:chgData name="Daryl Stanley" userId="ef377c0b-cf3a-4e19-820d-75497a665909" providerId="ADAL" clId="{EA56826A-153D-4760-80A7-5C18E888607B}" dt="2020-11-14T10:43:53.830" v="327"/>
          <ac:spMkLst>
            <pc:docMk/>
            <pc:sldMk cId="3238681759" sldId="271"/>
            <ac:spMk id="5" creationId="{375136A9-49F9-4DA0-A741-F065B0FA091D}"/>
          </ac:spMkLst>
        </pc:spChg>
        <pc:spChg chg="add del">
          <ac:chgData name="Daryl Stanley" userId="ef377c0b-cf3a-4e19-820d-75497a665909" providerId="ADAL" clId="{EA56826A-153D-4760-80A7-5C18E888607B}" dt="2020-11-14T10:43:53.830" v="327"/>
          <ac:spMkLst>
            <pc:docMk/>
            <pc:sldMk cId="3238681759" sldId="271"/>
            <ac:spMk id="6" creationId="{B912F6C7-0423-4B6F-AECE-710C848918FD}"/>
          </ac:spMkLst>
        </pc:spChg>
        <pc:spChg chg="add">
          <ac:chgData name="Daryl Stanley" userId="ef377c0b-cf3a-4e19-820d-75497a665909" providerId="ADAL" clId="{EA56826A-153D-4760-80A7-5C18E888607B}" dt="2020-11-14T10:47:03.209" v="342" actId="26606"/>
          <ac:spMkLst>
            <pc:docMk/>
            <pc:sldMk cId="3238681759" sldId="271"/>
            <ac:spMk id="9" creationId="{BC052280-388E-4151-A1EB-5236D4FCCA28}"/>
          </ac:spMkLst>
        </pc:spChg>
        <pc:cxnChg chg="add del">
          <ac:chgData name="Daryl Stanley" userId="ef377c0b-cf3a-4e19-820d-75497a665909" providerId="ADAL" clId="{EA56826A-153D-4760-80A7-5C18E888607B}" dt="2020-11-14T10:43:53.830" v="327"/>
          <ac:cxnSpMkLst>
            <pc:docMk/>
            <pc:sldMk cId="3238681759" sldId="271"/>
            <ac:cxnSpMk id="7" creationId="{A7208205-03EE-4EC8-9C34-59270C1880D8}"/>
          </ac:cxnSpMkLst>
        </pc:cxnChg>
        <pc:cxnChg chg="add">
          <ac:chgData name="Daryl Stanley" userId="ef377c0b-cf3a-4e19-820d-75497a665909" providerId="ADAL" clId="{EA56826A-153D-4760-80A7-5C18E888607B}" dt="2020-11-14T10:47:03.209" v="342" actId="26606"/>
          <ac:cxnSpMkLst>
            <pc:docMk/>
            <pc:sldMk cId="3238681759" sldId="271"/>
            <ac:cxnSpMk id="11" creationId="{744251C3-E720-4363-8AF0-20AD319374F0}"/>
          </ac:cxnSpMkLst>
        </pc:cxnChg>
      </pc:sldChg>
    </pc:docChg>
  </pc:docChgLst>
  <pc:docChgLst>
    <pc:chgData name="DARYL STANLEY JONES" userId="ef377c0b-cf3a-4e19-820d-75497a665909" providerId="ADAL" clId="{EA56826A-153D-4760-80A7-5C18E888607B}"/>
    <pc:docChg chg="undo custSel mod addSld modSld sldOrd modMainMaster">
      <pc:chgData name="DARYL STANLEY JONES" userId="ef377c0b-cf3a-4e19-820d-75497a665909" providerId="ADAL" clId="{EA56826A-153D-4760-80A7-5C18E888607B}" dt="2020-11-12T16:21:35.257" v="5999" actId="20577"/>
      <pc:docMkLst>
        <pc:docMk/>
      </pc:docMkLst>
      <pc:sldChg chg="addSp modSp mod">
        <pc:chgData name="DARYL STANLEY JONES" userId="ef377c0b-cf3a-4e19-820d-75497a665909" providerId="ADAL" clId="{EA56826A-153D-4760-80A7-5C18E888607B}" dt="2020-11-10T21:20:50.374" v="5331" actId="313"/>
        <pc:sldMkLst>
          <pc:docMk/>
          <pc:sldMk cId="3030647555" sldId="256"/>
        </pc:sldMkLst>
        <pc:spChg chg="add mod">
          <ac:chgData name="DARYL STANLEY JONES" userId="ef377c0b-cf3a-4e19-820d-75497a665909" providerId="ADAL" clId="{EA56826A-153D-4760-80A7-5C18E888607B}" dt="2020-11-09T20:16:18.620" v="919" actId="207"/>
          <ac:spMkLst>
            <pc:docMk/>
            <pc:sldMk cId="3030647555" sldId="256"/>
            <ac:spMk id="2" creationId="{3795DB95-EEEA-4204-8287-7A22E636B15A}"/>
          </ac:spMkLst>
        </pc:spChg>
        <pc:spChg chg="add mod">
          <ac:chgData name="DARYL STANLEY JONES" userId="ef377c0b-cf3a-4e19-820d-75497a665909" providerId="ADAL" clId="{EA56826A-153D-4760-80A7-5C18E888607B}" dt="2020-11-10T14:24:21.061" v="3224" actId="1076"/>
          <ac:spMkLst>
            <pc:docMk/>
            <pc:sldMk cId="3030647555" sldId="256"/>
            <ac:spMk id="3" creationId="{54112309-3093-47E2-833B-907A772A4604}"/>
          </ac:spMkLst>
        </pc:spChg>
        <pc:spChg chg="mod">
          <ac:chgData name="DARYL STANLEY JONES" userId="ef377c0b-cf3a-4e19-820d-75497a665909" providerId="ADAL" clId="{EA56826A-153D-4760-80A7-5C18E888607B}" dt="2020-11-10T21:20:50.374" v="5331" actId="313"/>
          <ac:spMkLst>
            <pc:docMk/>
            <pc:sldMk cId="3030647555" sldId="256"/>
            <ac:spMk id="5" creationId="{B7EC4237-2315-448F-BB2F-7ABF5258CDBC}"/>
          </ac:spMkLst>
        </pc:spChg>
        <pc:picChg chg="mod">
          <ac:chgData name="DARYL STANLEY JONES" userId="ef377c0b-cf3a-4e19-820d-75497a665909" providerId="ADAL" clId="{EA56826A-153D-4760-80A7-5C18E888607B}" dt="2020-11-10T21:08:28.025" v="4827" actId="14100"/>
          <ac:picMkLst>
            <pc:docMk/>
            <pc:sldMk cId="3030647555" sldId="256"/>
            <ac:picMk id="8" creationId="{C7C0ECBA-8CF3-4801-A420-389BAD67D45C}"/>
          </ac:picMkLst>
        </pc:picChg>
      </pc:sldChg>
      <pc:sldChg chg="addSp delSp modSp mod setBg">
        <pc:chgData name="DARYL STANLEY JONES" userId="ef377c0b-cf3a-4e19-820d-75497a665909" providerId="ADAL" clId="{EA56826A-153D-4760-80A7-5C18E888607B}" dt="2020-11-10T21:37:22.987" v="5745" actId="20577"/>
        <pc:sldMkLst>
          <pc:docMk/>
          <pc:sldMk cId="2093437039" sldId="257"/>
        </pc:sldMkLst>
        <pc:spChg chg="mod">
          <ac:chgData name="DARYL STANLEY JONES" userId="ef377c0b-cf3a-4e19-820d-75497a665909" providerId="ADAL" clId="{EA56826A-153D-4760-80A7-5C18E888607B}" dt="2020-11-10T21:23:23.915" v="5398" actId="20577"/>
          <ac:spMkLst>
            <pc:docMk/>
            <pc:sldMk cId="2093437039" sldId="257"/>
            <ac:spMk id="4" creationId="{303EF970-1909-4AC5-B75E-4E021A6734B2}"/>
          </ac:spMkLst>
        </pc:spChg>
        <pc:spChg chg="mod">
          <ac:chgData name="DARYL STANLEY JONES" userId="ef377c0b-cf3a-4e19-820d-75497a665909" providerId="ADAL" clId="{EA56826A-153D-4760-80A7-5C18E888607B}" dt="2020-11-10T21:28:43.064" v="5616" actId="20577"/>
          <ac:spMkLst>
            <pc:docMk/>
            <pc:sldMk cId="2093437039" sldId="257"/>
            <ac:spMk id="5" creationId="{F5B387D2-8E3F-4B3F-8EB4-14F8BFAFC025}"/>
          </ac:spMkLst>
        </pc:spChg>
        <pc:spChg chg="add del">
          <ac:chgData name="DARYL STANLEY JONES" userId="ef377c0b-cf3a-4e19-820d-75497a665909" providerId="ADAL" clId="{EA56826A-153D-4760-80A7-5C18E888607B}" dt="2020-11-10T14:24:53.258" v="3228" actId="22"/>
          <ac:spMkLst>
            <pc:docMk/>
            <pc:sldMk cId="2093437039" sldId="257"/>
            <ac:spMk id="6" creationId="{B2CD04C6-C9EC-4EB1-BBF9-4BF293BA715D}"/>
          </ac:spMkLst>
        </pc:spChg>
        <pc:spChg chg="mod">
          <ac:chgData name="DARYL STANLEY JONES" userId="ef377c0b-cf3a-4e19-820d-75497a665909" providerId="ADAL" clId="{EA56826A-153D-4760-80A7-5C18E888607B}" dt="2020-11-10T21:28:40.148" v="5615" actId="20577"/>
          <ac:spMkLst>
            <pc:docMk/>
            <pc:sldMk cId="2093437039" sldId="257"/>
            <ac:spMk id="7" creationId="{72500208-AFED-482E-A84C-539714292667}"/>
          </ac:spMkLst>
        </pc:spChg>
        <pc:spChg chg="add del">
          <ac:chgData name="DARYL STANLEY JONES" userId="ef377c0b-cf3a-4e19-820d-75497a665909" providerId="ADAL" clId="{EA56826A-153D-4760-80A7-5C18E888607B}" dt="2020-11-10T14:24:38.951" v="3226" actId="22"/>
          <ac:spMkLst>
            <pc:docMk/>
            <pc:sldMk cId="2093437039" sldId="257"/>
            <ac:spMk id="10" creationId="{BF2148B4-4067-47D3-8BB1-0C663D62FDF8}"/>
          </ac:spMkLst>
        </pc:spChg>
        <pc:spChg chg="mod">
          <ac:chgData name="DARYL STANLEY JONES" userId="ef377c0b-cf3a-4e19-820d-75497a665909" providerId="ADAL" clId="{EA56826A-153D-4760-80A7-5C18E888607B}" dt="2020-11-10T21:37:22.987" v="5745" actId="20577"/>
          <ac:spMkLst>
            <pc:docMk/>
            <pc:sldMk cId="2093437039" sldId="257"/>
            <ac:spMk id="13" creationId="{B610AC92-CBF5-401E-82B1-D403807FC233}"/>
          </ac:spMkLst>
        </pc:spChg>
        <pc:spChg chg="add mod">
          <ac:chgData name="DARYL STANLEY JONES" userId="ef377c0b-cf3a-4e19-820d-75497a665909" providerId="ADAL" clId="{EA56826A-153D-4760-80A7-5C18E888607B}" dt="2020-11-10T14:25:23.775" v="3233" actId="1076"/>
          <ac:spMkLst>
            <pc:docMk/>
            <pc:sldMk cId="2093437039" sldId="257"/>
            <ac:spMk id="14" creationId="{4A76ECE6-14E1-496E-964F-3E514259CAD9}"/>
          </ac:spMkLst>
        </pc:spChg>
        <pc:cxnChg chg="mod">
          <ac:chgData name="DARYL STANLEY JONES" userId="ef377c0b-cf3a-4e19-820d-75497a665909" providerId="ADAL" clId="{EA56826A-153D-4760-80A7-5C18E888607B}" dt="2020-11-10T14:25:59.180" v="3235" actId="13822"/>
          <ac:cxnSpMkLst>
            <pc:docMk/>
            <pc:sldMk cId="2093437039" sldId="257"/>
            <ac:cxnSpMk id="9" creationId="{7786487E-8C77-483F-8ADF-B298205680A0}"/>
          </ac:cxnSpMkLst>
        </pc:cxnChg>
        <pc:cxnChg chg="mod">
          <ac:chgData name="DARYL STANLEY JONES" userId="ef377c0b-cf3a-4e19-820d-75497a665909" providerId="ADAL" clId="{EA56826A-153D-4760-80A7-5C18E888607B}" dt="2020-11-10T14:26:05.587" v="3236" actId="13822"/>
          <ac:cxnSpMkLst>
            <pc:docMk/>
            <pc:sldMk cId="2093437039" sldId="257"/>
            <ac:cxnSpMk id="12" creationId="{D5072D42-53F2-4D30-B68D-3CF55AA36A30}"/>
          </ac:cxnSpMkLst>
        </pc:cxnChg>
      </pc:sldChg>
      <pc:sldChg chg="addSp delSp modSp mod setBg setClrOvrMap">
        <pc:chgData name="DARYL STANLEY JONES" userId="ef377c0b-cf3a-4e19-820d-75497a665909" providerId="ADAL" clId="{EA56826A-153D-4760-80A7-5C18E888607B}" dt="2020-11-10T21:44:56.498" v="5840" actId="20577"/>
        <pc:sldMkLst>
          <pc:docMk/>
          <pc:sldMk cId="970632047" sldId="258"/>
        </pc:sldMkLst>
        <pc:spChg chg="mod">
          <ac:chgData name="DARYL STANLEY JONES" userId="ef377c0b-cf3a-4e19-820d-75497a665909" providerId="ADAL" clId="{EA56826A-153D-4760-80A7-5C18E888607B}" dt="2020-11-09T20:17:18.494" v="943" actId="26606"/>
          <ac:spMkLst>
            <pc:docMk/>
            <pc:sldMk cId="970632047" sldId="258"/>
            <ac:spMk id="2" creationId="{D19311DD-CE38-4BA7-91CE-2CD82A2A3F63}"/>
          </ac:spMkLst>
        </pc:spChg>
        <pc:spChg chg="mod">
          <ac:chgData name="DARYL STANLEY JONES" userId="ef377c0b-cf3a-4e19-820d-75497a665909" providerId="ADAL" clId="{EA56826A-153D-4760-80A7-5C18E888607B}" dt="2020-11-10T21:44:56.498" v="5840" actId="20577"/>
          <ac:spMkLst>
            <pc:docMk/>
            <pc:sldMk cId="970632047" sldId="258"/>
            <ac:spMk id="3" creationId="{7F2394B6-CB48-467B-96FE-69A038E96AD9}"/>
          </ac:spMkLst>
        </pc:spChg>
        <pc:spChg chg="add mod">
          <ac:chgData name="DARYL STANLEY JONES" userId="ef377c0b-cf3a-4e19-820d-75497a665909" providerId="ADAL" clId="{EA56826A-153D-4760-80A7-5C18E888607B}" dt="2020-11-10T14:26:22.452" v="3239" actId="14100"/>
          <ac:spMkLst>
            <pc:docMk/>
            <pc:sldMk cId="970632047" sldId="258"/>
            <ac:spMk id="8" creationId="{B99F844F-9F50-4898-B5F0-94351D66E6CB}"/>
          </ac:spMkLst>
        </pc:spChg>
        <pc:spChg chg="add del">
          <ac:chgData name="DARYL STANLEY JONES" userId="ef377c0b-cf3a-4e19-820d-75497a665909" providerId="ADAL" clId="{EA56826A-153D-4760-80A7-5C18E888607B}" dt="2020-11-09T20:17:18.494" v="943" actId="26606"/>
          <ac:spMkLst>
            <pc:docMk/>
            <pc:sldMk cId="970632047" sldId="258"/>
            <ac:spMk id="8" creationId="{C7FA33FF-088D-4F16-95A2-2C64D353DEA8}"/>
          </ac:spMkLst>
        </pc:spChg>
        <pc:spChg chg="add del">
          <ac:chgData name="DARYL STANLEY JONES" userId="ef377c0b-cf3a-4e19-820d-75497a665909" providerId="ADAL" clId="{EA56826A-153D-4760-80A7-5C18E888607B}" dt="2020-11-09T20:17:18.494" v="943" actId="26606"/>
          <ac:spMkLst>
            <pc:docMk/>
            <pc:sldMk cId="970632047" sldId="258"/>
            <ac:spMk id="10" creationId="{A376EFB1-01CF-419F-ABF1-2AF02BBFCBD1}"/>
          </ac:spMkLst>
        </pc:spChg>
        <pc:spChg chg="add del">
          <ac:chgData name="DARYL STANLEY JONES" userId="ef377c0b-cf3a-4e19-820d-75497a665909" providerId="ADAL" clId="{EA56826A-153D-4760-80A7-5C18E888607B}" dt="2020-11-09T20:17:18.494" v="943" actId="26606"/>
          <ac:spMkLst>
            <pc:docMk/>
            <pc:sldMk cId="970632047" sldId="258"/>
            <ac:spMk id="12" creationId="{FF9DEA15-78BD-4750-AA18-B9F28A6D5AB8}"/>
          </ac:spMkLst>
        </pc:spChg>
        <pc:spChg chg="add">
          <ac:chgData name="DARYL STANLEY JONES" userId="ef377c0b-cf3a-4e19-820d-75497a665909" providerId="ADAL" clId="{EA56826A-153D-4760-80A7-5C18E888607B}" dt="2020-11-09T20:17:18.494" v="943" actId="26606"/>
          <ac:spMkLst>
            <pc:docMk/>
            <pc:sldMk cId="970632047" sldId="258"/>
            <ac:spMk id="17" creationId="{87A57295-2710-4920-B99A-4D1FA03A62BD}"/>
          </ac:spMkLst>
        </pc:spChg>
        <pc:spChg chg="add">
          <ac:chgData name="DARYL STANLEY JONES" userId="ef377c0b-cf3a-4e19-820d-75497a665909" providerId="ADAL" clId="{EA56826A-153D-4760-80A7-5C18E888607B}" dt="2020-11-09T20:17:18.494" v="943" actId="26606"/>
          <ac:spMkLst>
            <pc:docMk/>
            <pc:sldMk cId="970632047" sldId="258"/>
            <ac:spMk id="19" creationId="{78067929-4D33-4306-9E2F-67C49CDDB5DE}"/>
          </ac:spMkLst>
        </pc:spChg>
        <pc:cxnChg chg="add">
          <ac:chgData name="DARYL STANLEY JONES" userId="ef377c0b-cf3a-4e19-820d-75497a665909" providerId="ADAL" clId="{EA56826A-153D-4760-80A7-5C18E888607B}" dt="2020-11-09T20:17:18.494" v="943" actId="26606"/>
          <ac:cxnSpMkLst>
            <pc:docMk/>
            <pc:sldMk cId="970632047" sldId="258"/>
            <ac:cxnSpMk id="21" creationId="{2D72A2C9-F3CA-4216-8BAD-FA4C970C3C4E}"/>
          </ac:cxnSpMkLst>
        </pc:cxnChg>
      </pc:sldChg>
      <pc:sldChg chg="addSp delSp modSp mod setBg setClrOvrMap">
        <pc:chgData name="DARYL STANLEY JONES" userId="ef377c0b-cf3a-4e19-820d-75497a665909" providerId="ADAL" clId="{EA56826A-153D-4760-80A7-5C18E888607B}" dt="2020-11-10T14:26:58.567" v="3246" actId="14100"/>
        <pc:sldMkLst>
          <pc:docMk/>
          <pc:sldMk cId="1860339152" sldId="259"/>
        </pc:sldMkLst>
        <pc:spChg chg="mod">
          <ac:chgData name="DARYL STANLEY JONES" userId="ef377c0b-cf3a-4e19-820d-75497a665909" providerId="ADAL" clId="{EA56826A-153D-4760-80A7-5C18E888607B}" dt="2020-11-10T13:27:50.942" v="2956" actId="26606"/>
          <ac:spMkLst>
            <pc:docMk/>
            <pc:sldMk cId="1860339152" sldId="259"/>
            <ac:spMk id="2" creationId="{3B740E8D-2E38-43C5-8D84-83503CA41AC0}"/>
          </ac:spMkLst>
        </pc:spChg>
        <pc:spChg chg="mod">
          <ac:chgData name="DARYL STANLEY JONES" userId="ef377c0b-cf3a-4e19-820d-75497a665909" providerId="ADAL" clId="{EA56826A-153D-4760-80A7-5C18E888607B}" dt="2020-11-10T14:22:14.773" v="3161" actId="14100"/>
          <ac:spMkLst>
            <pc:docMk/>
            <pc:sldMk cId="1860339152" sldId="259"/>
            <ac:spMk id="3" creationId="{0DA17FC6-A9D4-471D-8FE0-A96F4735D1B4}"/>
          </ac:spMkLst>
        </pc:spChg>
        <pc:spChg chg="mod">
          <ac:chgData name="DARYL STANLEY JONES" userId="ef377c0b-cf3a-4e19-820d-75497a665909" providerId="ADAL" clId="{EA56826A-153D-4760-80A7-5C18E888607B}" dt="2020-11-10T14:26:54.433" v="3245" actId="14100"/>
          <ac:spMkLst>
            <pc:docMk/>
            <pc:sldMk cId="1860339152" sldId="259"/>
            <ac:spMk id="4" creationId="{8A21F925-EE9F-482B-A451-23AE02005648}"/>
          </ac:spMkLst>
        </pc:spChg>
        <pc:spChg chg="mod">
          <ac:chgData name="DARYL STANLEY JONES" userId="ef377c0b-cf3a-4e19-820d-75497a665909" providerId="ADAL" clId="{EA56826A-153D-4760-80A7-5C18E888607B}" dt="2020-11-10T14:26:58.567" v="3246" actId="14100"/>
          <ac:spMkLst>
            <pc:docMk/>
            <pc:sldMk cId="1860339152" sldId="259"/>
            <ac:spMk id="5" creationId="{69C8A249-D2AC-4784-B2CF-0B97A61B5D31}"/>
          </ac:spMkLst>
        </pc:spChg>
        <pc:spChg chg="add mod">
          <ac:chgData name="DARYL STANLEY JONES" userId="ef377c0b-cf3a-4e19-820d-75497a665909" providerId="ADAL" clId="{EA56826A-153D-4760-80A7-5C18E888607B}" dt="2020-11-10T14:26:46.020" v="3243" actId="1076"/>
          <ac:spMkLst>
            <pc:docMk/>
            <pc:sldMk cId="1860339152" sldId="259"/>
            <ac:spMk id="7" creationId="{0E14309B-5B9D-4F75-B180-5DB5854ECEC1}"/>
          </ac:spMkLst>
        </pc:spChg>
        <pc:spChg chg="add del">
          <ac:chgData name="DARYL STANLEY JONES" userId="ef377c0b-cf3a-4e19-820d-75497a665909" providerId="ADAL" clId="{EA56826A-153D-4760-80A7-5C18E888607B}" dt="2020-11-10T13:27:50.942" v="2956" actId="26606"/>
          <ac:spMkLst>
            <pc:docMk/>
            <pc:sldMk cId="1860339152" sldId="259"/>
            <ac:spMk id="7" creationId="{E0D60ECE-8986-45DC-B7FE-EC7699B466B8}"/>
          </ac:spMkLst>
        </pc:spChg>
        <pc:spChg chg="add del">
          <ac:chgData name="DARYL STANLEY JONES" userId="ef377c0b-cf3a-4e19-820d-75497a665909" providerId="ADAL" clId="{EA56826A-153D-4760-80A7-5C18E888607B}" dt="2020-11-10T13:27:50.942" v="2956" actId="26606"/>
          <ac:spMkLst>
            <pc:docMk/>
            <pc:sldMk cId="1860339152" sldId="259"/>
            <ac:spMk id="8" creationId="{96964194-5878-40D2-8EC0-DDC58387FA56}"/>
          </ac:spMkLst>
        </pc:spChg>
        <pc:spChg chg="add del">
          <ac:chgData name="DARYL STANLEY JONES" userId="ef377c0b-cf3a-4e19-820d-75497a665909" providerId="ADAL" clId="{EA56826A-153D-4760-80A7-5C18E888607B}" dt="2020-11-10T13:27:06.789" v="2954" actId="26606"/>
          <ac:spMkLst>
            <pc:docMk/>
            <pc:sldMk cId="1860339152" sldId="259"/>
            <ac:spMk id="12" creationId="{E0D60ECE-8986-45DC-B7FE-EC7699B466B8}"/>
          </ac:spMkLst>
        </pc:spChg>
        <pc:spChg chg="add del">
          <ac:chgData name="DARYL STANLEY JONES" userId="ef377c0b-cf3a-4e19-820d-75497a665909" providerId="ADAL" clId="{EA56826A-153D-4760-80A7-5C18E888607B}" dt="2020-11-10T13:27:06.789" v="2954" actId="26606"/>
          <ac:spMkLst>
            <pc:docMk/>
            <pc:sldMk cId="1860339152" sldId="259"/>
            <ac:spMk id="14" creationId="{96964194-5878-40D2-8EC0-DDC58387FA56}"/>
          </ac:spMkLst>
        </pc:spChg>
        <pc:picChg chg="add del">
          <ac:chgData name="DARYL STANLEY JONES" userId="ef377c0b-cf3a-4e19-820d-75497a665909" providerId="ADAL" clId="{EA56826A-153D-4760-80A7-5C18E888607B}" dt="2020-11-10T13:27:06.789" v="2954" actId="26606"/>
          <ac:picMkLst>
            <pc:docMk/>
            <pc:sldMk cId="1860339152" sldId="259"/>
            <ac:picMk id="9" creationId="{47F29C95-E349-4847-B7C2-A4ED3EF592AF}"/>
          </ac:picMkLst>
        </pc:picChg>
        <pc:picChg chg="add del">
          <ac:chgData name="DARYL STANLEY JONES" userId="ef377c0b-cf3a-4e19-820d-75497a665909" providerId="ADAL" clId="{EA56826A-153D-4760-80A7-5C18E888607B}" dt="2020-11-10T13:27:50.942" v="2956" actId="26606"/>
          <ac:picMkLst>
            <pc:docMk/>
            <pc:sldMk cId="1860339152" sldId="259"/>
            <ac:picMk id="10" creationId="{47F29C95-E349-4847-B7C2-A4ED3EF592AF}"/>
          </ac:picMkLst>
        </pc:picChg>
      </pc:sldChg>
      <pc:sldChg chg="addSp modSp mod setBg setClrOvrMap">
        <pc:chgData name="DARYL STANLEY JONES" userId="ef377c0b-cf3a-4e19-820d-75497a665909" providerId="ADAL" clId="{EA56826A-153D-4760-80A7-5C18E888607B}" dt="2020-11-12T16:21:35.257" v="5999" actId="20577"/>
        <pc:sldMkLst>
          <pc:docMk/>
          <pc:sldMk cId="3741051995" sldId="260"/>
        </pc:sldMkLst>
        <pc:spChg chg="mod">
          <ac:chgData name="DARYL STANLEY JONES" userId="ef377c0b-cf3a-4e19-820d-75497a665909" providerId="ADAL" clId="{EA56826A-153D-4760-80A7-5C18E888607B}" dt="2020-11-09T19:46:43.639" v="671" actId="26606"/>
          <ac:spMkLst>
            <pc:docMk/>
            <pc:sldMk cId="3741051995" sldId="260"/>
            <ac:spMk id="2" creationId="{09D09795-4C06-4917-B02A-48D87775FDA5}"/>
          </ac:spMkLst>
        </pc:spChg>
        <pc:spChg chg="mod">
          <ac:chgData name="DARYL STANLEY JONES" userId="ef377c0b-cf3a-4e19-820d-75497a665909" providerId="ADAL" clId="{EA56826A-153D-4760-80A7-5C18E888607B}" dt="2020-11-12T16:21:35.257" v="5999" actId="20577"/>
          <ac:spMkLst>
            <pc:docMk/>
            <pc:sldMk cId="3741051995" sldId="260"/>
            <ac:spMk id="3" creationId="{131419CD-4DD7-4859-A3EA-A1518C7816EA}"/>
          </ac:spMkLst>
        </pc:spChg>
        <pc:spChg chg="add mod">
          <ac:chgData name="DARYL STANLEY JONES" userId="ef377c0b-cf3a-4e19-820d-75497a665909" providerId="ADAL" clId="{EA56826A-153D-4760-80A7-5C18E888607B}" dt="2020-11-10T14:30:30.431" v="3268" actId="14100"/>
          <ac:spMkLst>
            <pc:docMk/>
            <pc:sldMk cId="3741051995" sldId="260"/>
            <ac:spMk id="4" creationId="{2BCECE28-F4A6-468B-87E4-533E00126259}"/>
          </ac:spMkLst>
        </pc:spChg>
        <pc:spChg chg="add">
          <ac:chgData name="DARYL STANLEY JONES" userId="ef377c0b-cf3a-4e19-820d-75497a665909" providerId="ADAL" clId="{EA56826A-153D-4760-80A7-5C18E888607B}" dt="2020-11-09T19:46:43.639" v="671" actId="26606"/>
          <ac:spMkLst>
            <pc:docMk/>
            <pc:sldMk cId="3741051995" sldId="260"/>
            <ac:spMk id="10" creationId="{CF62D2A7-8207-488C-9F46-316BA81A16C8}"/>
          </ac:spMkLst>
        </pc:spChg>
        <pc:spChg chg="add">
          <ac:chgData name="DARYL STANLEY JONES" userId="ef377c0b-cf3a-4e19-820d-75497a665909" providerId="ADAL" clId="{EA56826A-153D-4760-80A7-5C18E888607B}" dt="2020-11-09T19:46:43.639" v="671" actId="26606"/>
          <ac:spMkLst>
            <pc:docMk/>
            <pc:sldMk cId="3741051995" sldId="260"/>
            <ac:spMk id="12" creationId="{52AC6D7F-F068-4E11-BB06-F601D89BB980}"/>
          </ac:spMkLst>
        </pc:spChg>
        <pc:picChg chg="add">
          <ac:chgData name="DARYL STANLEY JONES" userId="ef377c0b-cf3a-4e19-820d-75497a665909" providerId="ADAL" clId="{EA56826A-153D-4760-80A7-5C18E888607B}" dt="2020-11-09T19:46:43.639" v="671" actId="26606"/>
          <ac:picMkLst>
            <pc:docMk/>
            <pc:sldMk cId="3741051995" sldId="260"/>
            <ac:picMk id="7" creationId="{91705C89-B9A9-4DBD-950F-7E5ED0496717}"/>
          </ac:picMkLst>
        </pc:picChg>
      </pc:sldChg>
      <pc:sldChg chg="addSp delSp modSp new mod setBg setClrOvrMap">
        <pc:chgData name="DARYL STANLEY JONES" userId="ef377c0b-cf3a-4e19-820d-75497a665909" providerId="ADAL" clId="{EA56826A-153D-4760-80A7-5C18E888607B}" dt="2020-11-10T16:14:51.217" v="4782" actId="27636"/>
        <pc:sldMkLst>
          <pc:docMk/>
          <pc:sldMk cId="267668065" sldId="261"/>
        </pc:sldMkLst>
        <pc:spChg chg="mod">
          <ac:chgData name="DARYL STANLEY JONES" userId="ef377c0b-cf3a-4e19-820d-75497a665909" providerId="ADAL" clId="{EA56826A-153D-4760-80A7-5C18E888607B}" dt="2020-11-10T16:11:37.715" v="4762" actId="255"/>
          <ac:spMkLst>
            <pc:docMk/>
            <pc:sldMk cId="267668065" sldId="261"/>
            <ac:spMk id="2" creationId="{0AE387F9-FDA4-4F54-ACAE-353BCF7BCE78}"/>
          </ac:spMkLst>
        </pc:spChg>
        <pc:spChg chg="mod">
          <ac:chgData name="DARYL STANLEY JONES" userId="ef377c0b-cf3a-4e19-820d-75497a665909" providerId="ADAL" clId="{EA56826A-153D-4760-80A7-5C18E888607B}" dt="2020-11-10T16:14:51.217" v="4782" actId="27636"/>
          <ac:spMkLst>
            <pc:docMk/>
            <pc:sldMk cId="267668065" sldId="261"/>
            <ac:spMk id="3" creationId="{9B014679-2797-4A65-85A5-B37FAC5F2A77}"/>
          </ac:spMkLst>
        </pc:spChg>
        <pc:spChg chg="add del mod">
          <ac:chgData name="DARYL STANLEY JONES" userId="ef377c0b-cf3a-4e19-820d-75497a665909" providerId="ADAL" clId="{EA56826A-153D-4760-80A7-5C18E888607B}" dt="2020-11-10T11:44:11.720" v="1658"/>
          <ac:spMkLst>
            <pc:docMk/>
            <pc:sldMk cId="267668065" sldId="261"/>
            <ac:spMk id="4" creationId="{15285D1C-38BB-4519-9F4E-E7AEBD235A51}"/>
          </ac:spMkLst>
        </pc:spChg>
        <pc:spChg chg="add mod">
          <ac:chgData name="DARYL STANLEY JONES" userId="ef377c0b-cf3a-4e19-820d-75497a665909" providerId="ADAL" clId="{EA56826A-153D-4760-80A7-5C18E888607B}" dt="2020-11-10T14:31:02.725" v="3273" actId="1076"/>
          <ac:spMkLst>
            <pc:docMk/>
            <pc:sldMk cId="267668065" sldId="261"/>
            <ac:spMk id="7" creationId="{B1BF4731-D142-4107-892F-6E79B4288E5B}"/>
          </ac:spMkLst>
        </pc:spChg>
        <pc:spChg chg="add">
          <ac:chgData name="DARYL STANLEY JONES" userId="ef377c0b-cf3a-4e19-820d-75497a665909" providerId="ADAL" clId="{EA56826A-153D-4760-80A7-5C18E888607B}" dt="2020-11-09T19:46:37.617" v="670" actId="26606"/>
          <ac:spMkLst>
            <pc:docMk/>
            <pc:sldMk cId="267668065" sldId="261"/>
            <ac:spMk id="8" creationId="{DFF2AC85-FAA0-4844-813F-83C04D7382E2}"/>
          </ac:spMkLst>
        </pc:spChg>
        <pc:spChg chg="add">
          <ac:chgData name="DARYL STANLEY JONES" userId="ef377c0b-cf3a-4e19-820d-75497a665909" providerId="ADAL" clId="{EA56826A-153D-4760-80A7-5C18E888607B}" dt="2020-11-09T19:46:37.617" v="670" actId="26606"/>
          <ac:spMkLst>
            <pc:docMk/>
            <pc:sldMk cId="267668065" sldId="261"/>
            <ac:spMk id="10" creationId="{89CC0F1E-BAA2-47B1-8F83-7ECB9FD9E009}"/>
          </ac:spMkLst>
        </pc:spChg>
      </pc:sldChg>
      <pc:sldChg chg="addSp modSp new mod ord setBg setClrOvrMap">
        <pc:chgData name="DARYL STANLEY JONES" userId="ef377c0b-cf3a-4e19-820d-75497a665909" providerId="ADAL" clId="{EA56826A-153D-4760-80A7-5C18E888607B}" dt="2020-11-12T16:14:21.186" v="5951" actId="20577"/>
        <pc:sldMkLst>
          <pc:docMk/>
          <pc:sldMk cId="159634551" sldId="262"/>
        </pc:sldMkLst>
        <pc:spChg chg="mod">
          <ac:chgData name="DARYL STANLEY JONES" userId="ef377c0b-cf3a-4e19-820d-75497a665909" providerId="ADAL" clId="{EA56826A-153D-4760-80A7-5C18E888607B}" dt="2020-11-10T12:23:31.140" v="2327" actId="20577"/>
          <ac:spMkLst>
            <pc:docMk/>
            <pc:sldMk cId="159634551" sldId="262"/>
            <ac:spMk id="2" creationId="{3A02C4F5-9941-4E5A-A50A-8D6F90ED7644}"/>
          </ac:spMkLst>
        </pc:spChg>
        <pc:spChg chg="mod">
          <ac:chgData name="DARYL STANLEY JONES" userId="ef377c0b-cf3a-4e19-820d-75497a665909" providerId="ADAL" clId="{EA56826A-153D-4760-80A7-5C18E888607B}" dt="2020-11-12T16:14:21.186" v="5951" actId="20577"/>
          <ac:spMkLst>
            <pc:docMk/>
            <pc:sldMk cId="159634551" sldId="262"/>
            <ac:spMk id="3" creationId="{2784CA2B-EEC3-4198-871A-04E63E0017F0}"/>
          </ac:spMkLst>
        </pc:spChg>
        <pc:spChg chg="add mod">
          <ac:chgData name="DARYL STANLEY JONES" userId="ef377c0b-cf3a-4e19-820d-75497a665909" providerId="ADAL" clId="{EA56826A-153D-4760-80A7-5C18E888607B}" dt="2020-11-10T14:32:41.358" v="3288" actId="1076"/>
          <ac:spMkLst>
            <pc:docMk/>
            <pc:sldMk cId="159634551" sldId="262"/>
            <ac:spMk id="8" creationId="{4F9DF946-019A-449F-AA9F-94210AD2DFB0}"/>
          </ac:spMkLst>
        </pc:spChg>
        <pc:spChg chg="add">
          <ac:chgData name="DARYL STANLEY JONES" userId="ef377c0b-cf3a-4e19-820d-75497a665909" providerId="ADAL" clId="{EA56826A-153D-4760-80A7-5C18E888607B}" dt="2020-11-09T19:46:25.608" v="669" actId="26606"/>
          <ac:spMkLst>
            <pc:docMk/>
            <pc:sldMk cId="159634551" sldId="262"/>
            <ac:spMk id="10" creationId="{CF62D2A7-8207-488C-9F46-316BA81A16C8}"/>
          </ac:spMkLst>
        </pc:spChg>
        <pc:spChg chg="add">
          <ac:chgData name="DARYL STANLEY JONES" userId="ef377c0b-cf3a-4e19-820d-75497a665909" providerId="ADAL" clId="{EA56826A-153D-4760-80A7-5C18E888607B}" dt="2020-11-09T19:46:25.608" v="669" actId="26606"/>
          <ac:spMkLst>
            <pc:docMk/>
            <pc:sldMk cId="159634551" sldId="262"/>
            <ac:spMk id="12" creationId="{52AC6D7F-F068-4E11-BB06-F601D89BB980}"/>
          </ac:spMkLst>
        </pc:spChg>
        <pc:picChg chg="add">
          <ac:chgData name="DARYL STANLEY JONES" userId="ef377c0b-cf3a-4e19-820d-75497a665909" providerId="ADAL" clId="{EA56826A-153D-4760-80A7-5C18E888607B}" dt="2020-11-09T19:46:25.608" v="669" actId="26606"/>
          <ac:picMkLst>
            <pc:docMk/>
            <pc:sldMk cId="159634551" sldId="262"/>
            <ac:picMk id="7" creationId="{3DC75443-8EE7-43DD-9BA2-5A2662E25BBE}"/>
          </ac:picMkLst>
        </pc:picChg>
      </pc:sldChg>
      <pc:sldChg chg="addSp delSp modSp new mod setBg setClrOvrMap">
        <pc:chgData name="DARYL STANLEY JONES" userId="ef377c0b-cf3a-4e19-820d-75497a665909" providerId="ADAL" clId="{EA56826A-153D-4760-80A7-5C18E888607B}" dt="2020-11-10T22:06:30.697" v="5851" actId="14100"/>
        <pc:sldMkLst>
          <pc:docMk/>
          <pc:sldMk cId="3554331685" sldId="263"/>
        </pc:sldMkLst>
        <pc:spChg chg="mod">
          <ac:chgData name="DARYL STANLEY JONES" userId="ef377c0b-cf3a-4e19-820d-75497a665909" providerId="ADAL" clId="{EA56826A-153D-4760-80A7-5C18E888607B}" dt="2020-11-10T15:48:59.571" v="3880" actId="14100"/>
          <ac:spMkLst>
            <pc:docMk/>
            <pc:sldMk cId="3554331685" sldId="263"/>
            <ac:spMk id="2" creationId="{E4F98610-B80D-45C3-9048-305C4563CCF6}"/>
          </ac:spMkLst>
        </pc:spChg>
        <pc:spChg chg="mod">
          <ac:chgData name="DARYL STANLEY JONES" userId="ef377c0b-cf3a-4e19-820d-75497a665909" providerId="ADAL" clId="{EA56826A-153D-4760-80A7-5C18E888607B}" dt="2020-11-10T16:12:13.088" v="4766" actId="27636"/>
          <ac:spMkLst>
            <pc:docMk/>
            <pc:sldMk cId="3554331685" sldId="263"/>
            <ac:spMk id="3" creationId="{7928761A-97D1-4087-9D49-9E2A32353532}"/>
          </ac:spMkLst>
        </pc:spChg>
        <pc:spChg chg="add del mod ord">
          <ac:chgData name="DARYL STANLEY JONES" userId="ef377c0b-cf3a-4e19-820d-75497a665909" providerId="ADAL" clId="{EA56826A-153D-4760-80A7-5C18E888607B}" dt="2020-11-10T10:56:01" v="971" actId="478"/>
          <ac:spMkLst>
            <pc:docMk/>
            <pc:sldMk cId="3554331685" sldId="263"/>
            <ac:spMk id="4" creationId="{A880366D-75F9-48AD-94F4-F4AFEB3E70D4}"/>
          </ac:spMkLst>
        </pc:spChg>
        <pc:spChg chg="add del mod">
          <ac:chgData name="DARYL STANLEY JONES" userId="ef377c0b-cf3a-4e19-820d-75497a665909" providerId="ADAL" clId="{EA56826A-153D-4760-80A7-5C18E888607B}" dt="2020-11-09T19:45:46.185" v="666" actId="478"/>
          <ac:spMkLst>
            <pc:docMk/>
            <pc:sldMk cId="3554331685" sldId="263"/>
            <ac:spMk id="5" creationId="{1C1506DD-93D1-479F-9335-0F1F45DB0149}"/>
          </ac:spMkLst>
        </pc:spChg>
        <pc:spChg chg="add del mod">
          <ac:chgData name="DARYL STANLEY JONES" userId="ef377c0b-cf3a-4e19-820d-75497a665909" providerId="ADAL" clId="{EA56826A-153D-4760-80A7-5C18E888607B}" dt="2020-11-09T20:13:49.100" v="842"/>
          <ac:spMkLst>
            <pc:docMk/>
            <pc:sldMk cId="3554331685" sldId="263"/>
            <ac:spMk id="8" creationId="{65C547C7-86CC-4FEC-878A-159FE90175D7}"/>
          </ac:spMkLst>
        </pc:spChg>
        <pc:spChg chg="add mod">
          <ac:chgData name="DARYL STANLEY JONES" userId="ef377c0b-cf3a-4e19-820d-75497a665909" providerId="ADAL" clId="{EA56826A-153D-4760-80A7-5C18E888607B}" dt="2020-11-10T22:05:49.484" v="5847" actId="1076"/>
          <ac:spMkLst>
            <pc:docMk/>
            <pc:sldMk cId="3554331685" sldId="263"/>
            <ac:spMk id="8" creationId="{A2B756E1-46A6-4885-89DE-36CCB27B17EA}"/>
          </ac:spMkLst>
        </pc:spChg>
        <pc:spChg chg="add mod">
          <ac:chgData name="DARYL STANLEY JONES" userId="ef377c0b-cf3a-4e19-820d-75497a665909" providerId="ADAL" clId="{EA56826A-153D-4760-80A7-5C18E888607B}" dt="2020-11-09T20:16:48.401" v="942" actId="207"/>
          <ac:spMkLst>
            <pc:docMk/>
            <pc:sldMk cId="3554331685" sldId="263"/>
            <ac:spMk id="9" creationId="{B744B6E6-012B-415D-AE57-1DE43524CCA0}"/>
          </ac:spMkLst>
        </pc:spChg>
        <pc:spChg chg="add del">
          <ac:chgData name="DARYL STANLEY JONES" userId="ef377c0b-cf3a-4e19-820d-75497a665909" providerId="ADAL" clId="{EA56826A-153D-4760-80A7-5C18E888607B}" dt="2020-11-09T19:47:53.504" v="677" actId="26606"/>
          <ac:spMkLst>
            <pc:docMk/>
            <pc:sldMk cId="3554331685" sldId="263"/>
            <ac:spMk id="12" creationId="{293F5FFF-2AE2-424B-BE21-49AFFEF68811}"/>
          </ac:spMkLst>
        </pc:spChg>
        <pc:spChg chg="add del">
          <ac:chgData name="DARYL STANLEY JONES" userId="ef377c0b-cf3a-4e19-820d-75497a665909" providerId="ADAL" clId="{EA56826A-153D-4760-80A7-5C18E888607B}" dt="2020-11-09T19:47:49.917" v="674" actId="26606"/>
          <ac:spMkLst>
            <pc:docMk/>
            <pc:sldMk cId="3554331685" sldId="263"/>
            <ac:spMk id="17" creationId="{EF9B8DF2-C3F5-49A2-94D2-F7B65A0F1F15}"/>
          </ac:spMkLst>
        </pc:spChg>
        <pc:spChg chg="add del">
          <ac:chgData name="DARYL STANLEY JONES" userId="ef377c0b-cf3a-4e19-820d-75497a665909" providerId="ADAL" clId="{EA56826A-153D-4760-80A7-5C18E888607B}" dt="2020-11-09T19:47:53.504" v="676" actId="26606"/>
          <ac:spMkLst>
            <pc:docMk/>
            <pc:sldMk cId="3554331685" sldId="263"/>
            <ac:spMk id="19" creationId="{CF62D2A7-8207-488C-9F46-316BA81A16C8}"/>
          </ac:spMkLst>
        </pc:spChg>
        <pc:spChg chg="add">
          <ac:chgData name="DARYL STANLEY JONES" userId="ef377c0b-cf3a-4e19-820d-75497a665909" providerId="ADAL" clId="{EA56826A-153D-4760-80A7-5C18E888607B}" dt="2020-11-09T19:47:53.504" v="677" actId="26606"/>
          <ac:spMkLst>
            <pc:docMk/>
            <pc:sldMk cId="3554331685" sldId="263"/>
            <ac:spMk id="21" creationId="{293F5FFF-2AE2-424B-BE21-49AFFEF68811}"/>
          </ac:spMkLst>
        </pc:spChg>
        <pc:picChg chg="add mod">
          <ac:chgData name="DARYL STANLEY JONES" userId="ef377c0b-cf3a-4e19-820d-75497a665909" providerId="ADAL" clId="{EA56826A-153D-4760-80A7-5C18E888607B}" dt="2020-11-10T22:06:30.697" v="5851" actId="14100"/>
          <ac:picMkLst>
            <pc:docMk/>
            <pc:sldMk cId="3554331685" sldId="263"/>
            <ac:picMk id="7" creationId="{01F66B06-E913-40C8-94B2-698F5E486278}"/>
          </ac:picMkLst>
        </pc:picChg>
      </pc:sldChg>
      <pc:sldChg chg="addSp delSp modSp new mod setBg">
        <pc:chgData name="DARYL STANLEY JONES" userId="ef377c0b-cf3a-4e19-820d-75497a665909" providerId="ADAL" clId="{EA56826A-153D-4760-80A7-5C18E888607B}" dt="2020-11-12T16:19:21.690" v="5965" actId="1076"/>
        <pc:sldMkLst>
          <pc:docMk/>
          <pc:sldMk cId="3762901702" sldId="264"/>
        </pc:sldMkLst>
        <pc:spChg chg="del">
          <ac:chgData name="DARYL STANLEY JONES" userId="ef377c0b-cf3a-4e19-820d-75497a665909" providerId="ADAL" clId="{EA56826A-153D-4760-80A7-5C18E888607B}" dt="2020-11-09T18:23:08.695" v="591" actId="478"/>
          <ac:spMkLst>
            <pc:docMk/>
            <pc:sldMk cId="3762901702" sldId="264"/>
            <ac:spMk id="2" creationId="{DCCBB864-DA90-478C-A891-1CF47E7BB844}"/>
          </ac:spMkLst>
        </pc:spChg>
        <pc:spChg chg="del">
          <ac:chgData name="DARYL STANLEY JONES" userId="ef377c0b-cf3a-4e19-820d-75497a665909" providerId="ADAL" clId="{EA56826A-153D-4760-80A7-5C18E888607B}" dt="2020-11-09T18:23:10.942" v="592" actId="478"/>
          <ac:spMkLst>
            <pc:docMk/>
            <pc:sldMk cId="3762901702" sldId="264"/>
            <ac:spMk id="3" creationId="{04BEBBE2-8C0D-4F6C-9269-7048D241CAC9}"/>
          </ac:spMkLst>
        </pc:spChg>
        <pc:spChg chg="add mod">
          <ac:chgData name="DARYL STANLEY JONES" userId="ef377c0b-cf3a-4e19-820d-75497a665909" providerId="ADAL" clId="{EA56826A-153D-4760-80A7-5C18E888607B}" dt="2020-11-10T16:12:23.315" v="4767" actId="255"/>
          <ac:spMkLst>
            <pc:docMk/>
            <pc:sldMk cId="3762901702" sldId="264"/>
            <ac:spMk id="4" creationId="{BB5DBE3D-7A11-47F0-8190-E8D6372A5811}"/>
          </ac:spMkLst>
        </pc:spChg>
        <pc:spChg chg="add mod">
          <ac:chgData name="DARYL STANLEY JONES" userId="ef377c0b-cf3a-4e19-820d-75497a665909" providerId="ADAL" clId="{EA56826A-153D-4760-80A7-5C18E888607B}" dt="2020-11-10T16:12:44.800" v="4771" actId="255"/>
          <ac:spMkLst>
            <pc:docMk/>
            <pc:sldMk cId="3762901702" sldId="264"/>
            <ac:spMk id="5" creationId="{757B8435-434E-4661-A275-00CC4531B2EE}"/>
          </ac:spMkLst>
        </pc:spChg>
        <pc:spChg chg="add mod">
          <ac:chgData name="DARYL STANLEY JONES" userId="ef377c0b-cf3a-4e19-820d-75497a665909" providerId="ADAL" clId="{EA56826A-153D-4760-80A7-5C18E888607B}" dt="2020-11-10T16:12:49.998" v="4772" actId="255"/>
          <ac:spMkLst>
            <pc:docMk/>
            <pc:sldMk cId="3762901702" sldId="264"/>
            <ac:spMk id="6" creationId="{6B45212E-4FD9-49EA-8D16-3552B4FB3A50}"/>
          </ac:spMkLst>
        </pc:spChg>
        <pc:spChg chg="add mod">
          <ac:chgData name="DARYL STANLEY JONES" userId="ef377c0b-cf3a-4e19-820d-75497a665909" providerId="ADAL" clId="{EA56826A-153D-4760-80A7-5C18E888607B}" dt="2020-11-10T16:12:55.866" v="4773" actId="255"/>
          <ac:spMkLst>
            <pc:docMk/>
            <pc:sldMk cId="3762901702" sldId="264"/>
            <ac:spMk id="7" creationId="{EEDF09A6-F42D-4BE4-9B05-7D3D2DAE441A}"/>
          </ac:spMkLst>
        </pc:spChg>
        <pc:spChg chg="add mod">
          <ac:chgData name="DARYL STANLEY JONES" userId="ef377c0b-cf3a-4e19-820d-75497a665909" providerId="ADAL" clId="{EA56826A-153D-4760-80A7-5C18E888607B}" dt="2020-11-10T16:13:02.016" v="4774" actId="255"/>
          <ac:spMkLst>
            <pc:docMk/>
            <pc:sldMk cId="3762901702" sldId="264"/>
            <ac:spMk id="8" creationId="{AEC349A8-2883-4927-ADB0-9788C0BCD283}"/>
          </ac:spMkLst>
        </pc:spChg>
        <pc:spChg chg="add mod">
          <ac:chgData name="DARYL STANLEY JONES" userId="ef377c0b-cf3a-4e19-820d-75497a665909" providerId="ADAL" clId="{EA56826A-153D-4760-80A7-5C18E888607B}" dt="2020-11-10T21:07:17.513" v="4821" actId="20577"/>
          <ac:spMkLst>
            <pc:docMk/>
            <pc:sldMk cId="3762901702" sldId="264"/>
            <ac:spMk id="9" creationId="{E094F46F-8BDC-4898-B73F-0E0C23B2C7FD}"/>
          </ac:spMkLst>
        </pc:spChg>
        <pc:spChg chg="add mod">
          <ac:chgData name="DARYL STANLEY JONES" userId="ef377c0b-cf3a-4e19-820d-75497a665909" providerId="ADAL" clId="{EA56826A-153D-4760-80A7-5C18E888607B}" dt="2020-11-12T16:19:21.690" v="5965" actId="1076"/>
          <ac:spMkLst>
            <pc:docMk/>
            <pc:sldMk cId="3762901702" sldId="264"/>
            <ac:spMk id="10" creationId="{26E88765-8F55-4D58-80FD-A0F254552168}"/>
          </ac:spMkLst>
        </pc:spChg>
        <pc:spChg chg="add del mod">
          <ac:chgData name="DARYL STANLEY JONES" userId="ef377c0b-cf3a-4e19-820d-75497a665909" providerId="ADAL" clId="{EA56826A-153D-4760-80A7-5C18E888607B}" dt="2020-11-09T19:56:32.664" v="800" actId="478"/>
          <ac:spMkLst>
            <pc:docMk/>
            <pc:sldMk cId="3762901702" sldId="264"/>
            <ac:spMk id="10" creationId="{A095F772-85D1-42B9-8CD1-8AB8D8696673}"/>
          </ac:spMkLst>
        </pc:spChg>
        <pc:spChg chg="add del mod">
          <ac:chgData name="DARYL STANLEY JONES" userId="ef377c0b-cf3a-4e19-820d-75497a665909" providerId="ADAL" clId="{EA56826A-153D-4760-80A7-5C18E888607B}" dt="2020-11-09T19:56:34.936" v="801" actId="478"/>
          <ac:spMkLst>
            <pc:docMk/>
            <pc:sldMk cId="3762901702" sldId="264"/>
            <ac:spMk id="11" creationId="{98B382AB-AB38-4FFF-A8C6-E7029989A31A}"/>
          </ac:spMkLst>
        </pc:spChg>
        <pc:spChg chg="add mod">
          <ac:chgData name="DARYL STANLEY JONES" userId="ef377c0b-cf3a-4e19-820d-75497a665909" providerId="ADAL" clId="{EA56826A-153D-4760-80A7-5C18E888607B}" dt="2020-11-10T14:32:59.310" v="3291" actId="1076"/>
          <ac:spMkLst>
            <pc:docMk/>
            <pc:sldMk cId="3762901702" sldId="264"/>
            <ac:spMk id="14" creationId="{FA04D8DD-99B1-4279-A1BE-1AAEBA76B2A5}"/>
          </ac:spMkLst>
        </pc:spChg>
        <pc:cxnChg chg="add mod">
          <ac:chgData name="DARYL STANLEY JONES" userId="ef377c0b-cf3a-4e19-820d-75497a665909" providerId="ADAL" clId="{EA56826A-153D-4760-80A7-5C18E888607B}" dt="2020-11-10T15:53:24.284" v="4218" actId="1076"/>
          <ac:cxnSpMkLst>
            <pc:docMk/>
            <pc:sldMk cId="3762901702" sldId="264"/>
            <ac:cxnSpMk id="13" creationId="{02640C94-89DD-42CD-91D0-31407EF4503D}"/>
          </ac:cxnSpMkLst>
        </pc:cxnChg>
        <pc:cxnChg chg="add mod">
          <ac:chgData name="DARYL STANLEY JONES" userId="ef377c0b-cf3a-4e19-820d-75497a665909" providerId="ADAL" clId="{EA56826A-153D-4760-80A7-5C18E888607B}" dt="2020-11-10T15:53:45.871" v="4223" actId="1076"/>
          <ac:cxnSpMkLst>
            <pc:docMk/>
            <pc:sldMk cId="3762901702" sldId="264"/>
            <ac:cxnSpMk id="15" creationId="{51292839-7795-4A97-9CE2-5ED373DBB0D2}"/>
          </ac:cxnSpMkLst>
        </pc:cxnChg>
        <pc:cxnChg chg="add mod">
          <ac:chgData name="DARYL STANLEY JONES" userId="ef377c0b-cf3a-4e19-820d-75497a665909" providerId="ADAL" clId="{EA56826A-153D-4760-80A7-5C18E888607B}" dt="2020-11-10T15:53:52.140" v="4225" actId="14100"/>
          <ac:cxnSpMkLst>
            <pc:docMk/>
            <pc:sldMk cId="3762901702" sldId="264"/>
            <ac:cxnSpMk id="17" creationId="{1D31483A-7091-4788-8635-2F6D6283F409}"/>
          </ac:cxnSpMkLst>
        </pc:cxnChg>
        <pc:cxnChg chg="add mod">
          <ac:chgData name="DARYL STANLEY JONES" userId="ef377c0b-cf3a-4e19-820d-75497a665909" providerId="ADAL" clId="{EA56826A-153D-4760-80A7-5C18E888607B}" dt="2020-11-10T15:54:21.774" v="4231" actId="14100"/>
          <ac:cxnSpMkLst>
            <pc:docMk/>
            <pc:sldMk cId="3762901702" sldId="264"/>
            <ac:cxnSpMk id="19" creationId="{4F9BE1AD-4BD1-41FF-917D-0AF648940FBA}"/>
          </ac:cxnSpMkLst>
        </pc:cxnChg>
        <pc:cxnChg chg="add del mod">
          <ac:chgData name="DARYL STANLEY JONES" userId="ef377c0b-cf3a-4e19-820d-75497a665909" providerId="ADAL" clId="{EA56826A-153D-4760-80A7-5C18E888607B}" dt="2020-11-09T19:56:39.657" v="803" actId="478"/>
          <ac:cxnSpMkLst>
            <pc:docMk/>
            <pc:sldMk cId="3762901702" sldId="264"/>
            <ac:cxnSpMk id="23" creationId="{971E8B8D-E7AB-4D37-B2AA-0D9D8F0F2E61}"/>
          </ac:cxnSpMkLst>
        </pc:cxnChg>
        <pc:cxnChg chg="add del mod">
          <ac:chgData name="DARYL STANLEY JONES" userId="ef377c0b-cf3a-4e19-820d-75497a665909" providerId="ADAL" clId="{EA56826A-153D-4760-80A7-5C18E888607B}" dt="2020-11-09T19:56:37.123" v="802" actId="478"/>
          <ac:cxnSpMkLst>
            <pc:docMk/>
            <pc:sldMk cId="3762901702" sldId="264"/>
            <ac:cxnSpMk id="25" creationId="{A8C6DE25-45C6-40CD-92FA-53450DBA811F}"/>
          </ac:cxnSpMkLst>
        </pc:cxnChg>
      </pc:sldChg>
      <pc:sldChg chg="addSp delSp modSp new mod ord setBg">
        <pc:chgData name="DARYL STANLEY JONES" userId="ef377c0b-cf3a-4e19-820d-75497a665909" providerId="ADAL" clId="{EA56826A-153D-4760-80A7-5C18E888607B}" dt="2020-11-10T16:02:34.652" v="4453" actId="26606"/>
        <pc:sldMkLst>
          <pc:docMk/>
          <pc:sldMk cId="1769464740" sldId="265"/>
        </pc:sldMkLst>
        <pc:spChg chg="mo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" creationId="{2544B3A0-1316-43E1-A498-EA6B6F82019F}"/>
          </ac:spMkLst>
        </pc:spChg>
        <pc:spChg chg="mo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3" creationId="{70BF433B-E833-438F-84FE-C11F4AF078C6}"/>
          </ac:spMkLst>
        </pc:spChg>
        <pc:spChg chg="add del">
          <ac:chgData name="DARYL STANLEY JONES" userId="ef377c0b-cf3a-4e19-820d-75497a665909" providerId="ADAL" clId="{EA56826A-153D-4760-80A7-5C18E888607B}" dt="2020-11-10T16:02:30.369" v="4450" actId="26606"/>
          <ac:spMkLst>
            <pc:docMk/>
            <pc:sldMk cId="1769464740" sldId="265"/>
            <ac:spMk id="8" creationId="{827B839B-9ADE-406B-8590-F1CAEDED45A1}"/>
          </ac:spMkLst>
        </pc:spChg>
        <pc:spChg chg="add del">
          <ac:chgData name="DARYL STANLEY JONES" userId="ef377c0b-cf3a-4e19-820d-75497a665909" providerId="ADAL" clId="{EA56826A-153D-4760-80A7-5C18E888607B}" dt="2020-11-10T16:02:30.369" v="4450" actId="26606"/>
          <ac:spMkLst>
            <pc:docMk/>
            <pc:sldMk cId="1769464740" sldId="265"/>
            <ac:spMk id="10" creationId="{CFE45BF0-46DB-408C-B5F7-7B11716805D4}"/>
          </ac:spMkLst>
        </pc:spChg>
        <pc:spChg chg="add del">
          <ac:chgData name="DARYL STANLEY JONES" userId="ef377c0b-cf3a-4e19-820d-75497a665909" providerId="ADAL" clId="{EA56826A-153D-4760-80A7-5C18E888607B}" dt="2020-11-10T16:02:30.369" v="4450" actId="26606"/>
          <ac:spMkLst>
            <pc:docMk/>
            <pc:sldMk cId="1769464740" sldId="265"/>
            <ac:spMk id="12" creationId="{2AEBC8F2-97B1-41B4-93F1-2D289E197FBA}"/>
          </ac:spMkLst>
        </pc:spChg>
        <pc:spChg chg="add del">
          <ac:chgData name="DARYL STANLEY JONES" userId="ef377c0b-cf3a-4e19-820d-75497a665909" providerId="ADAL" clId="{EA56826A-153D-4760-80A7-5C18E888607B}" dt="2020-11-10T16:02:30.369" v="4450" actId="26606"/>
          <ac:spMkLst>
            <pc:docMk/>
            <pc:sldMk cId="1769464740" sldId="265"/>
            <ac:spMk id="14" creationId="{472E3A19-F5D5-48FC-BB9C-48C2F68F598B}"/>
          </ac:spMkLst>
        </pc:spChg>
        <pc:spChg chg="add del">
          <ac:chgData name="DARYL STANLEY JONES" userId="ef377c0b-cf3a-4e19-820d-75497a665909" providerId="ADAL" clId="{EA56826A-153D-4760-80A7-5C18E888607B}" dt="2020-11-10T16:02:30.369" v="4450" actId="26606"/>
          <ac:spMkLst>
            <pc:docMk/>
            <pc:sldMk cId="1769464740" sldId="265"/>
            <ac:spMk id="16" creationId="{7A62E32F-BB65-43A8-8EB5-92346890E549}"/>
          </ac:spMkLst>
        </pc:spChg>
        <pc:spChg chg="add del">
          <ac:chgData name="DARYL STANLEY JONES" userId="ef377c0b-cf3a-4e19-820d-75497a665909" providerId="ADAL" clId="{EA56826A-153D-4760-80A7-5C18E888607B}" dt="2020-11-10T16:02:30.369" v="4450" actId="26606"/>
          <ac:spMkLst>
            <pc:docMk/>
            <pc:sldMk cId="1769464740" sldId="265"/>
            <ac:spMk id="18" creationId="{14E91B64-9FCC-451E-AFB4-A827D6329367}"/>
          </ac:spMkLst>
        </pc:spChg>
        <pc:spChg chg="add del">
          <ac:chgData name="DARYL STANLEY JONES" userId="ef377c0b-cf3a-4e19-820d-75497a665909" providerId="ADAL" clId="{EA56826A-153D-4760-80A7-5C18E888607B}" dt="2020-11-10T16:02:34.637" v="4452" actId="26606"/>
          <ac:spMkLst>
            <pc:docMk/>
            <pc:sldMk cId="1769464740" sldId="265"/>
            <ac:spMk id="20" creationId="{4351DFE5-F63D-4BE0-BDA9-E3EB88F01AA5}"/>
          </ac:spMkLst>
        </pc:spChg>
        <pc:spChg chg="ad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3" creationId="{827B839B-9ADE-406B-8590-F1CAEDED45A1}"/>
          </ac:spMkLst>
        </pc:spChg>
        <pc:spChg chg="ad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4" creationId="{CFE45BF0-46DB-408C-B5F7-7B11716805D4}"/>
          </ac:spMkLst>
        </pc:spChg>
        <pc:spChg chg="ad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5" creationId="{2AEBC8F2-97B1-41B4-93F1-2D289E197FBA}"/>
          </ac:spMkLst>
        </pc:spChg>
        <pc:spChg chg="ad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6" creationId="{472E3A19-F5D5-48FC-BB9C-48C2F68F598B}"/>
          </ac:spMkLst>
        </pc:spChg>
        <pc:spChg chg="ad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7" creationId="{7A62E32F-BB65-43A8-8EB5-92346890E549}"/>
          </ac:spMkLst>
        </pc:spChg>
        <pc:spChg chg="add">
          <ac:chgData name="DARYL STANLEY JONES" userId="ef377c0b-cf3a-4e19-820d-75497a665909" providerId="ADAL" clId="{EA56826A-153D-4760-80A7-5C18E888607B}" dt="2020-11-10T16:02:34.652" v="4453" actId="26606"/>
          <ac:spMkLst>
            <pc:docMk/>
            <pc:sldMk cId="1769464740" sldId="265"/>
            <ac:spMk id="28" creationId="{14E91B64-9FCC-451E-AFB4-A827D6329367}"/>
          </ac:spMkLst>
        </pc:spChg>
        <pc:picChg chg="add del">
          <ac:chgData name="DARYL STANLEY JONES" userId="ef377c0b-cf3a-4e19-820d-75497a665909" providerId="ADAL" clId="{EA56826A-153D-4760-80A7-5C18E888607B}" dt="2020-11-10T16:02:34.637" v="4452" actId="26606"/>
          <ac:picMkLst>
            <pc:docMk/>
            <pc:sldMk cId="1769464740" sldId="265"/>
            <ac:picMk id="21" creationId="{3AA16612-ACD2-4A16-8F2B-4514FD6BF28F}"/>
          </ac:picMkLst>
        </pc:picChg>
      </pc:sldChg>
      <pc:sldChg chg="modSp new mod ord">
        <pc:chgData name="DARYL STANLEY JONES" userId="ef377c0b-cf3a-4e19-820d-75497a665909" providerId="ADAL" clId="{EA56826A-153D-4760-80A7-5C18E888607B}" dt="2020-11-10T14:23:39.911" v="3200" actId="20577"/>
        <pc:sldMkLst>
          <pc:docMk/>
          <pc:sldMk cId="4145581103" sldId="266"/>
        </pc:sldMkLst>
        <pc:spChg chg="mod">
          <ac:chgData name="DARYL STANLEY JONES" userId="ef377c0b-cf3a-4e19-820d-75497a665909" providerId="ADAL" clId="{EA56826A-153D-4760-80A7-5C18E888607B}" dt="2020-11-10T14:23:39.911" v="3200" actId="20577"/>
          <ac:spMkLst>
            <pc:docMk/>
            <pc:sldMk cId="4145581103" sldId="266"/>
            <ac:spMk id="2" creationId="{45FA6C86-A52C-48F6-BA1D-4E959F9797A3}"/>
          </ac:spMkLst>
        </pc:spChg>
      </pc:sldChg>
      <pc:sldChg chg="new">
        <pc:chgData name="DARYL STANLEY JONES" userId="ef377c0b-cf3a-4e19-820d-75497a665909" providerId="ADAL" clId="{EA56826A-153D-4760-80A7-5C18E888607B}" dt="2020-11-10T14:23:04.069" v="3165" actId="680"/>
        <pc:sldMkLst>
          <pc:docMk/>
          <pc:sldMk cId="2230166480" sldId="267"/>
        </pc:sldMkLst>
      </pc:sldChg>
      <pc:sldChg chg="new">
        <pc:chgData name="DARYL STANLEY JONES" userId="ef377c0b-cf3a-4e19-820d-75497a665909" providerId="ADAL" clId="{EA56826A-153D-4760-80A7-5C18E888607B}" dt="2020-11-10T14:23:04.877" v="3166" actId="680"/>
        <pc:sldMkLst>
          <pc:docMk/>
          <pc:sldMk cId="3199446964" sldId="268"/>
        </pc:sldMkLst>
      </pc:sldChg>
      <pc:sldChg chg="new">
        <pc:chgData name="DARYL STANLEY JONES" userId="ef377c0b-cf3a-4e19-820d-75497a665909" providerId="ADAL" clId="{EA56826A-153D-4760-80A7-5C18E888607B}" dt="2020-11-10T14:23:05.366" v="3167" actId="680"/>
        <pc:sldMkLst>
          <pc:docMk/>
          <pc:sldMk cId="2845134972" sldId="269"/>
        </pc:sldMkLst>
      </pc:sldChg>
      <pc:sldChg chg="new">
        <pc:chgData name="DARYL STANLEY JONES" userId="ef377c0b-cf3a-4e19-820d-75497a665909" providerId="ADAL" clId="{EA56826A-153D-4760-80A7-5C18E888607B}" dt="2020-11-10T14:23:05.650" v="3168" actId="680"/>
        <pc:sldMkLst>
          <pc:docMk/>
          <pc:sldMk cId="2439264979" sldId="270"/>
        </pc:sldMkLst>
      </pc:sldChg>
      <pc:sldChg chg="addSp delSp modSp new mod setBg">
        <pc:chgData name="DARYL STANLEY JONES" userId="ef377c0b-cf3a-4e19-820d-75497a665909" providerId="ADAL" clId="{EA56826A-153D-4760-80A7-5C18E888607B}" dt="2020-11-10T14:34:46.500" v="3297" actId="26606"/>
        <pc:sldMkLst>
          <pc:docMk/>
          <pc:sldMk cId="3238681759" sldId="271"/>
        </pc:sldMkLst>
        <pc:spChg chg="mod">
          <ac:chgData name="DARYL STANLEY JONES" userId="ef377c0b-cf3a-4e19-820d-75497a665909" providerId="ADAL" clId="{EA56826A-153D-4760-80A7-5C18E888607B}" dt="2020-11-10T14:34:46.500" v="3297" actId="26606"/>
          <ac:spMkLst>
            <pc:docMk/>
            <pc:sldMk cId="3238681759" sldId="271"/>
            <ac:spMk id="2" creationId="{05CEF681-ADA6-490E-BD13-3E60366CE0A3}"/>
          </ac:spMkLst>
        </pc:spChg>
        <pc:spChg chg="mod">
          <ac:chgData name="DARYL STANLEY JONES" userId="ef377c0b-cf3a-4e19-820d-75497a665909" providerId="ADAL" clId="{EA56826A-153D-4760-80A7-5C18E888607B}" dt="2020-11-10T14:34:46.500" v="3297" actId="26606"/>
          <ac:spMkLst>
            <pc:docMk/>
            <pc:sldMk cId="3238681759" sldId="271"/>
            <ac:spMk id="3" creationId="{485DD6F7-DABE-4984-B5D3-1A87EFEC1589}"/>
          </ac:spMkLst>
        </pc:spChg>
        <pc:spChg chg="add del">
          <ac:chgData name="DARYL STANLEY JONES" userId="ef377c0b-cf3a-4e19-820d-75497a665909" providerId="ADAL" clId="{EA56826A-153D-4760-80A7-5C18E888607B}" dt="2020-11-10T14:34:17.109" v="3293" actId="26606"/>
          <ac:spMkLst>
            <pc:docMk/>
            <pc:sldMk cId="3238681759" sldId="271"/>
            <ac:spMk id="8" creationId="{4351DFE5-F63D-4BE0-BDA9-E3EB88F01AA5}"/>
          </ac:spMkLst>
        </pc:spChg>
        <pc:spChg chg="add del">
          <ac:chgData name="DARYL STANLEY JONES" userId="ef377c0b-cf3a-4e19-820d-75497a665909" providerId="ADAL" clId="{EA56826A-153D-4760-80A7-5C18E888607B}" dt="2020-11-10T14:34:19.016" v="3295" actId="26606"/>
          <ac:spMkLst>
            <pc:docMk/>
            <pc:sldMk cId="3238681759" sldId="271"/>
            <ac:spMk id="12" creationId="{081E4A58-353D-44AE-B2FC-2A74E2E400F7}"/>
          </ac:spMkLst>
        </pc:spChg>
        <pc:spChg chg="add del">
          <ac:chgData name="DARYL STANLEY JONES" userId="ef377c0b-cf3a-4e19-820d-75497a665909" providerId="ADAL" clId="{EA56826A-153D-4760-80A7-5C18E888607B}" dt="2020-11-10T14:34:19.016" v="3295" actId="26606"/>
          <ac:spMkLst>
            <pc:docMk/>
            <pc:sldMk cId="3238681759" sldId="271"/>
            <ac:spMk id="13" creationId="{907EF6B7-1338-4443-8C46-6A318D952DFD}"/>
          </ac:spMkLst>
        </pc:spChg>
        <pc:spChg chg="add del">
          <ac:chgData name="DARYL STANLEY JONES" userId="ef377c0b-cf3a-4e19-820d-75497a665909" providerId="ADAL" clId="{EA56826A-153D-4760-80A7-5C18E888607B}" dt="2020-11-10T14:34:19.016" v="3295" actId="26606"/>
          <ac:spMkLst>
            <pc:docMk/>
            <pc:sldMk cId="3238681759" sldId="271"/>
            <ac:spMk id="14" creationId="{DAAE4CDD-124C-4DCF-9584-B6033B545DD5}"/>
          </ac:spMkLst>
        </pc:spChg>
        <pc:spChg chg="add del">
          <ac:chgData name="DARYL STANLEY JONES" userId="ef377c0b-cf3a-4e19-820d-75497a665909" providerId="ADAL" clId="{EA56826A-153D-4760-80A7-5C18E888607B}" dt="2020-11-10T14:34:46.500" v="3297" actId="26606"/>
          <ac:spMkLst>
            <pc:docMk/>
            <pc:sldMk cId="3238681759" sldId="271"/>
            <ac:spMk id="16" creationId="{3B854194-185D-494D-905C-7C7CB2E30F6E}"/>
          </ac:spMkLst>
        </pc:spChg>
        <pc:spChg chg="add del">
          <ac:chgData name="DARYL STANLEY JONES" userId="ef377c0b-cf3a-4e19-820d-75497a665909" providerId="ADAL" clId="{EA56826A-153D-4760-80A7-5C18E888607B}" dt="2020-11-10T14:34:46.500" v="3297" actId="26606"/>
          <ac:spMkLst>
            <pc:docMk/>
            <pc:sldMk cId="3238681759" sldId="271"/>
            <ac:spMk id="17" creationId="{B4F5FA0D-0104-4987-8241-EFF7C85B88DE}"/>
          </ac:spMkLst>
        </pc:spChg>
        <pc:picChg chg="add del">
          <ac:chgData name="DARYL STANLEY JONES" userId="ef377c0b-cf3a-4e19-820d-75497a665909" providerId="ADAL" clId="{EA56826A-153D-4760-80A7-5C18E888607B}" dt="2020-11-10T14:34:17.109" v="3293" actId="26606"/>
          <ac:picMkLst>
            <pc:docMk/>
            <pc:sldMk cId="3238681759" sldId="271"/>
            <ac:picMk id="10" creationId="{3AA16612-ACD2-4A16-8F2B-4514FD6BF28F}"/>
          </ac:picMkLst>
        </pc:picChg>
        <pc:picChg chg="add del">
          <ac:chgData name="DARYL STANLEY JONES" userId="ef377c0b-cf3a-4e19-820d-75497a665909" providerId="ADAL" clId="{EA56826A-153D-4760-80A7-5C18E888607B}" dt="2020-11-10T14:34:46.500" v="3297" actId="26606"/>
          <ac:picMkLst>
            <pc:docMk/>
            <pc:sldMk cId="3238681759" sldId="271"/>
            <ac:picMk id="18" creationId="{2897127E-6CEF-446C-BE87-93B7C46E49D1}"/>
          </ac:picMkLst>
        </pc:picChg>
      </pc:sldChg>
      <pc:sldMasterChg chg="setBg modSldLayout">
        <pc:chgData name="DARYL STANLEY JONES" userId="ef377c0b-cf3a-4e19-820d-75497a665909" providerId="ADAL" clId="{EA56826A-153D-4760-80A7-5C18E888607B}" dt="2020-11-09T19:53:50.603" v="715"/>
        <pc:sldMasterMkLst>
          <pc:docMk/>
          <pc:sldMasterMk cId="3660175527" sldId="2147483648"/>
        </pc:sldMasterMkLst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937809623" sldId="2147483649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3243157857" sldId="2147483650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425725613" sldId="2147483651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3662226929" sldId="2147483652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2945363639" sldId="2147483653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2752316963" sldId="2147483654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3709509871" sldId="2147483655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2771469907" sldId="2147483656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921079862" sldId="2147483657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651332236" sldId="2147483658"/>
          </pc:sldLayoutMkLst>
        </pc:sldLayoutChg>
        <pc:sldLayoutChg chg="setBg">
          <pc:chgData name="DARYL STANLEY JONES" userId="ef377c0b-cf3a-4e19-820d-75497a665909" providerId="ADAL" clId="{EA56826A-153D-4760-80A7-5C18E888607B}" dt="2020-11-09T19:53:50.603" v="715"/>
          <pc:sldLayoutMkLst>
            <pc:docMk/>
            <pc:sldMasterMk cId="3660175527" sldId="2147483648"/>
            <pc:sldLayoutMk cId="889410495" sldId="214748365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3C5CC2-FBFC-4CC5-97D5-8E82BE3A2D4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44007E-D983-49EE-8D86-9F76C0DD34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Diagnosis is  a term used to define an individual's illness.</a:t>
          </a:r>
          <a:endParaRPr lang="en-US">
            <a:solidFill>
              <a:schemeClr val="bg1"/>
            </a:solidFill>
          </a:endParaRPr>
        </a:p>
      </dgm:t>
    </dgm:pt>
    <dgm:pt modelId="{A1B2DA42-4489-41CF-98C6-DA628C59E312}" type="parTrans" cxnId="{AE18315D-B4B8-4FC5-894C-D30AA46EBC39}">
      <dgm:prSet/>
      <dgm:spPr/>
      <dgm:t>
        <a:bodyPr/>
        <a:lstStyle/>
        <a:p>
          <a:endParaRPr lang="en-US"/>
        </a:p>
      </dgm:t>
    </dgm:pt>
    <dgm:pt modelId="{9EC5F464-5A01-4E61-9052-4260F4D3ECDE}" type="sibTrans" cxnId="{AE18315D-B4B8-4FC5-894C-D30AA46EBC39}">
      <dgm:prSet/>
      <dgm:spPr/>
      <dgm:t>
        <a:bodyPr/>
        <a:lstStyle/>
        <a:p>
          <a:endParaRPr lang="en-US"/>
        </a:p>
      </dgm:t>
    </dgm:pt>
    <dgm:pt modelId="{8E8F5E27-D7F7-4A01-B3EA-8E9972A4DA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The biopsychosocial model is a more understanding model as it considers more factors than the bio-medical model.</a:t>
          </a:r>
          <a:endParaRPr lang="en-US">
            <a:solidFill>
              <a:schemeClr val="bg1"/>
            </a:solidFill>
          </a:endParaRPr>
        </a:p>
      </dgm:t>
    </dgm:pt>
    <dgm:pt modelId="{CDCBDA69-A195-4EC6-AC77-8E0DC12291DD}" type="parTrans" cxnId="{02540F12-9B63-4227-A782-FE4E70761240}">
      <dgm:prSet/>
      <dgm:spPr/>
      <dgm:t>
        <a:bodyPr/>
        <a:lstStyle/>
        <a:p>
          <a:endParaRPr lang="en-US"/>
        </a:p>
      </dgm:t>
    </dgm:pt>
    <dgm:pt modelId="{1E5422AB-15BE-43EC-A80E-11C1C6021051}" type="sibTrans" cxnId="{02540F12-9B63-4227-A782-FE4E70761240}">
      <dgm:prSet/>
      <dgm:spPr/>
      <dgm:t>
        <a:bodyPr/>
        <a:lstStyle/>
        <a:p>
          <a:endParaRPr lang="en-US"/>
        </a:p>
      </dgm:t>
    </dgm:pt>
    <dgm:pt modelId="{F70BE86D-C174-4E1E-8A97-E08E1C0045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The DSM5 is a tool that helps health professionals reach a diagnosis when diagnosing an individual, thus leading to the correct treatment or medication being given.</a:t>
          </a:r>
          <a:endParaRPr lang="en-US">
            <a:solidFill>
              <a:schemeClr val="bg1"/>
            </a:solidFill>
          </a:endParaRPr>
        </a:p>
      </dgm:t>
    </dgm:pt>
    <dgm:pt modelId="{14E9B9D3-870C-4C4B-B756-F2BAD96684C2}" type="parTrans" cxnId="{54A8CDE2-7915-4E8B-B681-811531FC368A}">
      <dgm:prSet/>
      <dgm:spPr/>
      <dgm:t>
        <a:bodyPr/>
        <a:lstStyle/>
        <a:p>
          <a:endParaRPr lang="en-US"/>
        </a:p>
      </dgm:t>
    </dgm:pt>
    <dgm:pt modelId="{41ED9BE4-D26C-4396-9274-A11C1C2C07BA}" type="sibTrans" cxnId="{54A8CDE2-7915-4E8B-B681-811531FC368A}">
      <dgm:prSet/>
      <dgm:spPr/>
      <dgm:t>
        <a:bodyPr/>
        <a:lstStyle/>
        <a:p>
          <a:endParaRPr lang="en-US"/>
        </a:p>
      </dgm:t>
    </dgm:pt>
    <dgm:pt modelId="{C1173ED9-5DB6-4539-949C-EF48815B81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Rosenhan's experiment showed that without the correct observation's and information regarding one's symptoms and illness then an inaccurate diagnosis can be given.</a:t>
          </a:r>
          <a:endParaRPr lang="en-US">
            <a:solidFill>
              <a:schemeClr val="bg1"/>
            </a:solidFill>
          </a:endParaRPr>
        </a:p>
      </dgm:t>
    </dgm:pt>
    <dgm:pt modelId="{C2964A11-781A-4F8C-8B49-D4C68F56B7FE}" type="parTrans" cxnId="{C00E0026-A611-4E6B-9284-BE879C3C9D3E}">
      <dgm:prSet/>
      <dgm:spPr/>
      <dgm:t>
        <a:bodyPr/>
        <a:lstStyle/>
        <a:p>
          <a:endParaRPr lang="en-US"/>
        </a:p>
      </dgm:t>
    </dgm:pt>
    <dgm:pt modelId="{9F731814-FE25-4483-BB54-3708D84DFB7A}" type="sibTrans" cxnId="{C00E0026-A611-4E6B-9284-BE879C3C9D3E}">
      <dgm:prSet/>
      <dgm:spPr/>
      <dgm:t>
        <a:bodyPr/>
        <a:lstStyle/>
        <a:p>
          <a:endParaRPr lang="en-US"/>
        </a:p>
      </dgm:t>
    </dgm:pt>
    <dgm:pt modelId="{1AF9F960-7576-4A4C-BB08-57A1AE04D4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There is certain criteria that must be met by an individual to help the psychiatrist come to a diagnosis.</a:t>
          </a:r>
          <a:endParaRPr lang="en-US">
            <a:solidFill>
              <a:schemeClr val="bg1"/>
            </a:solidFill>
          </a:endParaRPr>
        </a:p>
      </dgm:t>
    </dgm:pt>
    <dgm:pt modelId="{F12E9F7C-06FD-48F1-BC2D-6138F4A2414F}" type="parTrans" cxnId="{F088E3E0-EB17-4A8F-BEA8-75B2A39AA8C1}">
      <dgm:prSet/>
      <dgm:spPr/>
      <dgm:t>
        <a:bodyPr/>
        <a:lstStyle/>
        <a:p>
          <a:endParaRPr lang="en-US"/>
        </a:p>
      </dgm:t>
    </dgm:pt>
    <dgm:pt modelId="{8D9A309A-DA7A-485A-A3F5-DBA1DF03F4FB}" type="sibTrans" cxnId="{F088E3E0-EB17-4A8F-BEA8-75B2A39AA8C1}">
      <dgm:prSet/>
      <dgm:spPr/>
      <dgm:t>
        <a:bodyPr/>
        <a:lstStyle/>
        <a:p>
          <a:endParaRPr lang="en-US"/>
        </a:p>
      </dgm:t>
    </dgm:pt>
    <dgm:pt modelId="{8F36363A-8843-4521-8392-292EA6F1A05A}" type="pres">
      <dgm:prSet presAssocID="{A53C5CC2-FBFC-4CC5-97D5-8E82BE3A2D4E}" presName="root" presStyleCnt="0">
        <dgm:presLayoutVars>
          <dgm:dir/>
          <dgm:resizeHandles val="exact"/>
        </dgm:presLayoutVars>
      </dgm:prSet>
      <dgm:spPr/>
    </dgm:pt>
    <dgm:pt modelId="{D650B23D-7DC7-4DBE-845B-183031F6C84A}" type="pres">
      <dgm:prSet presAssocID="{EF44007E-D983-49EE-8D86-9F76C0DD3425}" presName="compNode" presStyleCnt="0"/>
      <dgm:spPr/>
    </dgm:pt>
    <dgm:pt modelId="{281AD7AB-AEA7-43B4-B8B8-C9A8D5FCC8C1}" type="pres">
      <dgm:prSet presAssocID="{EF44007E-D983-49EE-8D86-9F76C0DD3425}" presName="bgRect" presStyleLbl="bgShp" presStyleIdx="0" presStyleCnt="5"/>
      <dgm:spPr/>
    </dgm:pt>
    <dgm:pt modelId="{B914A680-A809-4156-8660-47E852470E0E}" type="pres">
      <dgm:prSet presAssocID="{EF44007E-D983-49EE-8D86-9F76C0DD342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4D71F62-E4FA-45E3-8A1C-F7FD4D6CAA5A}" type="pres">
      <dgm:prSet presAssocID="{EF44007E-D983-49EE-8D86-9F76C0DD3425}" presName="spaceRect" presStyleCnt="0"/>
      <dgm:spPr/>
    </dgm:pt>
    <dgm:pt modelId="{D296104E-792C-4F15-AEE7-E935DE21584F}" type="pres">
      <dgm:prSet presAssocID="{EF44007E-D983-49EE-8D86-9F76C0DD3425}" presName="parTx" presStyleLbl="revTx" presStyleIdx="0" presStyleCnt="5">
        <dgm:presLayoutVars>
          <dgm:chMax val="0"/>
          <dgm:chPref val="0"/>
        </dgm:presLayoutVars>
      </dgm:prSet>
      <dgm:spPr/>
    </dgm:pt>
    <dgm:pt modelId="{482F75CF-600B-437B-BC67-A2AA7C249E8E}" type="pres">
      <dgm:prSet presAssocID="{9EC5F464-5A01-4E61-9052-4260F4D3ECDE}" presName="sibTrans" presStyleCnt="0"/>
      <dgm:spPr/>
    </dgm:pt>
    <dgm:pt modelId="{9D19B999-0E48-412A-B1E2-300452AED768}" type="pres">
      <dgm:prSet presAssocID="{8E8F5E27-D7F7-4A01-B3EA-8E9972A4DA7B}" presName="compNode" presStyleCnt="0"/>
      <dgm:spPr/>
    </dgm:pt>
    <dgm:pt modelId="{56C3434E-9BC1-4A20-B39E-A15F09BDD368}" type="pres">
      <dgm:prSet presAssocID="{8E8F5E27-D7F7-4A01-B3EA-8E9972A4DA7B}" presName="bgRect" presStyleLbl="bgShp" presStyleIdx="1" presStyleCnt="5"/>
      <dgm:spPr/>
    </dgm:pt>
    <dgm:pt modelId="{32619470-397B-4070-8C8E-F50DDD44630C}" type="pres">
      <dgm:prSet presAssocID="{8E8F5E27-D7F7-4A01-B3EA-8E9972A4DA7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97D0D1B-DCFE-41C9-88CC-877E4515AB6B}" type="pres">
      <dgm:prSet presAssocID="{8E8F5E27-D7F7-4A01-B3EA-8E9972A4DA7B}" presName="spaceRect" presStyleCnt="0"/>
      <dgm:spPr/>
    </dgm:pt>
    <dgm:pt modelId="{1591C375-469C-488E-B45C-FE4A60DEA6F7}" type="pres">
      <dgm:prSet presAssocID="{8E8F5E27-D7F7-4A01-B3EA-8E9972A4DA7B}" presName="parTx" presStyleLbl="revTx" presStyleIdx="1" presStyleCnt="5">
        <dgm:presLayoutVars>
          <dgm:chMax val="0"/>
          <dgm:chPref val="0"/>
        </dgm:presLayoutVars>
      </dgm:prSet>
      <dgm:spPr/>
    </dgm:pt>
    <dgm:pt modelId="{9D269C3A-E585-48CF-8343-146F3858F619}" type="pres">
      <dgm:prSet presAssocID="{1E5422AB-15BE-43EC-A80E-11C1C6021051}" presName="sibTrans" presStyleCnt="0"/>
      <dgm:spPr/>
    </dgm:pt>
    <dgm:pt modelId="{A9D05D92-317F-42FE-9639-B35BFB9C05D6}" type="pres">
      <dgm:prSet presAssocID="{F70BE86D-C174-4E1E-8A97-E08E1C004589}" presName="compNode" presStyleCnt="0"/>
      <dgm:spPr/>
    </dgm:pt>
    <dgm:pt modelId="{00DCA8B8-D784-41D2-9A3D-FBC90D99B340}" type="pres">
      <dgm:prSet presAssocID="{F70BE86D-C174-4E1E-8A97-E08E1C004589}" presName="bgRect" presStyleLbl="bgShp" presStyleIdx="2" presStyleCnt="5"/>
      <dgm:spPr/>
    </dgm:pt>
    <dgm:pt modelId="{153FF32C-6F96-4427-BD2D-377551388C90}" type="pres">
      <dgm:prSet presAssocID="{F70BE86D-C174-4E1E-8A97-E08E1C0045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43476FB-FC93-401B-816E-DF74CD9AAE42}" type="pres">
      <dgm:prSet presAssocID="{F70BE86D-C174-4E1E-8A97-E08E1C004589}" presName="spaceRect" presStyleCnt="0"/>
      <dgm:spPr/>
    </dgm:pt>
    <dgm:pt modelId="{A082C526-EBC1-426C-B5BD-8950D62B77AC}" type="pres">
      <dgm:prSet presAssocID="{F70BE86D-C174-4E1E-8A97-E08E1C004589}" presName="parTx" presStyleLbl="revTx" presStyleIdx="2" presStyleCnt="5">
        <dgm:presLayoutVars>
          <dgm:chMax val="0"/>
          <dgm:chPref val="0"/>
        </dgm:presLayoutVars>
      </dgm:prSet>
      <dgm:spPr/>
    </dgm:pt>
    <dgm:pt modelId="{86A01F00-CA63-4C3D-A10B-87B20F9B921E}" type="pres">
      <dgm:prSet presAssocID="{41ED9BE4-D26C-4396-9274-A11C1C2C07BA}" presName="sibTrans" presStyleCnt="0"/>
      <dgm:spPr/>
    </dgm:pt>
    <dgm:pt modelId="{5999BF7E-D178-4CED-BB66-28F89BFEA12B}" type="pres">
      <dgm:prSet presAssocID="{C1173ED9-5DB6-4539-949C-EF48815B81E1}" presName="compNode" presStyleCnt="0"/>
      <dgm:spPr/>
    </dgm:pt>
    <dgm:pt modelId="{5A456842-C5EB-4464-BA62-CDF6321C1338}" type="pres">
      <dgm:prSet presAssocID="{C1173ED9-5DB6-4539-949C-EF48815B81E1}" presName="bgRect" presStyleLbl="bgShp" presStyleIdx="3" presStyleCnt="5"/>
      <dgm:spPr/>
    </dgm:pt>
    <dgm:pt modelId="{F3B40EF0-4642-4C3B-904D-BE5034C9A471}" type="pres">
      <dgm:prSet presAssocID="{C1173ED9-5DB6-4539-949C-EF48815B81E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E46D98F-413E-456E-9C62-59FAEE2313C3}" type="pres">
      <dgm:prSet presAssocID="{C1173ED9-5DB6-4539-949C-EF48815B81E1}" presName="spaceRect" presStyleCnt="0"/>
      <dgm:spPr/>
    </dgm:pt>
    <dgm:pt modelId="{34DAE840-82DF-43AC-B92F-0055F725528D}" type="pres">
      <dgm:prSet presAssocID="{C1173ED9-5DB6-4539-949C-EF48815B81E1}" presName="parTx" presStyleLbl="revTx" presStyleIdx="3" presStyleCnt="5">
        <dgm:presLayoutVars>
          <dgm:chMax val="0"/>
          <dgm:chPref val="0"/>
        </dgm:presLayoutVars>
      </dgm:prSet>
      <dgm:spPr/>
    </dgm:pt>
    <dgm:pt modelId="{423368E8-A347-47E5-885C-41C4EEE49EAB}" type="pres">
      <dgm:prSet presAssocID="{9F731814-FE25-4483-BB54-3708D84DFB7A}" presName="sibTrans" presStyleCnt="0"/>
      <dgm:spPr/>
    </dgm:pt>
    <dgm:pt modelId="{36EC934F-D5F1-4A50-A567-650A6466D09F}" type="pres">
      <dgm:prSet presAssocID="{1AF9F960-7576-4A4C-BB08-57A1AE04D41A}" presName="compNode" presStyleCnt="0"/>
      <dgm:spPr/>
    </dgm:pt>
    <dgm:pt modelId="{B75B6020-5F17-4E12-B612-332E4B5C844F}" type="pres">
      <dgm:prSet presAssocID="{1AF9F960-7576-4A4C-BB08-57A1AE04D41A}" presName="bgRect" presStyleLbl="bgShp" presStyleIdx="4" presStyleCnt="5"/>
      <dgm:spPr/>
    </dgm:pt>
    <dgm:pt modelId="{D0FBFCB5-7583-424D-959E-13F97EC5CAEB}" type="pres">
      <dgm:prSet presAssocID="{1AF9F960-7576-4A4C-BB08-57A1AE04D41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8CC9EA0-3EDF-4092-BED1-6D488F6A3ABB}" type="pres">
      <dgm:prSet presAssocID="{1AF9F960-7576-4A4C-BB08-57A1AE04D41A}" presName="spaceRect" presStyleCnt="0"/>
      <dgm:spPr/>
    </dgm:pt>
    <dgm:pt modelId="{CDF8AE97-DA5A-4E5F-BF76-396BF45A437A}" type="pres">
      <dgm:prSet presAssocID="{1AF9F960-7576-4A4C-BB08-57A1AE04D41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087A02-CEA0-476B-A3FE-A8EC4A313D9C}" type="presOf" srcId="{EF44007E-D983-49EE-8D86-9F76C0DD3425}" destId="{D296104E-792C-4F15-AEE7-E935DE21584F}" srcOrd="0" destOrd="0" presId="urn:microsoft.com/office/officeart/2018/2/layout/IconVerticalSolidList"/>
    <dgm:cxn modelId="{7EAD7B08-5D4D-4346-BBEB-122A575903FA}" type="presOf" srcId="{C1173ED9-5DB6-4539-949C-EF48815B81E1}" destId="{34DAE840-82DF-43AC-B92F-0055F725528D}" srcOrd="0" destOrd="0" presId="urn:microsoft.com/office/officeart/2018/2/layout/IconVerticalSolidList"/>
    <dgm:cxn modelId="{B242270B-4EC6-4887-8B20-1BECB760068D}" type="presOf" srcId="{A53C5CC2-FBFC-4CC5-97D5-8E82BE3A2D4E}" destId="{8F36363A-8843-4521-8392-292EA6F1A05A}" srcOrd="0" destOrd="0" presId="urn:microsoft.com/office/officeart/2018/2/layout/IconVerticalSolidList"/>
    <dgm:cxn modelId="{02540F12-9B63-4227-A782-FE4E70761240}" srcId="{A53C5CC2-FBFC-4CC5-97D5-8E82BE3A2D4E}" destId="{8E8F5E27-D7F7-4A01-B3EA-8E9972A4DA7B}" srcOrd="1" destOrd="0" parTransId="{CDCBDA69-A195-4EC6-AC77-8E0DC12291DD}" sibTransId="{1E5422AB-15BE-43EC-A80E-11C1C6021051}"/>
    <dgm:cxn modelId="{C00E0026-A611-4E6B-9284-BE879C3C9D3E}" srcId="{A53C5CC2-FBFC-4CC5-97D5-8E82BE3A2D4E}" destId="{C1173ED9-5DB6-4539-949C-EF48815B81E1}" srcOrd="3" destOrd="0" parTransId="{C2964A11-781A-4F8C-8B49-D4C68F56B7FE}" sibTransId="{9F731814-FE25-4483-BB54-3708D84DFB7A}"/>
    <dgm:cxn modelId="{933BE82F-0026-48AB-A263-537B460F1AE8}" type="presOf" srcId="{1AF9F960-7576-4A4C-BB08-57A1AE04D41A}" destId="{CDF8AE97-DA5A-4E5F-BF76-396BF45A437A}" srcOrd="0" destOrd="0" presId="urn:microsoft.com/office/officeart/2018/2/layout/IconVerticalSolidList"/>
    <dgm:cxn modelId="{AE18315D-B4B8-4FC5-894C-D30AA46EBC39}" srcId="{A53C5CC2-FBFC-4CC5-97D5-8E82BE3A2D4E}" destId="{EF44007E-D983-49EE-8D86-9F76C0DD3425}" srcOrd="0" destOrd="0" parTransId="{A1B2DA42-4489-41CF-98C6-DA628C59E312}" sibTransId="{9EC5F464-5A01-4E61-9052-4260F4D3ECDE}"/>
    <dgm:cxn modelId="{C816E750-F179-49BA-9509-BEF28B448AB4}" type="presOf" srcId="{8E8F5E27-D7F7-4A01-B3EA-8E9972A4DA7B}" destId="{1591C375-469C-488E-B45C-FE4A60DEA6F7}" srcOrd="0" destOrd="0" presId="urn:microsoft.com/office/officeart/2018/2/layout/IconVerticalSolidList"/>
    <dgm:cxn modelId="{BC99A09F-EF11-41F2-A10D-3B855A463FB7}" type="presOf" srcId="{F70BE86D-C174-4E1E-8A97-E08E1C004589}" destId="{A082C526-EBC1-426C-B5BD-8950D62B77AC}" srcOrd="0" destOrd="0" presId="urn:microsoft.com/office/officeart/2018/2/layout/IconVerticalSolidList"/>
    <dgm:cxn modelId="{F088E3E0-EB17-4A8F-BEA8-75B2A39AA8C1}" srcId="{A53C5CC2-FBFC-4CC5-97D5-8E82BE3A2D4E}" destId="{1AF9F960-7576-4A4C-BB08-57A1AE04D41A}" srcOrd="4" destOrd="0" parTransId="{F12E9F7C-06FD-48F1-BC2D-6138F4A2414F}" sibTransId="{8D9A309A-DA7A-485A-A3F5-DBA1DF03F4FB}"/>
    <dgm:cxn modelId="{54A8CDE2-7915-4E8B-B681-811531FC368A}" srcId="{A53C5CC2-FBFC-4CC5-97D5-8E82BE3A2D4E}" destId="{F70BE86D-C174-4E1E-8A97-E08E1C004589}" srcOrd="2" destOrd="0" parTransId="{14E9B9D3-870C-4C4B-B756-F2BAD96684C2}" sibTransId="{41ED9BE4-D26C-4396-9274-A11C1C2C07BA}"/>
    <dgm:cxn modelId="{EB27A6E7-FC78-4F97-9A78-110CC8602C8D}" type="presParOf" srcId="{8F36363A-8843-4521-8392-292EA6F1A05A}" destId="{D650B23D-7DC7-4DBE-845B-183031F6C84A}" srcOrd="0" destOrd="0" presId="urn:microsoft.com/office/officeart/2018/2/layout/IconVerticalSolidList"/>
    <dgm:cxn modelId="{CE529D34-13BC-4BB9-8A02-73CD25673F96}" type="presParOf" srcId="{D650B23D-7DC7-4DBE-845B-183031F6C84A}" destId="{281AD7AB-AEA7-43B4-B8B8-C9A8D5FCC8C1}" srcOrd="0" destOrd="0" presId="urn:microsoft.com/office/officeart/2018/2/layout/IconVerticalSolidList"/>
    <dgm:cxn modelId="{8BF06137-47F4-48F7-BC32-85F467F4DD5B}" type="presParOf" srcId="{D650B23D-7DC7-4DBE-845B-183031F6C84A}" destId="{B914A680-A809-4156-8660-47E852470E0E}" srcOrd="1" destOrd="0" presId="urn:microsoft.com/office/officeart/2018/2/layout/IconVerticalSolidList"/>
    <dgm:cxn modelId="{5337A57A-5D26-4C1C-9430-3D83F218852C}" type="presParOf" srcId="{D650B23D-7DC7-4DBE-845B-183031F6C84A}" destId="{34D71F62-E4FA-45E3-8A1C-F7FD4D6CAA5A}" srcOrd="2" destOrd="0" presId="urn:microsoft.com/office/officeart/2018/2/layout/IconVerticalSolidList"/>
    <dgm:cxn modelId="{73BF9BAB-1392-4486-9342-8F04A327D238}" type="presParOf" srcId="{D650B23D-7DC7-4DBE-845B-183031F6C84A}" destId="{D296104E-792C-4F15-AEE7-E935DE21584F}" srcOrd="3" destOrd="0" presId="urn:microsoft.com/office/officeart/2018/2/layout/IconVerticalSolidList"/>
    <dgm:cxn modelId="{3765EA68-67CB-440A-91A7-C172E09E02C6}" type="presParOf" srcId="{8F36363A-8843-4521-8392-292EA6F1A05A}" destId="{482F75CF-600B-437B-BC67-A2AA7C249E8E}" srcOrd="1" destOrd="0" presId="urn:microsoft.com/office/officeart/2018/2/layout/IconVerticalSolidList"/>
    <dgm:cxn modelId="{084F2FB9-5AD6-49E1-8A54-13A25040F4E0}" type="presParOf" srcId="{8F36363A-8843-4521-8392-292EA6F1A05A}" destId="{9D19B999-0E48-412A-B1E2-300452AED768}" srcOrd="2" destOrd="0" presId="urn:microsoft.com/office/officeart/2018/2/layout/IconVerticalSolidList"/>
    <dgm:cxn modelId="{1283BB9B-774C-4243-A8F1-95200D797984}" type="presParOf" srcId="{9D19B999-0E48-412A-B1E2-300452AED768}" destId="{56C3434E-9BC1-4A20-B39E-A15F09BDD368}" srcOrd="0" destOrd="0" presId="urn:microsoft.com/office/officeart/2018/2/layout/IconVerticalSolidList"/>
    <dgm:cxn modelId="{1D4881E2-4953-4110-9FA5-47404DBFD94E}" type="presParOf" srcId="{9D19B999-0E48-412A-B1E2-300452AED768}" destId="{32619470-397B-4070-8C8E-F50DDD44630C}" srcOrd="1" destOrd="0" presId="urn:microsoft.com/office/officeart/2018/2/layout/IconVerticalSolidList"/>
    <dgm:cxn modelId="{A70AF161-ED50-44A6-B136-FAA1B80F57DE}" type="presParOf" srcId="{9D19B999-0E48-412A-B1E2-300452AED768}" destId="{E97D0D1B-DCFE-41C9-88CC-877E4515AB6B}" srcOrd="2" destOrd="0" presId="urn:microsoft.com/office/officeart/2018/2/layout/IconVerticalSolidList"/>
    <dgm:cxn modelId="{E98106DA-FD8D-42D1-9001-A8BEEDC86D15}" type="presParOf" srcId="{9D19B999-0E48-412A-B1E2-300452AED768}" destId="{1591C375-469C-488E-B45C-FE4A60DEA6F7}" srcOrd="3" destOrd="0" presId="urn:microsoft.com/office/officeart/2018/2/layout/IconVerticalSolidList"/>
    <dgm:cxn modelId="{E462A742-F415-472D-97AB-6185D15E36BD}" type="presParOf" srcId="{8F36363A-8843-4521-8392-292EA6F1A05A}" destId="{9D269C3A-E585-48CF-8343-146F3858F619}" srcOrd="3" destOrd="0" presId="urn:microsoft.com/office/officeart/2018/2/layout/IconVerticalSolidList"/>
    <dgm:cxn modelId="{75154018-8F1F-4FE1-A260-F33785A911B5}" type="presParOf" srcId="{8F36363A-8843-4521-8392-292EA6F1A05A}" destId="{A9D05D92-317F-42FE-9639-B35BFB9C05D6}" srcOrd="4" destOrd="0" presId="urn:microsoft.com/office/officeart/2018/2/layout/IconVerticalSolidList"/>
    <dgm:cxn modelId="{0EAA5E48-859C-4616-9A00-4DB4B2E98D4D}" type="presParOf" srcId="{A9D05D92-317F-42FE-9639-B35BFB9C05D6}" destId="{00DCA8B8-D784-41D2-9A3D-FBC90D99B340}" srcOrd="0" destOrd="0" presId="urn:microsoft.com/office/officeart/2018/2/layout/IconVerticalSolidList"/>
    <dgm:cxn modelId="{712B0C79-6282-47A2-9E99-1FFB0CDFED48}" type="presParOf" srcId="{A9D05D92-317F-42FE-9639-B35BFB9C05D6}" destId="{153FF32C-6F96-4427-BD2D-377551388C90}" srcOrd="1" destOrd="0" presId="urn:microsoft.com/office/officeart/2018/2/layout/IconVerticalSolidList"/>
    <dgm:cxn modelId="{F3671D7B-8CD4-4DA5-8302-3A53EEB1F020}" type="presParOf" srcId="{A9D05D92-317F-42FE-9639-B35BFB9C05D6}" destId="{A43476FB-FC93-401B-816E-DF74CD9AAE42}" srcOrd="2" destOrd="0" presId="urn:microsoft.com/office/officeart/2018/2/layout/IconVerticalSolidList"/>
    <dgm:cxn modelId="{AC1F57F8-680A-4A75-8C26-332A68E2EA40}" type="presParOf" srcId="{A9D05D92-317F-42FE-9639-B35BFB9C05D6}" destId="{A082C526-EBC1-426C-B5BD-8950D62B77AC}" srcOrd="3" destOrd="0" presId="urn:microsoft.com/office/officeart/2018/2/layout/IconVerticalSolidList"/>
    <dgm:cxn modelId="{6FF60760-E49A-402F-BEC7-5BE15C72D243}" type="presParOf" srcId="{8F36363A-8843-4521-8392-292EA6F1A05A}" destId="{86A01F00-CA63-4C3D-A10B-87B20F9B921E}" srcOrd="5" destOrd="0" presId="urn:microsoft.com/office/officeart/2018/2/layout/IconVerticalSolidList"/>
    <dgm:cxn modelId="{FEF26125-C056-41A2-BCEE-67883B24334E}" type="presParOf" srcId="{8F36363A-8843-4521-8392-292EA6F1A05A}" destId="{5999BF7E-D178-4CED-BB66-28F89BFEA12B}" srcOrd="6" destOrd="0" presId="urn:microsoft.com/office/officeart/2018/2/layout/IconVerticalSolidList"/>
    <dgm:cxn modelId="{CCF55DE3-2F86-41C6-B896-DA3FEBF59620}" type="presParOf" srcId="{5999BF7E-D178-4CED-BB66-28F89BFEA12B}" destId="{5A456842-C5EB-4464-BA62-CDF6321C1338}" srcOrd="0" destOrd="0" presId="urn:microsoft.com/office/officeart/2018/2/layout/IconVerticalSolidList"/>
    <dgm:cxn modelId="{238264A4-B4BB-4250-AFAC-279917EDCCB5}" type="presParOf" srcId="{5999BF7E-D178-4CED-BB66-28F89BFEA12B}" destId="{F3B40EF0-4642-4C3B-904D-BE5034C9A471}" srcOrd="1" destOrd="0" presId="urn:microsoft.com/office/officeart/2018/2/layout/IconVerticalSolidList"/>
    <dgm:cxn modelId="{478718D8-364C-411A-9BF5-5B18C618309A}" type="presParOf" srcId="{5999BF7E-D178-4CED-BB66-28F89BFEA12B}" destId="{1E46D98F-413E-456E-9C62-59FAEE2313C3}" srcOrd="2" destOrd="0" presId="urn:microsoft.com/office/officeart/2018/2/layout/IconVerticalSolidList"/>
    <dgm:cxn modelId="{BFDA6EEC-EBF7-4D17-9044-0DBA30577F92}" type="presParOf" srcId="{5999BF7E-D178-4CED-BB66-28F89BFEA12B}" destId="{34DAE840-82DF-43AC-B92F-0055F725528D}" srcOrd="3" destOrd="0" presId="urn:microsoft.com/office/officeart/2018/2/layout/IconVerticalSolidList"/>
    <dgm:cxn modelId="{C3B7DF65-16FF-41AF-8340-BF9B2BDA6CBC}" type="presParOf" srcId="{8F36363A-8843-4521-8392-292EA6F1A05A}" destId="{423368E8-A347-47E5-885C-41C4EEE49EAB}" srcOrd="7" destOrd="0" presId="urn:microsoft.com/office/officeart/2018/2/layout/IconVerticalSolidList"/>
    <dgm:cxn modelId="{B74D4C5B-3248-435F-A206-0259B7997E42}" type="presParOf" srcId="{8F36363A-8843-4521-8392-292EA6F1A05A}" destId="{36EC934F-D5F1-4A50-A567-650A6466D09F}" srcOrd="8" destOrd="0" presId="urn:microsoft.com/office/officeart/2018/2/layout/IconVerticalSolidList"/>
    <dgm:cxn modelId="{33686133-7C62-4B8E-AC7E-4AD667FF97E3}" type="presParOf" srcId="{36EC934F-D5F1-4A50-A567-650A6466D09F}" destId="{B75B6020-5F17-4E12-B612-332E4B5C844F}" srcOrd="0" destOrd="0" presId="urn:microsoft.com/office/officeart/2018/2/layout/IconVerticalSolidList"/>
    <dgm:cxn modelId="{B1C583D4-76A1-4DE3-9EC5-8EC9695FF2AB}" type="presParOf" srcId="{36EC934F-D5F1-4A50-A567-650A6466D09F}" destId="{D0FBFCB5-7583-424D-959E-13F97EC5CAEB}" srcOrd="1" destOrd="0" presId="urn:microsoft.com/office/officeart/2018/2/layout/IconVerticalSolidList"/>
    <dgm:cxn modelId="{35302BC3-2B09-4E0B-86EB-C8FA03952E6C}" type="presParOf" srcId="{36EC934F-D5F1-4A50-A567-650A6466D09F}" destId="{B8CC9EA0-3EDF-4092-BED1-6D488F6A3ABB}" srcOrd="2" destOrd="0" presId="urn:microsoft.com/office/officeart/2018/2/layout/IconVerticalSolidList"/>
    <dgm:cxn modelId="{8CE594E5-CD9D-4FBB-98FC-6A846255FD51}" type="presParOf" srcId="{36EC934F-D5F1-4A50-A567-650A6466D09F}" destId="{CDF8AE97-DA5A-4E5F-BF76-396BF45A43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AD7AB-AEA7-43B4-B8B8-C9A8D5FCC8C1}">
      <dsp:nvSpPr>
        <dsp:cNvPr id="0" name=""/>
        <dsp:cNvSpPr/>
      </dsp:nvSpPr>
      <dsp:spPr>
        <a:xfrm>
          <a:off x="0" y="3505"/>
          <a:ext cx="10906659" cy="7466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4A680-A809-4156-8660-47E852470E0E}">
      <dsp:nvSpPr>
        <dsp:cNvPr id="0" name=""/>
        <dsp:cNvSpPr/>
      </dsp:nvSpPr>
      <dsp:spPr>
        <a:xfrm>
          <a:off x="225868" y="171507"/>
          <a:ext cx="410670" cy="4106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6104E-792C-4F15-AEE7-E935DE21584F}">
      <dsp:nvSpPr>
        <dsp:cNvPr id="0" name=""/>
        <dsp:cNvSpPr/>
      </dsp:nvSpPr>
      <dsp:spPr>
        <a:xfrm>
          <a:off x="862408" y="3505"/>
          <a:ext cx="10044250" cy="74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3" tIns="79023" rIns="79023" bIns="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bg1"/>
              </a:solidFill>
            </a:rPr>
            <a:t>Diagnosis is  a term used to define an individual's illness.</a:t>
          </a:r>
          <a:endParaRPr lang="en-US" sz="1900" kern="1200">
            <a:solidFill>
              <a:schemeClr val="bg1"/>
            </a:solidFill>
          </a:endParaRPr>
        </a:p>
      </dsp:txBody>
      <dsp:txXfrm>
        <a:off x="862408" y="3505"/>
        <a:ext cx="10044250" cy="746673"/>
      </dsp:txXfrm>
    </dsp:sp>
    <dsp:sp modelId="{56C3434E-9BC1-4A20-B39E-A15F09BDD368}">
      <dsp:nvSpPr>
        <dsp:cNvPr id="0" name=""/>
        <dsp:cNvSpPr/>
      </dsp:nvSpPr>
      <dsp:spPr>
        <a:xfrm>
          <a:off x="0" y="936847"/>
          <a:ext cx="10906659" cy="7466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19470-397B-4070-8C8E-F50DDD44630C}">
      <dsp:nvSpPr>
        <dsp:cNvPr id="0" name=""/>
        <dsp:cNvSpPr/>
      </dsp:nvSpPr>
      <dsp:spPr>
        <a:xfrm>
          <a:off x="225868" y="1104849"/>
          <a:ext cx="410670" cy="4106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1C375-469C-488E-B45C-FE4A60DEA6F7}">
      <dsp:nvSpPr>
        <dsp:cNvPr id="0" name=""/>
        <dsp:cNvSpPr/>
      </dsp:nvSpPr>
      <dsp:spPr>
        <a:xfrm>
          <a:off x="862408" y="936847"/>
          <a:ext cx="10044250" cy="74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3" tIns="79023" rIns="79023" bIns="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bg1"/>
              </a:solidFill>
            </a:rPr>
            <a:t>The biopsychosocial model is a more understanding model as it considers more factors than the bio-medical model.</a:t>
          </a:r>
          <a:endParaRPr lang="en-US" sz="1900" kern="1200">
            <a:solidFill>
              <a:schemeClr val="bg1"/>
            </a:solidFill>
          </a:endParaRPr>
        </a:p>
      </dsp:txBody>
      <dsp:txXfrm>
        <a:off x="862408" y="936847"/>
        <a:ext cx="10044250" cy="746673"/>
      </dsp:txXfrm>
    </dsp:sp>
    <dsp:sp modelId="{00DCA8B8-D784-41D2-9A3D-FBC90D99B340}">
      <dsp:nvSpPr>
        <dsp:cNvPr id="0" name=""/>
        <dsp:cNvSpPr/>
      </dsp:nvSpPr>
      <dsp:spPr>
        <a:xfrm>
          <a:off x="0" y="1870190"/>
          <a:ext cx="10906659" cy="7466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FF32C-6F96-4427-BD2D-377551388C90}">
      <dsp:nvSpPr>
        <dsp:cNvPr id="0" name=""/>
        <dsp:cNvSpPr/>
      </dsp:nvSpPr>
      <dsp:spPr>
        <a:xfrm>
          <a:off x="225868" y="2038191"/>
          <a:ext cx="410670" cy="4106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2C526-EBC1-426C-B5BD-8950D62B77AC}">
      <dsp:nvSpPr>
        <dsp:cNvPr id="0" name=""/>
        <dsp:cNvSpPr/>
      </dsp:nvSpPr>
      <dsp:spPr>
        <a:xfrm>
          <a:off x="862408" y="1870190"/>
          <a:ext cx="10044250" cy="74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3" tIns="79023" rIns="79023" bIns="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bg1"/>
              </a:solidFill>
            </a:rPr>
            <a:t>The DSM5 is a tool that helps health professionals reach a diagnosis when diagnosing an individual, thus leading to the correct treatment or medication being given.</a:t>
          </a:r>
          <a:endParaRPr lang="en-US" sz="1900" kern="1200">
            <a:solidFill>
              <a:schemeClr val="bg1"/>
            </a:solidFill>
          </a:endParaRPr>
        </a:p>
      </dsp:txBody>
      <dsp:txXfrm>
        <a:off x="862408" y="1870190"/>
        <a:ext cx="10044250" cy="746673"/>
      </dsp:txXfrm>
    </dsp:sp>
    <dsp:sp modelId="{5A456842-C5EB-4464-BA62-CDF6321C1338}">
      <dsp:nvSpPr>
        <dsp:cNvPr id="0" name=""/>
        <dsp:cNvSpPr/>
      </dsp:nvSpPr>
      <dsp:spPr>
        <a:xfrm>
          <a:off x="0" y="2803532"/>
          <a:ext cx="10906659" cy="7466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B40EF0-4642-4C3B-904D-BE5034C9A471}">
      <dsp:nvSpPr>
        <dsp:cNvPr id="0" name=""/>
        <dsp:cNvSpPr/>
      </dsp:nvSpPr>
      <dsp:spPr>
        <a:xfrm>
          <a:off x="225868" y="2971533"/>
          <a:ext cx="410670" cy="4106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AE840-82DF-43AC-B92F-0055F725528D}">
      <dsp:nvSpPr>
        <dsp:cNvPr id="0" name=""/>
        <dsp:cNvSpPr/>
      </dsp:nvSpPr>
      <dsp:spPr>
        <a:xfrm>
          <a:off x="862408" y="2803532"/>
          <a:ext cx="10044250" cy="74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3" tIns="79023" rIns="79023" bIns="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bg1"/>
              </a:solidFill>
            </a:rPr>
            <a:t>Rosenhan's experiment showed that without the correct observation's and information regarding one's symptoms and illness then an inaccurate diagnosis can be given.</a:t>
          </a:r>
          <a:endParaRPr lang="en-US" sz="1900" kern="1200">
            <a:solidFill>
              <a:schemeClr val="bg1"/>
            </a:solidFill>
          </a:endParaRPr>
        </a:p>
      </dsp:txBody>
      <dsp:txXfrm>
        <a:off x="862408" y="2803532"/>
        <a:ext cx="10044250" cy="746673"/>
      </dsp:txXfrm>
    </dsp:sp>
    <dsp:sp modelId="{B75B6020-5F17-4E12-B612-332E4B5C844F}">
      <dsp:nvSpPr>
        <dsp:cNvPr id="0" name=""/>
        <dsp:cNvSpPr/>
      </dsp:nvSpPr>
      <dsp:spPr>
        <a:xfrm>
          <a:off x="0" y="3736874"/>
          <a:ext cx="10906659" cy="7466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FBFCB5-7583-424D-959E-13F97EC5CAEB}">
      <dsp:nvSpPr>
        <dsp:cNvPr id="0" name=""/>
        <dsp:cNvSpPr/>
      </dsp:nvSpPr>
      <dsp:spPr>
        <a:xfrm>
          <a:off x="225868" y="3904876"/>
          <a:ext cx="410670" cy="4106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8AE97-DA5A-4E5F-BF76-396BF45A437A}">
      <dsp:nvSpPr>
        <dsp:cNvPr id="0" name=""/>
        <dsp:cNvSpPr/>
      </dsp:nvSpPr>
      <dsp:spPr>
        <a:xfrm>
          <a:off x="862408" y="3736874"/>
          <a:ext cx="10044250" cy="746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3" tIns="79023" rIns="79023" bIns="7902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bg1"/>
              </a:solidFill>
            </a:rPr>
            <a:t>There is certain criteria that must be met by an individual to help the psychiatrist come to a diagnosis.</a:t>
          </a:r>
          <a:endParaRPr lang="en-US" sz="1900" kern="1200">
            <a:solidFill>
              <a:schemeClr val="bg1"/>
            </a:solidFill>
          </a:endParaRPr>
        </a:p>
      </dsp:txBody>
      <dsp:txXfrm>
        <a:off x="862408" y="3736874"/>
        <a:ext cx="10044250" cy="746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BAE56-D126-4F15-BAEB-58E4DD9AAA8A}" type="datetimeFigureOut">
              <a:rPr lang="en-GB"/>
              <a:t>21/11/2020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FED302-54F6-4C1B-935E-7A823A1EEEA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18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ED302-54F6-4C1B-935E-7A823A1EEEA8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987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709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702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034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484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318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58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027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281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28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151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8184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580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232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743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722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790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7466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diagramData" Target="../diagrams/data1.xml"/><Relationship Id="rId5" Type="http://schemas.openxmlformats.org/officeDocument/2006/relationships/image" Target="../media/image14.png"/><Relationship Id="rId10" Type="http://schemas.microsoft.com/office/2007/relationships/diagramDrawing" Target="../diagrams/drawing1.xml"/><Relationship Id="rId4" Type="http://schemas.openxmlformats.org/officeDocument/2006/relationships/image" Target="../media/image1.jpeg"/><Relationship Id="rId9" Type="http://schemas.openxmlformats.org/officeDocument/2006/relationships/diagramColors" Target="../diagrams/colors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abn000006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ps.org.uk/sites/www.bps.org.uk/files/Member%20Networks/Divisions/DCP/Understanding%20psychiatric%20diagnosis%20in%20adult%20mental%20health.pd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A5A3B-EDB4-455D-B974-644E8906B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9" y="96641"/>
            <a:ext cx="4754022" cy="1326321"/>
          </a:xfrm>
        </p:spPr>
        <p:txBody>
          <a:bodyPr>
            <a:no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Aims/objectives of this presentation.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78EFF-7411-43DC-82F7-D0800B9BDCF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332" r="4" b="4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CE7B-9F27-466F-BC6C-D195ED29A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558" y="1581432"/>
            <a:ext cx="4754022" cy="3695136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Define what is meant by diagnosis.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 purpose of diagnosis. Why?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models are used in diagnosing-Biomedical and Psychiatry.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Tools used in the diagnostic process-DSM-5.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History of the DSM-5.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Where we are today with the DSM-5.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Bias and how it affects the process of diagnosing.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Labelling and its affects.</a:t>
            </a:r>
          </a:p>
          <a:p>
            <a:pPr>
              <a:lnSpc>
                <a:spcPct val="11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0DCF65E-F84E-483D-83D7-A1616D56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D97211A-CAED-4E94-BC2D-F42185C37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472138" y="6396234"/>
            <a:ext cx="2604807" cy="365125"/>
          </a:xfrm>
        </p:spPr>
        <p:txBody>
          <a:bodyPr/>
          <a:lstStyle/>
          <a:p>
            <a:r>
              <a:rPr lang="en-GB" sz="1400">
                <a:latin typeface="Arial"/>
                <a:cs typeface="Arial"/>
              </a:rPr>
              <a:t>Natalie Scarborough 1804046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B6ECEAE-FCA7-430D-A091-E73683F91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25083" y="5383888"/>
            <a:ext cx="1014492" cy="1014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8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69"/>
    </mc:Choice>
    <mc:Fallback xmlns="">
      <p:transition spd="slow" advTm="29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7">
            <a:extLst>
              <a:ext uri="{FF2B5EF4-FFF2-40B4-BE49-F238E27FC236}">
                <a16:creationId xmlns:a16="http://schemas.microsoft.com/office/drawing/2014/main" id="{BC052280-388E-4151-A1EB-5236D4FCC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A6C86-A52C-48F6-BA1D-4E959F979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927100"/>
            <a:ext cx="3418766" cy="4616450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Calibri Light"/>
              </a:rPr>
              <a:t>What is a diagnosis?</a:t>
            </a:r>
          </a:p>
        </p:txBody>
      </p:sp>
      <p:cxnSp>
        <p:nvCxnSpPr>
          <p:cNvPr id="37" name="Straight Connector 9">
            <a:extLst>
              <a:ext uri="{FF2B5EF4-FFF2-40B4-BE49-F238E27FC236}">
                <a16:creationId xmlns:a16="http://schemas.microsoft.com/office/drawing/2014/main" id="{744251C3-E720-4363-8AF0-20AD31937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301359"/>
            <a:ext cx="0" cy="191135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C150F-4B33-42E2-A924-0771061CC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29" y="971549"/>
            <a:ext cx="6291528" cy="4616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"</a:t>
            </a:r>
            <a:r>
              <a:rPr lang="en-GB">
                <a:latin typeface="Arial"/>
                <a:ea typeface="+mn-lt"/>
                <a:cs typeface="+mn-lt"/>
              </a:rPr>
              <a:t>A psychiatric diagnosis is a medical term used to describe patterns of experiences or behaviours that may be causing distress and/or be seen as difficult to understand" (The British Psychological Society. (2020). </a:t>
            </a:r>
            <a:endParaRPr lang="en-GB">
              <a:latin typeface="Arial"/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F309D6-76B1-41F4-923A-4B5E3DF61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492791" y="6399361"/>
            <a:ext cx="2559322" cy="365125"/>
          </a:xfrm>
        </p:spPr>
        <p:txBody>
          <a:bodyPr/>
          <a:lstStyle/>
          <a:p>
            <a:r>
              <a:rPr lang="en-GB" sz="1400">
                <a:latin typeface="Arial"/>
                <a:cs typeface="Arial"/>
              </a:rPr>
              <a:t>Natalie Scarborough 1804046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8055ECF-EE60-4677-A01B-F97249C64C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04241" y="5422771"/>
            <a:ext cx="976590" cy="976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8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61"/>
    </mc:Choice>
    <mc:Fallback xmlns="">
      <p:transition spd="slow" advTm="27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5DB01-4CC4-4520-8264-3564B6368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40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purpose of a diagnosis?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29F8D-2DA6-4445-9AC7-8BD69CC7B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6352824" cy="3695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Wingdings"/>
              <a:buChar char="Ø"/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Effective treatment.</a:t>
            </a: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Effective communication.</a:t>
            </a:r>
          </a:p>
          <a:p>
            <a:pPr marL="0" indent="0">
              <a:lnSpc>
                <a:spcPct val="110000"/>
              </a:lnSpc>
              <a:buClr>
                <a:srgbClr val="FFFFFF"/>
              </a:buClr>
              <a:buNone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Greater understanding.</a:t>
            </a: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Having a term can be validating.</a:t>
            </a:r>
          </a:p>
          <a:p>
            <a:pPr marL="0" indent="0">
              <a:lnSpc>
                <a:spcPct val="110000"/>
              </a:lnSpc>
              <a:buClr>
                <a:srgbClr val="FFFFFF"/>
              </a:buClr>
              <a:buNone/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(DSM-5,2013).</a:t>
            </a: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Clr>
                <a:srgbClr val="FFFFFF"/>
              </a:buClr>
              <a:buNone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110000"/>
              </a:lnSpc>
              <a:buClr>
                <a:srgbClr val="FFFFFF"/>
              </a:buClr>
              <a:buFont typeface="Wingdings"/>
              <a:buChar char="Ø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</p:txBody>
      </p:sp>
      <p:pic>
        <p:nvPicPr>
          <p:cNvPr id="18" name="Graphic 15" descr="Medicine">
            <a:extLst>
              <a:ext uri="{FF2B5EF4-FFF2-40B4-BE49-F238E27FC236}">
                <a16:creationId xmlns:a16="http://schemas.microsoft.com/office/drawing/2014/main" id="{545DFB1A-44BE-483E-BB7D-7181978E79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88035" y="2210935"/>
            <a:ext cx="3493180" cy="349318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2100F-3724-42A7-B09A-C9A23E3F6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56033" y="6425317"/>
            <a:ext cx="2548248" cy="365125"/>
          </a:xfrm>
        </p:spPr>
        <p:txBody>
          <a:bodyPr/>
          <a:lstStyle/>
          <a:p>
            <a:r>
              <a:rPr lang="en-GB" sz="1400">
                <a:latin typeface="Arial"/>
                <a:cs typeface="Arial"/>
              </a:rPr>
              <a:t>Natalie Scarborough 1804046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9C92E32-ECD7-41A9-8225-9D2A93321B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00981" y="5070843"/>
            <a:ext cx="1003300" cy="100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16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82"/>
    </mc:Choice>
    <mc:Fallback xmlns="">
      <p:transition spd="slow" advTm="76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 descr="Diagram, venn diagram&#10;&#10;Description automatically generated">
            <a:extLst>
              <a:ext uri="{FF2B5EF4-FFF2-40B4-BE49-F238E27FC236}">
                <a16:creationId xmlns:a16="http://schemas.microsoft.com/office/drawing/2014/main" id="{167CEE7F-FD4F-43CF-AD72-2C73CE1CE5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</a:blip>
          <a:srcRect t="20288" r="2" b="13107"/>
          <a:stretch/>
        </p:blipFill>
        <p:spPr>
          <a:xfrm>
            <a:off x="-35984" y="0"/>
            <a:ext cx="12191980" cy="6855970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E925E-F350-4632-839C-406AC130E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40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What model is diagnosis based upon?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10E5320-41E2-4CC8-A955-CB7412D66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Biomedical psychology argues that every mental health condition must come from an underlying physical cause.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Treatment can be used in order to change the physical state of the body.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Biomedical does not consider Psychological interventions into account E.g. CBT (</a:t>
            </a:r>
            <a:r>
              <a:rPr lang="en-US" err="1">
                <a:latin typeface="Arial"/>
                <a:cs typeface="Arial"/>
              </a:rPr>
              <a:t>Ogden.J</a:t>
            </a:r>
            <a:r>
              <a:rPr lang="en-US">
                <a:latin typeface="Arial"/>
                <a:cs typeface="Arial"/>
              </a:rPr>
              <a:t> 2000).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The biopsychosocial model argues that illness is caused by biological, psychological and social factors (Engel,1997,1980).</a:t>
            </a: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FE5497-485E-4C05-89D0-8EEC3CB14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30499" y="6388354"/>
            <a:ext cx="2540525" cy="365125"/>
          </a:xfrm>
        </p:spPr>
        <p:txBody>
          <a:bodyPr/>
          <a:lstStyle/>
          <a:p>
            <a:r>
              <a:rPr lang="en-GB" sz="1400">
                <a:latin typeface="Arial"/>
                <a:cs typeface="Arial"/>
              </a:rPr>
              <a:t>Natalie Scarborough 1804046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C17324-B212-42E0-B54C-D0B7363858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7747" y="5179877"/>
            <a:ext cx="981455" cy="981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44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903"/>
    </mc:Choice>
    <mc:Fallback xmlns="">
      <p:transition spd="slow" advTm="98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DFD55005-DB6B-4AE8-BFF7-C15ADAA2EB5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</a:blip>
          <a:srcRect l="861" r="2220" b="-1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27C40-1629-4F08-8CD4-D9F0B6276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4000">
                <a:latin typeface="Arial"/>
                <a:cs typeface="Arial"/>
              </a:rPr>
              <a:t>Tools that are used in the diagnostic process?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7F37C1-CC6C-412F-A7EB-ECF75AACC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Psychiatrists/Doctors use the DSM-5 as a framework for diagnosing mental health conditions.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The DSM-5 is based on the biomedical model. 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DSM-5 assists in making a clear/reliable diagnoses. Using categorize systems (Davison et al.,2004).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DSM-5 is a valuable framework for professionals to support the development of treatment plans.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Despite the DSM-5 being extremely useful it is not without its drawbacks </a:t>
            </a:r>
            <a:r>
              <a:rPr lang="en-US">
                <a:latin typeface="Arial"/>
                <a:ea typeface="+mn-lt"/>
                <a:cs typeface="+mn-lt"/>
              </a:rPr>
              <a:t>(Scull, 2016).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0C65B7-CBBF-475F-8335-FADCBB198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14398" y="6390384"/>
            <a:ext cx="2563863" cy="365125"/>
          </a:xfrm>
        </p:spPr>
        <p:txBody>
          <a:bodyPr/>
          <a:lstStyle/>
          <a:p>
            <a:r>
              <a:rPr lang="en-GB" sz="1400">
                <a:latin typeface="Arial"/>
                <a:cs typeface="Arial"/>
              </a:rPr>
              <a:t>Natalie Scarborough 1804046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9B643E7-BBC2-43B3-9C37-105D2561A4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40949" y="5153480"/>
            <a:ext cx="937312" cy="93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13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91"/>
    </mc:Choice>
    <mc:Fallback xmlns="">
      <p:transition spd="slow" advTm="1094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7C0ECBA-8CF3-4801-A420-389BAD67D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895" y="235671"/>
            <a:ext cx="4610349" cy="55523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795DB95-EEEA-4204-8287-7A22E636B15A}"/>
              </a:ext>
            </a:extLst>
          </p:cNvPr>
          <p:cNvSpPr txBox="1"/>
          <p:nvPr/>
        </p:nvSpPr>
        <p:spPr>
          <a:xfrm>
            <a:off x="8087556" y="5972175"/>
            <a:ext cx="3712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Extract from DSM5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112309-3093-47E2-833B-907A772A4604}"/>
              </a:ext>
            </a:extLst>
          </p:cNvPr>
          <p:cNvSpPr txBox="1"/>
          <p:nvPr/>
        </p:nvSpPr>
        <p:spPr>
          <a:xfrm>
            <a:off x="9533006" y="6437663"/>
            <a:ext cx="2496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Stanley Jones 1906612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F4F6F5-484D-418B-B97D-F56A659689B5}"/>
              </a:ext>
            </a:extLst>
          </p:cNvPr>
          <p:cNvSpPr txBox="1"/>
          <p:nvPr/>
        </p:nvSpPr>
        <p:spPr>
          <a:xfrm>
            <a:off x="339364" y="842040"/>
            <a:ext cx="672131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Ø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DSM5 is used to diagnose mental health issues.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It diagnoses many different mental health issue.</a:t>
            </a:r>
          </a:p>
          <a:p>
            <a:pPr algn="ctr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Helps psychiatrists to see what the conditions could be.</a:t>
            </a:r>
          </a:p>
          <a:p>
            <a:pPr algn="ctr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Psychiatrists use as a guideline to see if treatment is needed.</a:t>
            </a:r>
          </a:p>
          <a:p>
            <a:pPr algn="ctr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Gives guidance to the treatment that is needed for example antipsychotic medication.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647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6F5C0-31D2-4374-9009-8E29D090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278" y="-105423"/>
            <a:ext cx="9905998" cy="19050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History of DSM5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03EF970-1909-4AC5-B75E-4E021A6734B2}"/>
              </a:ext>
            </a:extLst>
          </p:cNvPr>
          <p:cNvSpPr/>
          <p:nvPr/>
        </p:nvSpPr>
        <p:spPr>
          <a:xfrm>
            <a:off x="754602" y="1518083"/>
            <a:ext cx="2246050" cy="3799638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Predecessor 1844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guess work and wrongly diagnosed people.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5B387D2-8E3F-4B3F-8EB4-14F8BFAFC025}"/>
              </a:ext>
            </a:extLst>
          </p:cNvPr>
          <p:cNvSpPr/>
          <p:nvPr/>
        </p:nvSpPr>
        <p:spPr>
          <a:xfrm>
            <a:off x="4537969" y="1518083"/>
            <a:ext cx="2334827" cy="3799637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DSM3 (1980)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the best they could produce at the time. It improved consistence in diagnosis.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2500208-AFED-482E-A84C-539714292667}"/>
              </a:ext>
            </a:extLst>
          </p:cNvPr>
          <p:cNvSpPr/>
          <p:nvPr/>
        </p:nvSpPr>
        <p:spPr>
          <a:xfrm>
            <a:off x="8410114" y="1518083"/>
            <a:ext cx="2334827" cy="3799626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DSM5 (2013)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good as we can produce at the moment. More research on the mental illnesses caused a need to update from the DSM3.</a:t>
            </a:r>
          </a:p>
        </p:txBody>
      </p:sp>
      <p:cxnSp>
        <p:nvCxnSpPr>
          <p:cNvPr id="9" name="Connector: Curved 8">
            <a:extLst>
              <a:ext uri="{FF2B5EF4-FFF2-40B4-BE49-F238E27FC236}">
                <a16:creationId xmlns:a16="http://schemas.microsoft.com/office/drawing/2014/main" id="{7786487E-8C77-483F-8ADF-B298205680A0}"/>
              </a:ext>
            </a:extLst>
          </p:cNvPr>
          <p:cNvCxnSpPr>
            <a:cxnSpLocks/>
          </p:cNvCxnSpPr>
          <p:nvPr/>
        </p:nvCxnSpPr>
        <p:spPr>
          <a:xfrm>
            <a:off x="3176559" y="3429000"/>
            <a:ext cx="1116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Connector: Curved 8">
            <a:extLst>
              <a:ext uri="{FF2B5EF4-FFF2-40B4-BE49-F238E27FC236}">
                <a16:creationId xmlns:a16="http://schemas.microsoft.com/office/drawing/2014/main" id="{D5072D42-53F2-4D30-B68D-3CF55AA36A30}"/>
              </a:ext>
            </a:extLst>
          </p:cNvPr>
          <p:cNvCxnSpPr>
            <a:cxnSpLocks/>
          </p:cNvCxnSpPr>
          <p:nvPr/>
        </p:nvCxnSpPr>
        <p:spPr>
          <a:xfrm>
            <a:off x="7036439" y="3432935"/>
            <a:ext cx="11160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610AC92-CBF5-401E-82B1-D403807FC233}"/>
              </a:ext>
            </a:extLst>
          </p:cNvPr>
          <p:cNvSpPr/>
          <p:nvPr/>
        </p:nvSpPr>
        <p:spPr>
          <a:xfrm>
            <a:off x="675718" y="5693176"/>
            <a:ext cx="8901809" cy="1029804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 10 is the European medical diagnosis book. It has a wide range of conditions not just mental health conditions.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76ECE6-14E1-496E-964F-3E514259CAD9}"/>
              </a:ext>
            </a:extLst>
          </p:cNvPr>
          <p:cNvSpPr txBox="1"/>
          <p:nvPr/>
        </p:nvSpPr>
        <p:spPr>
          <a:xfrm>
            <a:off x="9577527" y="6445414"/>
            <a:ext cx="26410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Stanley Jones 1906612</a:t>
            </a:r>
          </a:p>
        </p:txBody>
      </p:sp>
    </p:spTree>
    <p:extLst>
      <p:ext uri="{BB962C8B-B14F-4D97-AF65-F5344CB8AC3E}">
        <p14:creationId xmlns:p14="http://schemas.microsoft.com/office/powerpoint/2010/main" val="2093437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311DD-CE38-4BA7-91CE-2CD82A2A3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4137832" cy="4865750"/>
          </a:xfrm>
        </p:spPr>
        <p:txBody>
          <a:bodyPr>
            <a:normAutofit/>
          </a:bodyPr>
          <a:lstStyle/>
          <a:p>
            <a:pPr algn="r"/>
            <a:r>
              <a:rPr lang="en-GB" sz="4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Rosenhan </a:t>
            </a: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1973</a:t>
            </a:r>
            <a:b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Challenging psychiatry</a:t>
            </a:r>
            <a:endParaRPr lang="en-GB" sz="4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394B6-CB48-467B-96FE-69A038E96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8581" y="1478489"/>
            <a:ext cx="6377768" cy="5582187"/>
          </a:xfrm>
        </p:spPr>
        <p:txBody>
          <a:bodyPr anchor="ctr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Sent 8 people without a current diagnosis into mental health hospitals.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They stated that they were hearing voices like empty, thud and hollow.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Once in they were admitted they acted normal.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patients could tell that they weren’t unwell.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nurses and the doctors didn’t seem to have a lot of interest.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It’s easier to get into a mental health hospital than get out.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Leaving they were diagnosed as in remission not as sane.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/>
          </a:p>
          <a:p>
            <a:pPr marL="0" indent="0">
              <a:buNone/>
            </a:pPr>
            <a:endParaRPr lang="en-GB" sz="240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9F844F-9F50-4898-B5F0-94351D66E6CB}"/>
              </a:ext>
            </a:extLst>
          </p:cNvPr>
          <p:cNvSpPr txBox="1"/>
          <p:nvPr/>
        </p:nvSpPr>
        <p:spPr>
          <a:xfrm>
            <a:off x="9502219" y="6392255"/>
            <a:ext cx="26867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Stanley Jones 1906612</a:t>
            </a:r>
          </a:p>
        </p:txBody>
      </p:sp>
    </p:spTree>
    <p:extLst>
      <p:ext uri="{BB962C8B-B14F-4D97-AF65-F5344CB8AC3E}">
        <p14:creationId xmlns:p14="http://schemas.microsoft.com/office/powerpoint/2010/main" val="970632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40E8D-2E38-43C5-8D84-83503CA41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7528" y="137605"/>
            <a:ext cx="9905998" cy="1905000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Antipsychiatry </a:t>
            </a:r>
            <a:b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17FC6-A9D4-471D-8FE0-A96F4735D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33940" cy="389644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Highlighted by the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Rosenhan experiment – The Great Debate.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It’s hard to ensure a diagnosis is correct.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Psychiatrists focus on medication not treating the root cause.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Psychiatrists don’t give the individual life skills to cope just offering medication reduce symptoms. </a:t>
            </a:r>
          </a:p>
          <a:p>
            <a:pPr>
              <a:buFont typeface="Wingdings" panose="05000000000000000000" pitchFamily="2" charset="2"/>
              <a:buChar char="Ø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14309B-5B9D-4F75-B180-5DB5854ECEC1}"/>
              </a:ext>
            </a:extLst>
          </p:cNvPr>
          <p:cNvSpPr txBox="1"/>
          <p:nvPr/>
        </p:nvSpPr>
        <p:spPr>
          <a:xfrm>
            <a:off x="9549354" y="6437984"/>
            <a:ext cx="28186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Stanley Jones 1906612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8832B4-DC7F-4B24-8F90-14D71A78055A}"/>
              </a:ext>
            </a:extLst>
          </p:cNvPr>
          <p:cNvSpPr txBox="1"/>
          <p:nvPr/>
        </p:nvSpPr>
        <p:spPr>
          <a:xfrm>
            <a:off x="8229600" y="1197204"/>
            <a:ext cx="329938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Alternative approaches from psychiatry could include:</a:t>
            </a:r>
          </a:p>
          <a:p>
            <a:endParaRPr lang="en-GB"/>
          </a:p>
          <a:p>
            <a:r>
              <a:rPr lang="en-GB"/>
              <a:t>Psychology =Looking at cognitive approaches, behaviour, psychodynamic theory and humanistic approaches.</a:t>
            </a:r>
          </a:p>
          <a:p>
            <a:endParaRPr lang="en-GB"/>
          </a:p>
          <a:p>
            <a:r>
              <a:rPr lang="en-GB"/>
              <a:t>Sociological = The society of the individual being the problem not the individual themselves. </a:t>
            </a:r>
          </a:p>
        </p:txBody>
      </p:sp>
    </p:spTree>
    <p:extLst>
      <p:ext uri="{BB962C8B-B14F-4D97-AF65-F5344CB8AC3E}">
        <p14:creationId xmlns:p14="http://schemas.microsoft.com/office/powerpoint/2010/main" val="1860339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09795-4C06-4917-B02A-48D87775F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Where are we today with DSM5?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419CD-4DD7-4859-A3EA-A1518C781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351" y="2096064"/>
            <a:ext cx="6342205" cy="4152336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DSM5 uses the Bio-medical model for diagnosis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Psychiatrists use the DSM5, using it’s criteria for a diagnosis of a mental health condition.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Bio-medical model incorporates the biological and the medical. It looks at how the biology of an individual can contribute to a mental health issue and how medicine can alleviate symptoms.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DSM5 allows a more concise process to diagnosis with information and criteria to establish a more consistent approach. It uses field trials to establish criteria (DSM5).</a:t>
            </a:r>
          </a:p>
          <a:p>
            <a:pPr marL="0" indent="0">
              <a:lnSpc>
                <a:spcPct val="110000"/>
              </a:lnSpc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91705C89-B9A9-4DBD-950F-7E5ED04967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4207" y="2210935"/>
            <a:ext cx="3493180" cy="349318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CECE28-F4A6-468B-87E4-533E00126259}"/>
              </a:ext>
            </a:extLst>
          </p:cNvPr>
          <p:cNvSpPr txBox="1"/>
          <p:nvPr/>
        </p:nvSpPr>
        <p:spPr>
          <a:xfrm>
            <a:off x="10015278" y="6545163"/>
            <a:ext cx="2298654" cy="3976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600">
                <a:solidFill>
                  <a:srgbClr val="FFFFFF"/>
                </a:solidFill>
              </a:rPr>
              <a:t>Daryl Jones 2302973</a:t>
            </a:r>
          </a:p>
        </p:txBody>
      </p:sp>
      <p:pic>
        <p:nvPicPr>
          <p:cNvPr id="8" name="Where are we dsm5">
            <a:hlinkClick r:id="" action="ppaction://media"/>
            <a:extLst>
              <a:ext uri="{FF2B5EF4-FFF2-40B4-BE49-F238E27FC236}">
                <a16:creationId xmlns:a16="http://schemas.microsoft.com/office/drawing/2014/main" id="{562C7DFC-0014-47B2-8945-F98089680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3600" y="5881324"/>
            <a:ext cx="663839" cy="66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05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387F9-FDA4-4F54-ACAE-353BCF7BC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445494"/>
            <a:ext cx="3616856" cy="4376572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Bias and how it affects the process of diagnosing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14679-2797-4A65-85A5-B37FAC5F2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07395"/>
            <a:ext cx="5501834" cy="5340485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Bias within the criteria - The criteria for diagnosis comes from established research however this could be inherently biased.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bias - Not all cultures are the same the DSM5 addresses this within its text (briefly).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bias – Again addressed in the DSM5 briefly. Not all gender biases are considered.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Bias of method (Audiotape/interview) (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Chmielewski et al 2015).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 bias (hysteria/ homosexual) (</a:t>
            </a:r>
            <a:r>
              <a:rPr lang="en-US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Callard, F. 2014). 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BF4731-D142-4107-892F-6E79B4288E5B}"/>
              </a:ext>
            </a:extLst>
          </p:cNvPr>
          <p:cNvSpPr txBox="1"/>
          <p:nvPr/>
        </p:nvSpPr>
        <p:spPr>
          <a:xfrm>
            <a:off x="10174432" y="6519446"/>
            <a:ext cx="212073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cs typeface="Arial" panose="020B0604020202020204" pitchFamily="34" charset="0"/>
              </a:rPr>
              <a:t>Daryl Jones 2302973</a:t>
            </a:r>
          </a:p>
        </p:txBody>
      </p:sp>
      <p:pic>
        <p:nvPicPr>
          <p:cNvPr id="4" name="Bias">
            <a:hlinkClick r:id="" action="ppaction://media"/>
            <a:extLst>
              <a:ext uri="{FF2B5EF4-FFF2-40B4-BE49-F238E27FC236}">
                <a16:creationId xmlns:a16="http://schemas.microsoft.com/office/drawing/2014/main" id="{8B7E04DF-B1D9-475F-87C2-B3482A9F01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1908" y="5872918"/>
            <a:ext cx="549923" cy="54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6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C4F5-9941-4E5A-A50A-8D6F90ED7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Missing the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4CA2B-EEC3-4198-871A-04E63E001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5016860" cy="369513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Not all individuals suffering form a mental health condition will hit all the criteria for a specific condition.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Individuals that are borderline can not be given a diagnosis.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Mental illness could be regarded as a spectrum of disorder.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Misunderstanding information to get a diagnosis.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Schizophrenia indicates the problem with criteria. (Gross, R 2010)</a:t>
            </a:r>
          </a:p>
          <a:p>
            <a:pPr>
              <a:lnSpc>
                <a:spcPct val="110000"/>
              </a:lnSpc>
            </a:pPr>
            <a:endParaRPr lang="en-GB" sz="160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3DC75443-8EE7-43DD-9BA2-5A2662E25B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27295" y="2210935"/>
            <a:ext cx="3493180" cy="3493180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9DF946-019A-449F-AA9F-94210AD2DFB0}"/>
              </a:ext>
            </a:extLst>
          </p:cNvPr>
          <p:cNvSpPr txBox="1"/>
          <p:nvPr/>
        </p:nvSpPr>
        <p:spPr>
          <a:xfrm>
            <a:off x="10094148" y="6508682"/>
            <a:ext cx="2097852" cy="349318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600">
                <a:solidFill>
                  <a:srgbClr val="FFFFFF"/>
                </a:solidFill>
              </a:rPr>
              <a:t>Daryl Jones 2302973</a:t>
            </a:r>
          </a:p>
        </p:txBody>
      </p:sp>
      <p:pic>
        <p:nvPicPr>
          <p:cNvPr id="4" name="Criteria 2">
            <a:hlinkClick r:id="" action="ppaction://media"/>
            <a:extLst>
              <a:ext uri="{FF2B5EF4-FFF2-40B4-BE49-F238E27FC236}">
                <a16:creationId xmlns:a16="http://schemas.microsoft.com/office/drawing/2014/main" id="{A52B7B22-F36B-4FED-9DCD-6F4EEBB2F7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78205" y="5704115"/>
            <a:ext cx="645966" cy="64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3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9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094E213D-3FA7-4D59-80B5-015897DCA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98610-B80D-45C3-9048-305C4563C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647" y="134997"/>
            <a:ext cx="5579544" cy="132632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Labelling and its affects.</a:t>
            </a:r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0D63BE23-20C0-4F37-860E-0892A4DE0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5229225" cy="5391150"/>
          </a:xfrm>
          <a:prstGeom prst="rect">
            <a:avLst/>
          </a:prstGeom>
          <a:solidFill>
            <a:schemeClr val="bg1"/>
          </a:solidFill>
          <a:ln w="190500" cap="sq">
            <a:solidFill>
              <a:schemeClr val="bg1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9AB149-D0D3-42EA-8B4C-F39E213AE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496" y="799817"/>
            <a:ext cx="5109182" cy="5258367"/>
          </a:xfrm>
          <a:prstGeom prst="rect">
            <a:avLst/>
          </a:prstGeom>
          <a:noFill/>
          <a:ln w="12700">
            <a:solidFill>
              <a:srgbClr val="2A5B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8761A-97D1-4087-9D49-9E2A32353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5090" y="1288219"/>
            <a:ext cx="4832465" cy="3962120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Stigma can cause distress to many people dealing with a mental health condition. 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 with the wrong diagnosis won’t get the right treatment.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Inaccurate diagnosis (Rosenhan 1973).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diagnosis.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 for individuals with mental illness can greatly help them manage their lives.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DSM5 can empower individuals to understand their condition and self manage.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44B6E6-012B-415D-AE57-1DE43524CCA0}"/>
              </a:ext>
            </a:extLst>
          </p:cNvPr>
          <p:cNvSpPr txBox="1"/>
          <p:nvPr/>
        </p:nvSpPr>
        <p:spPr>
          <a:xfrm>
            <a:off x="1954144" y="6306621"/>
            <a:ext cx="2284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bg1"/>
                </a:solidFill>
              </a:rPr>
              <a:t>Extract from DSM5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B756E1-46A6-4885-89DE-36CCB27B17EA}"/>
              </a:ext>
            </a:extLst>
          </p:cNvPr>
          <p:cNvSpPr txBox="1"/>
          <p:nvPr/>
        </p:nvSpPr>
        <p:spPr>
          <a:xfrm>
            <a:off x="10126929" y="6505366"/>
            <a:ext cx="206507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solidFill>
                  <a:schemeClr val="bg1"/>
                </a:solidFill>
              </a:rPr>
              <a:t>Daryl Jones 2302973</a:t>
            </a:r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3FC401BF-AA4D-4957-B87E-9486F9A2E6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444" y="914400"/>
            <a:ext cx="4784501" cy="5143783"/>
          </a:xfrm>
          <a:prstGeom prst="rect">
            <a:avLst/>
          </a:prstGeom>
        </p:spPr>
      </p:pic>
      <p:pic>
        <p:nvPicPr>
          <p:cNvPr id="6" name="Labelling 2">
            <a:hlinkClick r:id="" action="ppaction://media"/>
            <a:extLst>
              <a:ext uri="{FF2B5EF4-FFF2-40B4-BE49-F238E27FC236}">
                <a16:creationId xmlns:a16="http://schemas.microsoft.com/office/drawing/2014/main" id="{D38C7173-6CD9-465A-B4FA-B5ED14459C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4942" y="5874836"/>
            <a:ext cx="616451" cy="61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3316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B5DBE3D-7A11-47F0-8190-E8D6372A5811}"/>
              </a:ext>
            </a:extLst>
          </p:cNvPr>
          <p:cNvSpPr/>
          <p:nvPr/>
        </p:nvSpPr>
        <p:spPr>
          <a:xfrm>
            <a:off x="829046" y="1040062"/>
            <a:ext cx="2814221" cy="3577700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Bio-medical Model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Lacks the full understanding of being an unique individual only taking into account the biological and the medical.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57B8435-434E-4661-A275-00CC4531B2EE}"/>
              </a:ext>
            </a:extLst>
          </p:cNvPr>
          <p:cNvSpPr/>
          <p:nvPr/>
        </p:nvSpPr>
        <p:spPr>
          <a:xfrm>
            <a:off x="5451039" y="875776"/>
            <a:ext cx="5122416" cy="1509205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</a:t>
            </a:r>
          </a:p>
          <a:p>
            <a:pPr algn="ctr"/>
            <a:endParaRPr lang="en-GB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B45212E-4FD9-49EA-8D16-3552B4FB3A50}"/>
              </a:ext>
            </a:extLst>
          </p:cNvPr>
          <p:cNvSpPr/>
          <p:nvPr/>
        </p:nvSpPr>
        <p:spPr>
          <a:xfrm>
            <a:off x="4301324" y="3050318"/>
            <a:ext cx="2077374" cy="1509204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Incorporates  genetics, hormones etc.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EDF09A6-F42D-4BE4-9B05-7D3D2DAE441A}"/>
              </a:ext>
            </a:extLst>
          </p:cNvPr>
          <p:cNvSpPr/>
          <p:nvPr/>
        </p:nvSpPr>
        <p:spPr>
          <a:xfrm>
            <a:off x="6951862" y="3037172"/>
            <a:ext cx="2139519" cy="1509204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looks at the cognitive processes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EC349A8-2883-4927-ADB0-9788C0BCD283}"/>
              </a:ext>
            </a:extLst>
          </p:cNvPr>
          <p:cNvSpPr/>
          <p:nvPr/>
        </p:nvSpPr>
        <p:spPr>
          <a:xfrm>
            <a:off x="9570278" y="3037172"/>
            <a:ext cx="2006353" cy="1509204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looks at the society of the individual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094F46F-8BDC-4898-B73F-0E0C23B2C7FD}"/>
              </a:ext>
            </a:extLst>
          </p:cNvPr>
          <p:cNvSpPr/>
          <p:nvPr/>
        </p:nvSpPr>
        <p:spPr>
          <a:xfrm>
            <a:off x="650179" y="4913779"/>
            <a:ext cx="11096255" cy="1415986"/>
          </a:xfrm>
          <a:prstGeom prst="round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biopsychosocial model encompasses the uniqueness of the individual and strives to understand what multiple factors can cause a mental health condition. By looking at the full individual, gains in understanding and treatment can be achieved.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2640C94-89DD-42CD-91D0-31407EF4503D}"/>
              </a:ext>
            </a:extLst>
          </p:cNvPr>
          <p:cNvCxnSpPr>
            <a:cxnSpLocks/>
          </p:cNvCxnSpPr>
          <p:nvPr/>
        </p:nvCxnSpPr>
        <p:spPr>
          <a:xfrm>
            <a:off x="3643267" y="1568178"/>
            <a:ext cx="1696744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1292839-7795-4A97-9CE2-5ED373DBB0D2}"/>
              </a:ext>
            </a:extLst>
          </p:cNvPr>
          <p:cNvCxnSpPr>
            <a:cxnSpLocks/>
          </p:cNvCxnSpPr>
          <p:nvPr/>
        </p:nvCxnSpPr>
        <p:spPr>
          <a:xfrm>
            <a:off x="5889031" y="2384982"/>
            <a:ext cx="0" cy="58021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D31483A-7091-4788-8635-2F6D6283F409}"/>
              </a:ext>
            </a:extLst>
          </p:cNvPr>
          <p:cNvCxnSpPr>
            <a:cxnSpLocks/>
          </p:cNvCxnSpPr>
          <p:nvPr/>
        </p:nvCxnSpPr>
        <p:spPr>
          <a:xfrm>
            <a:off x="7823711" y="2384982"/>
            <a:ext cx="0" cy="54797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F9BE1AD-4BD1-41FF-917D-0AF648940FBA}"/>
              </a:ext>
            </a:extLst>
          </p:cNvPr>
          <p:cNvCxnSpPr>
            <a:cxnSpLocks/>
          </p:cNvCxnSpPr>
          <p:nvPr/>
        </p:nvCxnSpPr>
        <p:spPr>
          <a:xfrm>
            <a:off x="9942602" y="2384982"/>
            <a:ext cx="0" cy="58021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FA04D8DD-99B1-4279-A1BE-1AAEBA76B2A5}"/>
              </a:ext>
            </a:extLst>
          </p:cNvPr>
          <p:cNvSpPr txBox="1"/>
          <p:nvPr/>
        </p:nvSpPr>
        <p:spPr>
          <a:xfrm>
            <a:off x="9477086" y="6427142"/>
            <a:ext cx="219273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cs typeface="Arial" panose="020B0604020202020204" pitchFamily="34" charset="0"/>
              </a:rPr>
              <a:t>Daryl Jones 2302973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E88765-8F55-4D58-80FD-A0F254552168}"/>
              </a:ext>
            </a:extLst>
          </p:cNvPr>
          <p:cNvSpPr txBox="1"/>
          <p:nvPr/>
        </p:nvSpPr>
        <p:spPr>
          <a:xfrm>
            <a:off x="3698781" y="1168068"/>
            <a:ext cx="1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Psychology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50EF29-99B1-4C90-89CD-A64DC1BA41E5}"/>
              </a:ext>
            </a:extLst>
          </p:cNvPr>
          <p:cNvSpPr txBox="1"/>
          <p:nvPr/>
        </p:nvSpPr>
        <p:spPr>
          <a:xfrm>
            <a:off x="350196" y="109966"/>
            <a:ext cx="10749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 BETTER APPROACH TO BIO-MEDICAL?</a:t>
            </a:r>
          </a:p>
        </p:txBody>
      </p:sp>
      <p:pic>
        <p:nvPicPr>
          <p:cNvPr id="3" name="Biopsychosocial 2">
            <a:hlinkClick r:id="" action="ppaction://media"/>
            <a:extLst>
              <a:ext uri="{FF2B5EF4-FFF2-40B4-BE49-F238E27FC236}">
                <a16:creationId xmlns:a16="http://schemas.microsoft.com/office/drawing/2014/main" id="{AA03F6F8-4731-43F1-AF06-A02B884E9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19732" y="6185732"/>
            <a:ext cx="672268" cy="67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90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voice recording for presentation">
            <a:hlinkClick r:id="" action="ppaction://media"/>
            <a:extLst>
              <a:ext uri="{FF2B5EF4-FFF2-40B4-BE49-F238E27FC236}">
                <a16:creationId xmlns:a16="http://schemas.microsoft.com/office/drawing/2014/main" id="{35E15B03-6413-4DD0-82BD-EE28FCB95B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90422" y="5666177"/>
            <a:ext cx="1405985" cy="11471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CEF681-ADA6-490E-BD13-3E60366CE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658" y="553289"/>
            <a:ext cx="5594301" cy="576413"/>
          </a:xfrm>
        </p:spPr>
        <p:txBody>
          <a:bodyPr>
            <a:no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4E341AB-BF20-4970-8D7F-D673D98EB8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9638346"/>
              </p:ext>
            </p:extLst>
          </p:nvPr>
        </p:nvGraphicFramePr>
        <p:xfrm>
          <a:off x="360897" y="1489134"/>
          <a:ext cx="10906659" cy="4487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3309119-B442-4952-8162-BC292D53C50E}"/>
              </a:ext>
            </a:extLst>
          </p:cNvPr>
          <p:cNvSpPr txBox="1"/>
          <p:nvPr/>
        </p:nvSpPr>
        <p:spPr>
          <a:xfrm>
            <a:off x="9861208" y="64886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Stacey Last 2004423</a:t>
            </a:r>
          </a:p>
        </p:txBody>
      </p:sp>
    </p:spTree>
    <p:extLst>
      <p:ext uri="{BB962C8B-B14F-4D97-AF65-F5344CB8AC3E}">
        <p14:creationId xmlns:p14="http://schemas.microsoft.com/office/powerpoint/2010/main" val="323868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62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3BFBA67F-0D4D-4C2E-A1D7-82D080A4B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4B3A0-1316-43E1-A498-EA6B6F820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F433B-E833-438F-84FE-C11F4AF07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849" y="2027405"/>
            <a:ext cx="9247652" cy="4762499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>
                <a:effectLst/>
              </a:rPr>
              <a:t>American Psychiatric Association. (2013). </a:t>
            </a:r>
            <a:r>
              <a:rPr lang="en-US" sz="1600" i="1">
                <a:effectLst/>
              </a:rPr>
              <a:t>Diagnostic and Statistical Manual of Mental Disorders, 5th Edition: DSM-5</a:t>
            </a:r>
            <a:r>
              <a:rPr lang="en-US" sz="1600">
                <a:effectLst/>
              </a:rPr>
              <a:t> (5th ed.). American Psychiatric Publishing.</a:t>
            </a:r>
            <a:endParaRPr lang="en-US" sz="1600" i="1"/>
          </a:p>
          <a:p>
            <a:pPr>
              <a:lnSpc>
                <a:spcPct val="110000"/>
              </a:lnSpc>
            </a:pPr>
            <a:r>
              <a:rPr lang="en-US" sz="1600">
                <a:effectLst/>
              </a:rPr>
              <a:t>Callard, F. (2014). Psychiatric diagnosis: the indispensability of ambivalence. </a:t>
            </a:r>
            <a:r>
              <a:rPr lang="en-US" sz="1600" i="1">
                <a:effectLst/>
              </a:rPr>
              <a:t>Journal of Medical Ethics</a:t>
            </a:r>
            <a:r>
              <a:rPr lang="en-US" sz="1600">
                <a:effectLst/>
              </a:rPr>
              <a:t>,    </a:t>
            </a:r>
            <a:r>
              <a:rPr lang="en-US" sz="1600" i="1">
                <a:effectLst/>
              </a:rPr>
              <a:t>40</a:t>
            </a:r>
            <a:r>
              <a:rPr lang="en-US" sz="1600">
                <a:effectLst/>
              </a:rPr>
              <a:t>(8), 526–530. https://doi.org/10.1136/medethics-2013-101763</a:t>
            </a:r>
          </a:p>
          <a:p>
            <a:pPr>
              <a:lnSpc>
                <a:spcPct val="110000"/>
              </a:lnSpc>
            </a:pPr>
            <a:r>
              <a:rPr lang="en-GB" sz="1600">
                <a:effectLst/>
              </a:rPr>
              <a:t>Chmielewski, M., Clark, L. A., </a:t>
            </a:r>
            <a:r>
              <a:rPr lang="en-GB" sz="1600" err="1">
                <a:effectLst/>
              </a:rPr>
              <a:t>Bagby</a:t>
            </a:r>
            <a:r>
              <a:rPr lang="en-GB" sz="1600">
                <a:effectLst/>
              </a:rPr>
              <a:t>, R. M., &amp; Watson, D. (2015). Method matters: Understanding    diagnostic reliability in DSM-IV and DSM-5. </a:t>
            </a:r>
            <a:r>
              <a:rPr lang="en-GB" sz="1600" i="1">
                <a:effectLst/>
              </a:rPr>
              <a:t>Journal of Abnormal Psychology</a:t>
            </a:r>
            <a:r>
              <a:rPr lang="en-GB" sz="1600">
                <a:effectLst/>
              </a:rPr>
              <a:t>, </a:t>
            </a:r>
            <a:r>
              <a:rPr lang="en-GB" sz="1600" i="1">
                <a:effectLst/>
              </a:rPr>
              <a:t>124</a:t>
            </a:r>
            <a:r>
              <a:rPr lang="en-GB" sz="1600">
                <a:effectLst/>
              </a:rPr>
              <a:t>(3), 764–769. </a:t>
            </a:r>
            <a:r>
              <a:rPr lang="en-GB" sz="1600">
                <a:effectLst/>
                <a:hlinkClick r:id="rId3"/>
              </a:rPr>
              <a:t>https://doi.org/10.1037/abn0000069</a:t>
            </a:r>
            <a:endParaRPr lang="en-GB" sz="1600">
              <a:effectLst/>
            </a:endParaRPr>
          </a:p>
          <a:p>
            <a:pPr>
              <a:lnSpc>
                <a:spcPct val="110000"/>
              </a:lnSpc>
            </a:pPr>
            <a:r>
              <a:rPr lang="en-GB" sz="1600">
                <a:ea typeface="+mn-lt"/>
                <a:cs typeface="+mn-lt"/>
              </a:rPr>
              <a:t>Davison, G.C.,</a:t>
            </a:r>
            <a:r>
              <a:rPr lang="en-GB" sz="1600" err="1">
                <a:ea typeface="+mn-lt"/>
                <a:cs typeface="+mn-lt"/>
              </a:rPr>
              <a:t>Neale,J.M</a:t>
            </a:r>
            <a:r>
              <a:rPr lang="en-GB" sz="1600">
                <a:ea typeface="+mn-lt"/>
                <a:cs typeface="+mn-lt"/>
              </a:rPr>
              <a:t>. &amp; </a:t>
            </a:r>
            <a:r>
              <a:rPr lang="en-GB" sz="1600" err="1">
                <a:ea typeface="+mn-lt"/>
                <a:cs typeface="+mn-lt"/>
              </a:rPr>
              <a:t>Kring,A.M</a:t>
            </a:r>
            <a:r>
              <a:rPr lang="en-GB" sz="1600">
                <a:ea typeface="+mn-lt"/>
                <a:cs typeface="+mn-lt"/>
              </a:rPr>
              <a:t>.(2004) </a:t>
            </a:r>
            <a:r>
              <a:rPr lang="en-GB" sz="1600" i="1">
                <a:ea typeface="+mn-lt"/>
                <a:cs typeface="+mn-lt"/>
              </a:rPr>
              <a:t>Abnormal Psychology </a:t>
            </a:r>
            <a:r>
              <a:rPr lang="en-GB" sz="1600">
                <a:ea typeface="+mn-lt"/>
                <a:cs typeface="+mn-lt"/>
              </a:rPr>
              <a:t>(9</a:t>
            </a:r>
            <a:r>
              <a:rPr lang="en-GB" sz="1600" baseline="30000">
                <a:ea typeface="+mn-lt"/>
                <a:cs typeface="+mn-lt"/>
              </a:rPr>
              <a:t>th</a:t>
            </a:r>
            <a:r>
              <a:rPr lang="en-GB" sz="1600">
                <a:ea typeface="+mn-lt"/>
                <a:cs typeface="+mn-lt"/>
              </a:rPr>
              <a:t> edition). New York: John Wiley &amp; </a:t>
            </a:r>
            <a:r>
              <a:rPr lang="en-GB" sz="1600" err="1">
                <a:ea typeface="+mn-lt"/>
                <a:cs typeface="+mn-lt"/>
              </a:rPr>
              <a:t>Sons,Inc</a:t>
            </a:r>
            <a:endParaRPr lang="en-GB" sz="16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sz="1600" err="1">
                <a:ea typeface="+mn-lt"/>
                <a:cs typeface="+mn-lt"/>
              </a:rPr>
              <a:t>Engel.G.L</a:t>
            </a:r>
            <a:r>
              <a:rPr lang="en-GB" sz="1600">
                <a:ea typeface="+mn-lt"/>
                <a:cs typeface="+mn-lt"/>
              </a:rPr>
              <a:t>.(1980) The clinical application of the biopsychosocial </a:t>
            </a:r>
            <a:r>
              <a:rPr lang="en-GB" sz="1600" err="1">
                <a:ea typeface="+mn-lt"/>
                <a:cs typeface="+mn-lt"/>
              </a:rPr>
              <a:t>model.</a:t>
            </a:r>
            <a:r>
              <a:rPr lang="en-GB" sz="1600" i="1" err="1">
                <a:ea typeface="+mn-lt"/>
                <a:cs typeface="+mn-lt"/>
              </a:rPr>
              <a:t>American</a:t>
            </a:r>
            <a:r>
              <a:rPr lang="en-GB" sz="1600" i="1">
                <a:ea typeface="+mn-lt"/>
                <a:cs typeface="+mn-lt"/>
              </a:rPr>
              <a:t> Journal of Psychiatry,</a:t>
            </a:r>
            <a:r>
              <a:rPr lang="en-GB" sz="1600">
                <a:ea typeface="+mn-lt"/>
                <a:cs typeface="+mn-lt"/>
              </a:rPr>
              <a:t>137,535-544.</a:t>
            </a:r>
          </a:p>
          <a:p>
            <a:pPr>
              <a:lnSpc>
                <a:spcPct val="110000"/>
              </a:lnSpc>
            </a:pPr>
            <a:r>
              <a:rPr lang="en-GB" sz="1600" err="1">
                <a:ea typeface="+mn-lt"/>
                <a:cs typeface="+mn-lt"/>
              </a:rPr>
              <a:t>Engel,G.L</a:t>
            </a:r>
            <a:r>
              <a:rPr lang="en-GB" sz="1600">
                <a:ea typeface="+mn-lt"/>
                <a:cs typeface="+mn-lt"/>
              </a:rPr>
              <a:t>.(1997) The need for a new medical model: A challenge for bio-medicine.</a:t>
            </a:r>
            <a:r>
              <a:rPr lang="en-GB" sz="1600" i="1">
                <a:ea typeface="+mn-lt"/>
                <a:cs typeface="+mn-lt"/>
              </a:rPr>
              <a:t>Science</a:t>
            </a:r>
            <a:r>
              <a:rPr lang="en-GB" sz="1600">
                <a:ea typeface="+mn-lt"/>
                <a:cs typeface="+mn-lt"/>
              </a:rPr>
              <a:t>,196,129-135.</a:t>
            </a:r>
          </a:p>
          <a:p>
            <a:pPr>
              <a:lnSpc>
                <a:spcPct val="110000"/>
              </a:lnSpc>
            </a:pPr>
            <a:r>
              <a:rPr lang="en-US" sz="1600">
                <a:effectLst/>
                <a:latin typeface="Times New Roman" panose="02020603050405020304" pitchFamily="18" charset="0"/>
              </a:rPr>
              <a:t>Gross, R. (2015). </a:t>
            </a:r>
            <a:r>
              <a:rPr lang="en-US" sz="1600" i="1">
                <a:effectLst/>
                <a:latin typeface="Times New Roman" panose="02020603050405020304" pitchFamily="18" charset="0"/>
              </a:rPr>
              <a:t>Psychology: The Science of Mind &amp; </a:t>
            </a:r>
            <a:r>
              <a:rPr lang="en-US" sz="1600" i="1" err="1">
                <a:effectLst/>
                <a:latin typeface="Times New Roman" panose="02020603050405020304" pitchFamily="18" charset="0"/>
              </a:rPr>
              <a:t>Behaviour</a:t>
            </a:r>
            <a:r>
              <a:rPr lang="en-US" sz="1600">
                <a:effectLst/>
                <a:latin typeface="Times New Roman" panose="02020603050405020304" pitchFamily="18" charset="0"/>
              </a:rPr>
              <a:t> (Illustrated ed.). Hodder Education, 699-721.</a:t>
            </a:r>
            <a:endParaRPr lang="en-GB" sz="16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16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GB" sz="1600">
              <a:effectLst/>
            </a:endParaRPr>
          </a:p>
          <a:p>
            <a:pPr>
              <a:lnSpc>
                <a:spcPct val="11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7694647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1D72341-9FC2-4900-9DDB-4ACD2A240F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9324" y="1149025"/>
            <a:ext cx="10306256" cy="49125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ea typeface="+mn-lt"/>
                <a:cs typeface="+mn-lt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/>
              <a:t>Hyman</a:t>
            </a:r>
            <a:r>
              <a:rPr lang="en-US" sz="1600" b="0" i="0">
                <a:effectLst/>
              </a:rPr>
              <a:t>, </a:t>
            </a:r>
            <a:r>
              <a:rPr lang="en-US" sz="1600"/>
              <a:t>S</a:t>
            </a:r>
            <a:r>
              <a:rPr lang="en-US" sz="1600" b="0" i="0">
                <a:effectLst/>
              </a:rPr>
              <a:t>.E. (2003). </a:t>
            </a:r>
            <a:r>
              <a:rPr lang="en-US" sz="1600"/>
              <a:t>DIAGNOSING DISORDERS.</a:t>
            </a:r>
            <a:r>
              <a:rPr lang="en-US" sz="1600" b="0" i="0">
                <a:effectLst/>
              </a:rPr>
              <a:t> </a:t>
            </a:r>
            <a:r>
              <a:rPr lang="en-US" sz="1600" i="1"/>
              <a:t>SCIENTIFIC AMERICAN,INC</a:t>
            </a:r>
            <a:r>
              <a:rPr lang="en-US" sz="1600" b="0" i="0">
                <a:effectLst/>
              </a:rPr>
              <a:t>, </a:t>
            </a:r>
            <a:r>
              <a:rPr lang="en-US" sz="1600" i="1"/>
              <a:t>97-103</a:t>
            </a: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n-lt"/>
                <a:cs typeface="+mn-lt"/>
              </a:rPr>
              <a:t>Ogden, J. (2000) </a:t>
            </a:r>
            <a:r>
              <a:rPr lang="en-GB" sz="1600" i="1">
                <a:ea typeface="+mn-lt"/>
                <a:cs typeface="+mn-lt"/>
              </a:rPr>
              <a:t>Health Psychobiology: a textbook (</a:t>
            </a:r>
            <a:r>
              <a:rPr lang="en-GB" sz="1600">
                <a:ea typeface="+mn-lt"/>
                <a:cs typeface="+mn-lt"/>
              </a:rPr>
              <a:t>2</a:t>
            </a:r>
            <a:r>
              <a:rPr lang="en-GB" sz="1600" baseline="30000">
                <a:ea typeface="+mn-lt"/>
                <a:cs typeface="+mn-lt"/>
              </a:rPr>
              <a:t>nd</a:t>
            </a:r>
            <a:r>
              <a:rPr lang="en-GB" sz="1600">
                <a:ea typeface="+mn-lt"/>
                <a:cs typeface="+mn-lt"/>
              </a:rPr>
              <a:t> edition). Buckingham: Open University Press.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effectLst/>
              </a:rPr>
              <a:t>Rosenhan, D. L. (1974). On being sane in insane places. </a:t>
            </a:r>
            <a:r>
              <a:rPr lang="en-US" sz="1600" i="1">
                <a:effectLst/>
              </a:rPr>
              <a:t>Clinical Social Work Journal</a:t>
            </a:r>
            <a:r>
              <a:rPr lang="en-US" sz="1600">
                <a:effectLst/>
              </a:rPr>
              <a:t>, </a:t>
            </a:r>
            <a:r>
              <a:rPr lang="en-US" sz="1600" i="1">
                <a:effectLst/>
              </a:rPr>
              <a:t>2</a:t>
            </a:r>
            <a:r>
              <a:rPr lang="en-US" sz="1600">
                <a:effectLst/>
              </a:rPr>
              <a:t>(4), 237–256.     https://doi.org/10.1007/bf01785781</a:t>
            </a: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n-lt"/>
                <a:cs typeface="+mn-lt"/>
              </a:rPr>
              <a:t>Scull, A. (2016). </a:t>
            </a:r>
            <a:r>
              <a:rPr lang="en-GB" sz="1600" i="1">
                <a:ea typeface="+mn-lt"/>
                <a:cs typeface="+mn-lt"/>
              </a:rPr>
              <a:t>Madness in civilization</a:t>
            </a:r>
            <a:r>
              <a:rPr lang="en-GB" sz="1600">
                <a:ea typeface="+mn-lt"/>
                <a:cs typeface="+mn-lt"/>
              </a:rPr>
              <a:t> (1st ed., pp. 14-15). London: Thames and Hudson Ltd.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a typeface="+mn-lt"/>
                <a:cs typeface="+mn-lt"/>
              </a:rPr>
              <a:t>The British Psychological Society. (2020). </a:t>
            </a:r>
            <a:r>
              <a:rPr lang="en-GB" sz="1600" i="1">
                <a:ea typeface="+mn-lt"/>
                <a:cs typeface="+mn-lt"/>
              </a:rPr>
              <a:t>Understanding psychiatric diagnosis in adult mental health</a:t>
            </a:r>
            <a:r>
              <a:rPr lang="en-GB" sz="1600">
                <a:ea typeface="+mn-lt"/>
                <a:cs typeface="+mn-lt"/>
              </a:rPr>
              <a:t> [</a:t>
            </a:r>
            <a:r>
              <a:rPr lang="en-GB" sz="1600" err="1">
                <a:ea typeface="+mn-lt"/>
                <a:cs typeface="+mn-lt"/>
              </a:rPr>
              <a:t>Ebook</a:t>
            </a:r>
            <a:r>
              <a:rPr lang="en-GB" sz="1600">
                <a:ea typeface="+mn-lt"/>
                <a:cs typeface="+mn-lt"/>
              </a:rPr>
              <a:t>] (1st ed., p. 2). Leicester. Retrieved from </a:t>
            </a:r>
            <a:r>
              <a:rPr lang="en-GB" sz="1600" u="sng">
                <a:ea typeface="+mn-lt"/>
                <a:cs typeface="+mn-lt"/>
                <a:hlinkClick r:id="rId2"/>
              </a:rPr>
              <a:t>https://www.bps.org.uk/sites/www.bps.org.uk/files/Member%20Networks/Divisions/DCP/Understanding%20psychiatric%20diagnosis%20in%20adult%20mental%20health.pdf</a:t>
            </a:r>
            <a:endParaRPr lang="en-GB" sz="1600">
              <a:ea typeface="+mn-lt"/>
              <a:cs typeface="+mn-lt"/>
            </a:endParaRPr>
          </a:p>
          <a:p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669400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8" ma:contentTypeDescription="Create a new document." ma:contentTypeScope="" ma:versionID="35fdc3c251c7d362bfca0f844b1a1328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59793cb6fab5e514a27e59fe36754da0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EB3B572-7DC1-4CB4-8DB5-F7A77D216746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29C7F22-04F0-457D-9D19-294831A61486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88674-6827-49B0-8CCD-B3BCD704ABD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1566</Words>
  <Application>Microsoft Office PowerPoint</Application>
  <PresentationFormat>Widescreen</PresentationFormat>
  <Paragraphs>149</Paragraphs>
  <Slides>17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Bookman Old Style</vt:lpstr>
      <vt:lpstr>Calibri</vt:lpstr>
      <vt:lpstr>Rockwell</vt:lpstr>
      <vt:lpstr>Times New Roman</vt:lpstr>
      <vt:lpstr>Wingdings</vt:lpstr>
      <vt:lpstr>Damask</vt:lpstr>
      <vt:lpstr>Aims/objectives of this presentation.</vt:lpstr>
      <vt:lpstr>What is a diagnosis?</vt:lpstr>
      <vt:lpstr>The purpose of a diagnosis?</vt:lpstr>
      <vt:lpstr>What model is diagnosis based upon?</vt:lpstr>
      <vt:lpstr>Tools that are used in the diagnostic process?</vt:lpstr>
      <vt:lpstr>PowerPoint Presentation</vt:lpstr>
      <vt:lpstr>The History of DSM5</vt:lpstr>
      <vt:lpstr>Rosenhan 1973 Challenging psychiatry</vt:lpstr>
      <vt:lpstr>Antipsychiatry  Movement</vt:lpstr>
      <vt:lpstr>Where are we today with DSM5?</vt:lpstr>
      <vt:lpstr>Bias and how it affects the process of diagnosing  </vt:lpstr>
      <vt:lpstr>Missing the criteria</vt:lpstr>
      <vt:lpstr>Labelling and its affects.</vt:lpstr>
      <vt:lpstr>PowerPoint Presentation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Aims/objectives of this presentation.</dc:title>
  <dc:creator>Daryl Stanley Jones (2302973)</dc:creator>
  <cp:lastModifiedBy>Natalie Ellen Scarborough (1804046)</cp:lastModifiedBy>
  <cp:revision>1</cp:revision>
  <dcterms:created xsi:type="dcterms:W3CDTF">2020-11-18T13:35:36Z</dcterms:created>
  <dcterms:modified xsi:type="dcterms:W3CDTF">2020-11-21T14:21:57Z</dcterms:modified>
</cp:coreProperties>
</file>