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57" autoAdjust="0"/>
    <p:restoredTop sz="94660"/>
  </p:normalViewPr>
  <p:slideViewPr>
    <p:cSldViewPr snapToGrid="0">
      <p:cViewPr varScale="1">
        <p:scale>
          <a:sx n="89" d="100"/>
          <a:sy n="89" d="100"/>
        </p:scale>
        <p:origin x="23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2F1C56-8A72-4858-851C-F15B634C74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85900" y="1122362"/>
            <a:ext cx="8609322" cy="3744209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1834EB-45A5-426C-824A-8F07CA8F6D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85900" y="5230134"/>
            <a:ext cx="4610100" cy="942065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3D55F2-5374-4778-B1EE-98996792D0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4044F8-E727-4D63-B6D6-26482F83D3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141F76-D956-4205-AD99-E91FD5FCC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19465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11A1B-E09A-4F93-BC68-B160114AF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C8C4A9-27ED-4E86-A256-5009E31342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20000"/>
              </a:lnSpc>
              <a:defRPr/>
            </a:lvl1pPr>
            <a:lvl2pPr>
              <a:lnSpc>
                <a:spcPct val="120000"/>
              </a:lnSpc>
              <a:defRPr/>
            </a:lvl2pPr>
            <a:lvl3pPr>
              <a:lnSpc>
                <a:spcPct val="120000"/>
              </a:lnSpc>
              <a:defRPr sz="1400"/>
            </a:lvl3pPr>
            <a:lvl4pPr>
              <a:lnSpc>
                <a:spcPct val="120000"/>
              </a:lnSpc>
              <a:defRPr sz="1200"/>
            </a:lvl4pPr>
            <a:lvl5pPr>
              <a:lnSpc>
                <a:spcPct val="120000"/>
              </a:lnSpc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5CF91C-8771-4949-A397-928A5743EB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3EA0ED-4961-4254-B34E-71D14C4E0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497152-BD97-4A72-8B07-CD2BC57B8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54608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4EAF4-C10D-4650-9587-15DA8E9F9C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1368862"/>
            <a:ext cx="9486900" cy="3679656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A1D5C2-6E93-4B23-A0CA-D5D7E735C7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9200" y="5318974"/>
            <a:ext cx="9486900" cy="853225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815BFB-5D28-4ABE-AD37-0C6C3FD949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A4035B-0539-4A03-87C0-22E52C98B2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327ADF-48C9-49CF-BD4D-82399BF64A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17409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1A2FB-0310-4935-B7F7-E47876CD4E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987C14-52AB-4AAC-9038-29CF58EA6E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19200" y="2168278"/>
            <a:ext cx="4702921" cy="400868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B2E45A-DCC0-4701-9D67-EF56AECE34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9880" y="2168278"/>
            <a:ext cx="4782699" cy="400868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AF0813-A167-4D17-AA79-07BD9765FE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A940D7-D4C1-4C24-95F3-29A849CEEE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949AB7-007E-4D4D-A2C1-2C5C3310C0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94648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0184-BDFD-48DE-B858-B81887BFD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365125"/>
            <a:ext cx="9753599" cy="157797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24FEB2-6EEC-49D4-9466-0F7A6EDB0C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9201" y="2109789"/>
            <a:ext cx="4507931" cy="837257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E8CF0-BAB6-4BF2-836F-FED0AF88A8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19201" y="3063530"/>
            <a:ext cx="4507930" cy="312613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0751AB-FCF0-450B-A6DF-9B9A2AD2C2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64867" y="2109789"/>
            <a:ext cx="4507932" cy="837257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3898E7-3130-4CE6-AA11-C9CC8214EA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64867" y="3063530"/>
            <a:ext cx="4507932" cy="312613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5D85675-9678-4CB3-9AAB-D727D2B58E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11/1/2022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45F8314-1849-461A-AAF2-BF149646D5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B69738E-5865-473C-BAFB-BDB385C06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90885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97AC40-59FF-4CE3-B49C-C824A784C5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365125"/>
            <a:ext cx="9493249" cy="157797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2FAB63-E9CE-4359-A54B-07AC7E9BBA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939854-5165-4C41-8DCA-D42DFD7D90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1768E0-4535-4B0D-8B94-4C10740B0A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68904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84678E3-D115-4E49-9ECB-656CF2319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11/1/2022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521E6FC-7F84-4673-81D6-B85FE26DA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80318A-245C-4841-AB57-CEC5CC124D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51083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F847B-9D86-47FF-B24A-EEA5F73EA1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457200"/>
            <a:ext cx="3776472" cy="2852928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AC0675-AD2F-44DC-8FF3-4454258A59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7582" y="987425"/>
            <a:ext cx="5948618" cy="4873625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D96356-C0F0-4C22-B9B6-C7E0BE4F3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19200" y="3484210"/>
            <a:ext cx="3768934" cy="238477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3EFD71-2ACA-4041-9EA2-86E7B81C31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ECACE3-32A8-4245-97AC-5797C147E7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D63845-314D-499C-BB75-CE9162BE6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71289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6D3DB-B1F8-4892-96F7-0BE21DE63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457200"/>
            <a:ext cx="3932349" cy="2852670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0AB405-B2E9-4C4B-930C-CF1B63342F1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74810" y="657055"/>
            <a:ext cx="5831389" cy="551514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AF82ED-5295-4670-A3A8-B7813FF471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19199" y="3484210"/>
            <a:ext cx="3768934" cy="23768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8BCDD2-4389-41FA-BE68-6805E3290F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C1D4C8-D966-41BE-B38F-54B9134FF7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A7339F-1169-4FB1-8FAA-781335ECB2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7290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A6D4F-1C6D-40FB-9A92-C86C4E15C0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67BDDB-F95B-4041-AA53-71BBCB26D9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977052-C8EA-459E-9E10-8EE28C50E1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3E6650-E3AD-4C98-88FE-F5152966FE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54FED5-B228-4E3C-BFEE-0BC47D9506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55370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B0A243A-5463-4C65-85DA-03BECDAE63E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31898" y="897973"/>
            <a:ext cx="2674301" cy="5278989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10153C-6948-4108-8FF1-033F66D4CAB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54169"/>
            <a:ext cx="7734300" cy="5322793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345988-B24C-46FE-87B0-55D4FB7CB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3AB2DB-BD1F-41F7-AC5E-57249C270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81E3DB-BDAB-40CA-ABA3-A3662C068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94134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104591-A10E-46C3-952B-F25DCBDAD1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365125"/>
            <a:ext cx="9493249" cy="157797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F77F62-7300-4B81-8F9B-D040A0EE17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9200" y="2318032"/>
            <a:ext cx="9493250" cy="38541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252CF0-2C7E-4A4C-BD7E-B7CEFF0DC45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6200000">
            <a:off x="-1029207" y="4680813"/>
            <a:ext cx="275833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fld id="{8C1E1FAD-7351-4908-963A-08EA8E4AB7A0}" type="datetimeFigureOut">
              <a:rPr lang="en-US" smtClean="0"/>
              <a:t>11/1/2022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B49E98-61B4-4398-B18F-534336EA17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61112" y="6356350"/>
            <a:ext cx="550968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76DC5D-5820-4314-ADE6-9CD1C7D4AB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05482" y="6356350"/>
            <a:ext cx="111208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23F5135F-115E-423C-BE4A-B56C35DC9F3E}"/>
              </a:ext>
            </a:extLst>
          </p:cNvPr>
          <p:cNvGrpSpPr/>
          <p:nvPr/>
        </p:nvGrpSpPr>
        <p:grpSpPr>
          <a:xfrm>
            <a:off x="174436" y="6356005"/>
            <a:ext cx="358083" cy="358083"/>
            <a:chOff x="4135740" y="1745599"/>
            <a:chExt cx="558732" cy="558732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82C1E318-0F1F-4920-8C7D-FBAC66631B54}"/>
                </a:ext>
              </a:extLst>
            </p:cNvPr>
            <p:cNvGrpSpPr/>
            <p:nvPr/>
          </p:nvGrpSpPr>
          <p:grpSpPr>
            <a:xfrm>
              <a:off x="4135740" y="1745599"/>
              <a:ext cx="558732" cy="558732"/>
              <a:chOff x="1028007" y="1706560"/>
              <a:chExt cx="575710" cy="575710"/>
            </a:xfrm>
          </p:grpSpPr>
          <p:cxnSp>
            <p:nvCxnSpPr>
              <p:cNvPr id="10" name="Straight Connector 9">
                <a:extLst>
                  <a:ext uri="{FF2B5EF4-FFF2-40B4-BE49-F238E27FC236}">
                    <a16:creationId xmlns:a16="http://schemas.microsoft.com/office/drawing/2014/main" id="{DE4A7237-B6EB-4FB7-8B68-7C27438D477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Straight Connector 10">
                <a:extLst>
                  <a:ext uri="{FF2B5EF4-FFF2-40B4-BE49-F238E27FC236}">
                    <a16:creationId xmlns:a16="http://schemas.microsoft.com/office/drawing/2014/main" id="{84E00FDE-0838-4B5B-A782-6B6C92DB0A89}"/>
                  </a:ext>
                </a:extLst>
              </p:cNvPr>
              <p:cNvCxnSpPr>
                <a:cxnSpLocks/>
              </p:cNvCxnSpPr>
              <p:nvPr/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2BC1B2F3-8E83-4A70-B103-979C67EECED1}"/>
                </a:ext>
              </a:extLst>
            </p:cNvPr>
            <p:cNvSpPr/>
            <p:nvPr/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565885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4000" i="1" kern="1200">
          <a:solidFill>
            <a:srgbClr val="000000"/>
          </a:solidFill>
          <a:highlight>
            <a:srgbClr val="FFFF00"/>
          </a:highligh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Consolas" panose="020B0609020204030204" pitchFamily="49" charset="0"/>
        <a:buChar char="+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22960" indent="-228600" algn="l" defTabSz="914400" rtl="0" eaLnBrk="1" latinLnBrk="0" hangingPunct="1">
        <a:lnSpc>
          <a:spcPct val="120000"/>
        </a:lnSpc>
        <a:spcBef>
          <a:spcPts val="500"/>
        </a:spcBef>
        <a:buFont typeface="Consolas" panose="020B0609020204030204" pitchFamily="49" charset="0"/>
        <a:buChar char="+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058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48A8BA-0191-F0B1-509B-7823B57280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365125"/>
            <a:ext cx="9493249" cy="3310404"/>
          </a:xfrm>
        </p:spPr>
        <p:txBody>
          <a:bodyPr>
            <a:normAutofit fontScale="90000"/>
          </a:bodyPr>
          <a:lstStyle/>
          <a:p>
            <a:r>
              <a:rPr lang="en-GB" sz="2400" dirty="0"/>
              <a:t>Foreign Languages &amp; Cultural Awareness</a:t>
            </a:r>
            <a:br>
              <a:rPr lang="en-GB" sz="2400" dirty="0"/>
            </a:br>
            <a:r>
              <a:rPr lang="en-GB" sz="2400" dirty="0"/>
              <a:t>Spanish – </a:t>
            </a:r>
            <a:r>
              <a:rPr lang="en-GB" sz="2400" dirty="0" err="1"/>
              <a:t>Español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BMIH5003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Rodrigo F. Aguilera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Rodrigo.faguilera@uwtsd.ac.uk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4644AE-C456-6665-6D28-AC92396B70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9200" y="1810872"/>
            <a:ext cx="9493250" cy="4361328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sz="2400" dirty="0"/>
          </a:p>
          <a:p>
            <a:r>
              <a:rPr lang="en-GB" sz="2400" dirty="0">
                <a:highlight>
                  <a:srgbClr val="FFFF00"/>
                </a:highlight>
                <a:latin typeface="+mj-lt"/>
              </a:rPr>
              <a:t>Marian Cristian Iliescu</a:t>
            </a:r>
          </a:p>
          <a:p>
            <a:r>
              <a:rPr lang="en-GB" sz="2400" dirty="0">
                <a:highlight>
                  <a:srgbClr val="FFFF00"/>
                </a:highlight>
                <a:latin typeface="+mj-lt"/>
              </a:rPr>
              <a:t>1906114</a:t>
            </a:r>
          </a:p>
          <a:p>
            <a:r>
              <a:rPr lang="en-GB" sz="2400" dirty="0">
                <a:highlight>
                  <a:srgbClr val="FFFF00"/>
                </a:highlight>
                <a:latin typeface="+mj-lt"/>
              </a:rPr>
              <a:t>1906114@student.uwtsd.ac.uk</a:t>
            </a:r>
          </a:p>
          <a:p>
            <a:endParaRPr lang="en-GB" dirty="0">
              <a:highlight>
                <a:srgbClr val="FFFF00"/>
              </a:highlight>
              <a:latin typeface="+mj-lt"/>
            </a:endParaRPr>
          </a:p>
          <a:p>
            <a:endParaRPr lang="en-GB" dirty="0">
              <a:highlight>
                <a:srgbClr val="FFFF00"/>
              </a:highlight>
              <a:latin typeface="+mj-l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84348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EF32ACB-37F7-4E27-BDBC-67A94864F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EAF34AB-AE16-45B5-ABC1-801F06223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loudy oil paint art">
            <a:extLst>
              <a:ext uri="{FF2B5EF4-FFF2-40B4-BE49-F238E27FC236}">
                <a16:creationId xmlns:a16="http://schemas.microsoft.com/office/drawing/2014/main" id="{ADF877A6-632A-83F1-CDE2-6DD602DA87D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84000"/>
          </a:blip>
          <a:srcRect t="15257" b="474"/>
          <a:stretch/>
        </p:blipFill>
        <p:spPr>
          <a:xfrm>
            <a:off x="1333371" y="829343"/>
            <a:ext cx="5960853" cy="320782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640449D5-DE6C-45AB-811E-29321C591C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418457" y="1418454"/>
            <a:ext cx="6858002" cy="4021087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35000"/>
                </a:srgbClr>
              </a:gs>
              <a:gs pos="100000">
                <a:srgbClr val="000000">
                  <a:alpha val="0"/>
                </a:srgbClr>
              </a:gs>
              <a:gs pos="37000">
                <a:srgbClr val="000000">
                  <a:alpha val="20000"/>
                </a:srgb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E56110-B548-261E-455D-84547EA873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54347" y="715993"/>
            <a:ext cx="3812876" cy="2950234"/>
          </a:xfrm>
        </p:spPr>
        <p:txBody>
          <a:bodyPr>
            <a:normAutofit fontScale="90000"/>
          </a:bodyPr>
          <a:lstStyle/>
          <a:p>
            <a:r>
              <a:rPr lang="en-GB" sz="1600" i="0" dirty="0">
                <a:highlight>
                  <a:srgbClr val="C0C0C0"/>
                </a:highlight>
              </a:rPr>
              <a:t>SR. Marian Cristian Iliescu</a:t>
            </a:r>
            <a:br>
              <a:rPr lang="en-GB" sz="1600" i="0" dirty="0">
                <a:highlight>
                  <a:srgbClr val="C0C0C0"/>
                </a:highlight>
              </a:rPr>
            </a:br>
            <a:r>
              <a:rPr lang="en-GB" sz="1600" i="0" dirty="0" err="1">
                <a:highlight>
                  <a:srgbClr val="C0C0C0"/>
                </a:highlight>
              </a:rPr>
              <a:t>Gerente</a:t>
            </a:r>
            <a:r>
              <a:rPr lang="en-GB" sz="1600" i="0" dirty="0">
                <a:highlight>
                  <a:srgbClr val="C0C0C0"/>
                </a:highlight>
              </a:rPr>
              <a:t> del Hotel San Cristian</a:t>
            </a:r>
            <a:br>
              <a:rPr lang="en-GB" sz="1600" i="0" dirty="0">
                <a:highlight>
                  <a:srgbClr val="C0C0C0"/>
                </a:highlight>
              </a:rPr>
            </a:br>
            <a:r>
              <a:rPr lang="en-GB" sz="1600" i="0" dirty="0" err="1">
                <a:highlight>
                  <a:srgbClr val="C0C0C0"/>
                </a:highlight>
              </a:rPr>
              <a:t>Número</a:t>
            </a:r>
            <a:r>
              <a:rPr lang="en-GB" sz="1600" i="0" dirty="0">
                <a:highlight>
                  <a:srgbClr val="C0C0C0"/>
                </a:highlight>
              </a:rPr>
              <a:t> de </a:t>
            </a:r>
            <a:r>
              <a:rPr lang="en-GB" sz="1600" i="0" dirty="0" err="1">
                <a:highlight>
                  <a:srgbClr val="C0C0C0"/>
                </a:highlight>
              </a:rPr>
              <a:t>teléfono</a:t>
            </a:r>
            <a:r>
              <a:rPr lang="en-GB" sz="1600" i="0" dirty="0">
                <a:highlight>
                  <a:srgbClr val="C0C0C0"/>
                </a:highlight>
              </a:rPr>
              <a:t> : +34071234567</a:t>
            </a:r>
            <a:br>
              <a:rPr lang="en-GB" sz="1600" i="0" dirty="0">
                <a:highlight>
                  <a:srgbClr val="C0C0C0"/>
                </a:highlight>
              </a:rPr>
            </a:br>
            <a:r>
              <a:rPr lang="en-GB" sz="1600" i="0" dirty="0">
                <a:highlight>
                  <a:srgbClr val="C0C0C0"/>
                </a:highlight>
              </a:rPr>
              <a:t>Email: 1906114@student.uwtsd.ac.es</a:t>
            </a:r>
            <a:br>
              <a:rPr lang="en-GB" sz="1600" i="0" dirty="0">
                <a:highlight>
                  <a:srgbClr val="C0C0C0"/>
                </a:highlight>
              </a:rPr>
            </a:br>
            <a:r>
              <a:rPr lang="en-GB" sz="1600" i="0" dirty="0" err="1">
                <a:highlight>
                  <a:srgbClr val="C0C0C0"/>
                </a:highlight>
              </a:rPr>
              <a:t>Dirección</a:t>
            </a:r>
            <a:r>
              <a:rPr lang="en-GB" sz="1600" i="0" dirty="0">
                <a:highlight>
                  <a:srgbClr val="C0C0C0"/>
                </a:highlight>
              </a:rPr>
              <a:t> : </a:t>
            </a:r>
            <a:r>
              <a:rPr lang="en-GB" sz="1600" i="0" dirty="0" err="1">
                <a:highlight>
                  <a:srgbClr val="C0C0C0"/>
                </a:highlight>
              </a:rPr>
              <a:t>CL.Cristiano</a:t>
            </a:r>
            <a:r>
              <a:rPr lang="en-GB" sz="1600" i="0" dirty="0">
                <a:highlight>
                  <a:srgbClr val="C0C0C0"/>
                </a:highlight>
              </a:rPr>
              <a:t> </a:t>
            </a:r>
            <a:r>
              <a:rPr lang="en-GB" sz="1600" i="0" dirty="0" err="1">
                <a:highlight>
                  <a:srgbClr val="C0C0C0"/>
                </a:highlight>
              </a:rPr>
              <a:t>Número</a:t>
            </a:r>
            <a:r>
              <a:rPr lang="en-GB" sz="1600" i="0" dirty="0">
                <a:highlight>
                  <a:srgbClr val="C0C0C0"/>
                </a:highlight>
              </a:rPr>
              <a:t> 5 Madrid</a:t>
            </a:r>
            <a:br>
              <a:rPr lang="en-GB" sz="1600" i="0" dirty="0">
                <a:highlight>
                  <a:srgbClr val="C0C0C0"/>
                </a:highlight>
              </a:rPr>
            </a:br>
            <a:r>
              <a:rPr lang="en-GB" sz="1600" i="0" dirty="0">
                <a:highlight>
                  <a:srgbClr val="C0C0C0"/>
                </a:highlight>
              </a:rPr>
              <a:t> </a:t>
            </a:r>
            <a:r>
              <a:rPr lang="en-GB" sz="1600" i="0" dirty="0" err="1">
                <a:highlight>
                  <a:srgbClr val="C0C0C0"/>
                </a:highlight>
              </a:rPr>
              <a:t>Codigo</a:t>
            </a:r>
            <a:r>
              <a:rPr lang="en-GB" sz="1600" i="0" dirty="0">
                <a:highlight>
                  <a:srgbClr val="C0C0C0"/>
                </a:highlight>
              </a:rPr>
              <a:t> postal: 28001</a:t>
            </a:r>
            <a:br>
              <a:rPr lang="en-GB" sz="1600" i="0" dirty="0">
                <a:highlight>
                  <a:srgbClr val="C0C0C0"/>
                </a:highlight>
              </a:rPr>
            </a:br>
            <a:br>
              <a:rPr lang="en-GB" sz="2800" i="0" dirty="0">
                <a:highlight>
                  <a:srgbClr val="C0C0C0"/>
                </a:highlight>
              </a:rPr>
            </a:br>
            <a:endParaRPr lang="en-GB" sz="2800" i="0" dirty="0">
              <a:highlight>
                <a:srgbClr val="C0C0C0"/>
              </a:highlight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246FE3-310B-3118-7390-2796A8F7E3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flipH="1">
            <a:off x="10094258" y="4132054"/>
            <a:ext cx="1482389" cy="404088"/>
          </a:xfrm>
        </p:spPr>
        <p:txBody>
          <a:bodyPr>
            <a:normAutofit fontScale="70000" lnSpcReduction="20000"/>
          </a:bodyPr>
          <a:lstStyle/>
          <a:p>
            <a:endParaRPr lang="en-GB" sz="2800" b="1" dirty="0">
              <a:solidFill>
                <a:srgbClr val="FFFFFF"/>
              </a:solidFill>
              <a:highlight>
                <a:srgbClr val="FFFF00"/>
              </a:highlight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222480C3-21A7-43F5-9070-D4ACB7435A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4436" y="6388259"/>
            <a:ext cx="358083" cy="368964"/>
            <a:chOff x="4135740" y="1795926"/>
            <a:chExt cx="558732" cy="575710"/>
          </a:xfrm>
        </p:grpSpPr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ED0EC083-0A53-4954-B40D-58DE716AA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135740" y="1795926"/>
              <a:ext cx="558732" cy="575710"/>
              <a:chOff x="1028007" y="1706560"/>
              <a:chExt cx="575710" cy="575710"/>
            </a:xfrm>
          </p:grpSpPr>
          <p:cxnSp>
            <p:nvCxnSpPr>
              <p:cNvPr id="18" name="Straight Connector 17">
                <a:extLst>
                  <a:ext uri="{FF2B5EF4-FFF2-40B4-BE49-F238E27FC236}">
                    <a16:creationId xmlns:a16="http://schemas.microsoft.com/office/drawing/2014/main" id="{0E0B7F4D-C85E-48A0-96DF-660635DF22B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rgbClr val="FFFF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7ED81EDB-4C09-4811-9DC9-0E1902402C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rgbClr val="FFFF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7ED912B6-9DD8-4B07-B08A-82FE15F362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Picture 6" descr="Person in straw hat sitting poolside">
            <a:extLst>
              <a:ext uri="{FF2B5EF4-FFF2-40B4-BE49-F238E27FC236}">
                <a16:creationId xmlns:a16="http://schemas.microsoft.com/office/drawing/2014/main" id="{6B75EE6E-9B84-BD56-616B-F394FE305C7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7725" y="2957742"/>
            <a:ext cx="1414009" cy="94251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069E71F-0D52-F9BD-73A5-80C527FD94A5}"/>
              </a:ext>
            </a:extLst>
          </p:cNvPr>
          <p:cNvSpPr txBox="1"/>
          <p:nvPr/>
        </p:nvSpPr>
        <p:spPr>
          <a:xfrm>
            <a:off x="6576627" y="742746"/>
            <a:ext cx="412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C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16CBCC2-3CD8-5585-B4E8-99F404B833B6}"/>
              </a:ext>
            </a:extLst>
          </p:cNvPr>
          <p:cNvSpPr txBox="1"/>
          <p:nvPr/>
        </p:nvSpPr>
        <p:spPr>
          <a:xfrm>
            <a:off x="6719598" y="742747"/>
            <a:ext cx="412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chemeClr val="accent1">
                    <a:lumMod val="75000"/>
                  </a:schemeClr>
                </a:solidFill>
              </a:rPr>
              <a:t>H</a:t>
            </a:r>
          </a:p>
        </p:txBody>
      </p:sp>
    </p:spTree>
    <p:extLst>
      <p:ext uri="{BB962C8B-B14F-4D97-AF65-F5344CB8AC3E}">
        <p14:creationId xmlns:p14="http://schemas.microsoft.com/office/powerpoint/2010/main" val="3592862031"/>
      </p:ext>
    </p:extLst>
  </p:cSld>
  <p:clrMapOvr>
    <a:masterClrMapping/>
  </p:clrMapOvr>
</p:sld>
</file>

<file path=ppt/theme/theme1.xml><?xml version="1.0" encoding="utf-8"?>
<a:theme xmlns:a="http://schemas.openxmlformats.org/drawingml/2006/main" name="StreetscapeVTI">
  <a:themeElements>
    <a:clrScheme name="AnalogousFromDarkSeedLeftStep">
      <a:dk1>
        <a:srgbClr val="000000"/>
      </a:dk1>
      <a:lt1>
        <a:srgbClr val="FFFFFF"/>
      </a:lt1>
      <a:dk2>
        <a:srgbClr val="1C2432"/>
      </a:dk2>
      <a:lt2>
        <a:srgbClr val="F2F3F0"/>
      </a:lt2>
      <a:accent1>
        <a:srgbClr val="844BC5"/>
      </a:accent1>
      <a:accent2>
        <a:srgbClr val="4842B7"/>
      </a:accent2>
      <a:accent3>
        <a:srgbClr val="4B78C5"/>
      </a:accent3>
      <a:accent4>
        <a:srgbClr val="3999B3"/>
      </a:accent4>
      <a:accent5>
        <a:srgbClr val="49C0A8"/>
      </a:accent5>
      <a:accent6>
        <a:srgbClr val="39B368"/>
      </a:accent6>
      <a:hlink>
        <a:srgbClr val="339A97"/>
      </a:hlink>
      <a:folHlink>
        <a:srgbClr val="7F7F7F"/>
      </a:folHlink>
    </a:clrScheme>
    <a:fontScheme name="Street">
      <a:majorFont>
        <a:latin typeface="Franklin Gothic Heavy"/>
        <a:ea typeface=""/>
        <a:cs typeface=""/>
      </a:majorFont>
      <a:minorFont>
        <a:latin typeface="Consola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treetscapeVTI" id="{B20F88EA-96D0-4E96-9207-A1488DAC5867}" vid="{3F7E5CFE-E584-4E58-A75E-141AC45B149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1826</TotalTime>
  <Words>91</Words>
  <Application>Microsoft Office PowerPoint</Application>
  <PresentationFormat>Widescreen</PresentationFormat>
  <Paragraphs>14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Consolas</vt:lpstr>
      <vt:lpstr>Franklin Gothic Heavy</vt:lpstr>
      <vt:lpstr>StreetscapeVTI</vt:lpstr>
      <vt:lpstr>Foreign Languages &amp; Cultural Awareness Spanish – Español  BMIH5003  Rodrigo F. Aguilera  Rodrigo.faguilera@uwtsd.ac.uk</vt:lpstr>
      <vt:lpstr>SR. Marian Cristian Iliescu Gerente del Hotel San Cristian Número de teléfono : +34071234567 Email: 1906114@student.uwtsd.ac.es Dirección : CL.Cristiano Número 5 Madrid  Codigo postal: 28001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Foreign Languages &amp; Cultural Awareness Spanish – Español  BMIH5003  Rodrigo F. Aguilera  Rodrigo.faguilera@uwtsd.ac.uk</dc:title>
  <dc:creator>Marian Cristian Iliescu</dc:creator>
  <cp:lastModifiedBy>Marian Cristian Iliescu</cp:lastModifiedBy>
  <cp:revision>5</cp:revision>
  <dcterms:created xsi:type="dcterms:W3CDTF">2022-10-31T10:47:28Z</dcterms:created>
  <dcterms:modified xsi:type="dcterms:W3CDTF">2022-11-02T17:04:45Z</dcterms:modified>
</cp:coreProperties>
</file>