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rts/chart1.xml" ContentType="application/vnd.openxmlformats-officedocument.drawingml.chart+xml"/>
  <Override PartName="/ppt/notesSlides/notesSlide10.xml" ContentType="application/vnd.openxmlformats-officedocument.presentationml.notesSlide+xml"/>
  <Override PartName="/ppt/charts/chart2.xml" ContentType="application/vnd.openxmlformats-officedocument.drawingml.chart+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bookmarkIdSeed="2">
  <p:sldMasterIdLst>
    <p:sldMasterId id="2147484002" r:id="rId4"/>
  </p:sldMasterIdLst>
  <p:notesMasterIdLst>
    <p:notesMasterId r:id="rId18"/>
  </p:notesMasterIdLst>
  <p:sldIdLst>
    <p:sldId id="300" r:id="rId5"/>
    <p:sldId id="272" r:id="rId6"/>
    <p:sldId id="301" r:id="rId7"/>
    <p:sldId id="309" r:id="rId8"/>
    <p:sldId id="308" r:id="rId9"/>
    <p:sldId id="307" r:id="rId10"/>
    <p:sldId id="306" r:id="rId11"/>
    <p:sldId id="305" r:id="rId12"/>
    <p:sldId id="304" r:id="rId13"/>
    <p:sldId id="303" r:id="rId14"/>
    <p:sldId id="302" r:id="rId15"/>
    <p:sldId id="260" r:id="rId16"/>
    <p:sldId id="264"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DFDFD"/>
    <a:srgbClr val="B71E42"/>
    <a:srgbClr val="E2DED9"/>
    <a:srgbClr val="DEDBD8"/>
  </p:clrMru>
  <p:extLst>
    <p:ext uri="{E76CE94A-603C-4142-B9EB-6D1370010A27}">
      <p14:discardImageEditData xmlns:p14="http://schemas.microsoft.com/office/powerpoint/2010/main" val="0"/>
    </p:ext>
    <p:ext uri="{D31A062A-798A-4329-ABDD-BBA856620510}">
      <p14:defaultImageDpi xmlns:p14="http://schemas.microsoft.com/office/powerpoint/2010/main" val="96"/>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3C2FFA5D-87B4-456A-9821-1D502468CF0F}">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82" autoAdjust="0"/>
    <p:restoredTop sz="79928" autoAdjust="0"/>
  </p:normalViewPr>
  <p:slideViewPr>
    <p:cSldViewPr snapToGrid="0">
      <p:cViewPr varScale="1">
        <p:scale>
          <a:sx n="69" d="100"/>
          <a:sy n="69" d="100"/>
        </p:scale>
        <p:origin x="1234" y="67"/>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1" Type="http://schemas.openxmlformats.org/officeDocument/2006/relationships/oleObject" Target="Book1" TargetMode="External"/></Relationships>
</file>

<file path=ppt/charts/_rels/chart2.xml.rels><?xml version="1.0" encoding="UTF-8" standalone="yes"?>
<Relationships xmlns="http://schemas.openxmlformats.org/package/2006/relationships"><Relationship Id="rId1" Type="http://schemas.openxmlformats.org/officeDocument/2006/relationships/oleObject" Target="Book1"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txPr>
        <a:bodyPr/>
        <a:lstStyle/>
        <a:p>
          <a:pPr>
            <a:defRPr lang="en-US"/>
          </a:pPr>
          <a:endParaRPr lang="en-US"/>
        </a:p>
      </c:txPr>
    </c:title>
    <c:autoTitleDeleted val="0"/>
    <c:plotArea>
      <c:layout/>
      <c:pieChart>
        <c:varyColors val="1"/>
        <c:ser>
          <c:idx val="0"/>
          <c:order val="0"/>
          <c:tx>
            <c:strRef>
              <c:f>Sheet1!$B$1</c:f>
              <c:strCache>
                <c:ptCount val="1"/>
                <c:pt idx="0">
                  <c:v>Frequency</c:v>
                </c:pt>
              </c:strCache>
            </c:strRef>
          </c:tx>
          <c:dLbls>
            <c:spPr>
              <a:noFill/>
              <a:ln>
                <a:noFill/>
              </a:ln>
              <a:effectLst/>
            </c:spPr>
            <c:txPr>
              <a:bodyPr/>
              <a:lstStyle/>
              <a:p>
                <a:pPr>
                  <a:defRPr lang="en-US"/>
                </a:pPr>
                <a:endParaRPr lang="en-US"/>
              </a:p>
            </c:txPr>
            <c:showLegendKey val="0"/>
            <c:showVal val="1"/>
            <c:showCatName val="0"/>
            <c:showSerName val="0"/>
            <c:showPercent val="0"/>
            <c:showBubbleSize val="0"/>
            <c:showLeaderLines val="1"/>
            <c:extLst>
              <c:ext xmlns:c15="http://schemas.microsoft.com/office/drawing/2012/chart" uri="{CE6537A1-D6FC-4f65-9D91-7224C49458BB}"/>
            </c:extLst>
          </c:dLbls>
          <c:cat>
            <c:strRef>
              <c:f>Sheet1!$A$2:$A$3</c:f>
              <c:strCache>
                <c:ptCount val="2"/>
                <c:pt idx="0">
                  <c:v>Yes </c:v>
                </c:pt>
                <c:pt idx="1">
                  <c:v>No</c:v>
                </c:pt>
              </c:strCache>
            </c:strRef>
          </c:cat>
          <c:val>
            <c:numRef>
              <c:f>Sheet1!$B$2:$B$3</c:f>
              <c:numCache>
                <c:formatCode>General</c:formatCode>
                <c:ptCount val="2"/>
                <c:pt idx="0">
                  <c:v>17</c:v>
                </c:pt>
                <c:pt idx="1">
                  <c:v>3</c:v>
                </c:pt>
              </c:numCache>
            </c:numRef>
          </c:val>
          <c:extLst>
            <c:ext xmlns:c16="http://schemas.microsoft.com/office/drawing/2014/chart" uri="{C3380CC4-5D6E-409C-BE32-E72D297353CC}">
              <c16:uniqueId val="{00000000-7F9B-4E06-9A10-C529B768EAA8}"/>
            </c:ext>
          </c:extLst>
        </c:ser>
        <c:dLbls>
          <c:showLegendKey val="0"/>
          <c:showVal val="0"/>
          <c:showCatName val="0"/>
          <c:showSerName val="0"/>
          <c:showPercent val="0"/>
          <c:showBubbleSize val="0"/>
          <c:showLeaderLines val="1"/>
        </c:dLbls>
        <c:firstSliceAng val="0"/>
      </c:pieChart>
    </c:plotArea>
    <c:legend>
      <c:legendPos val="r"/>
      <c:overlay val="0"/>
      <c:txPr>
        <a:bodyPr/>
        <a:lstStyle/>
        <a:p>
          <a:pPr>
            <a:defRPr lang="en-US"/>
          </a:pPr>
          <a:endParaRPr lang="en-US"/>
        </a:p>
      </c:txPr>
    </c:legend>
    <c:plotVisOnly val="1"/>
    <c:dispBlanksAs val="gap"/>
    <c:showDLblsOverMax val="0"/>
  </c:chart>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txPr>
        <a:bodyPr/>
        <a:lstStyle/>
        <a:p>
          <a:pPr>
            <a:defRPr lang="en-US"/>
          </a:pPr>
          <a:endParaRPr lang="en-US"/>
        </a:p>
      </c:txPr>
    </c:title>
    <c:autoTitleDeleted val="0"/>
    <c:plotArea>
      <c:layout/>
      <c:pieChart>
        <c:varyColors val="1"/>
        <c:ser>
          <c:idx val="0"/>
          <c:order val="0"/>
          <c:tx>
            <c:strRef>
              <c:f>Sheet1!$B$59</c:f>
              <c:strCache>
                <c:ptCount val="1"/>
                <c:pt idx="0">
                  <c:v>Frequency</c:v>
                </c:pt>
              </c:strCache>
            </c:strRef>
          </c:tx>
          <c:dLbls>
            <c:spPr>
              <a:noFill/>
              <a:ln>
                <a:noFill/>
              </a:ln>
              <a:effectLst/>
            </c:spPr>
            <c:txPr>
              <a:bodyPr/>
              <a:lstStyle/>
              <a:p>
                <a:pPr>
                  <a:defRPr lang="en-US"/>
                </a:pPr>
                <a:endParaRPr lang="en-US"/>
              </a:p>
            </c:txPr>
            <c:showLegendKey val="0"/>
            <c:showVal val="1"/>
            <c:showCatName val="0"/>
            <c:showSerName val="0"/>
            <c:showPercent val="0"/>
            <c:showBubbleSize val="0"/>
            <c:showLeaderLines val="1"/>
            <c:extLst>
              <c:ext xmlns:c15="http://schemas.microsoft.com/office/drawing/2012/chart" uri="{CE6537A1-D6FC-4f65-9D91-7224C49458BB}"/>
            </c:extLst>
          </c:dLbls>
          <c:cat>
            <c:strRef>
              <c:f>Sheet1!$A$60:$A$62</c:f>
              <c:strCache>
                <c:ptCount val="3"/>
                <c:pt idx="0">
                  <c:v>Learning to Be Gritty</c:v>
                </c:pt>
                <c:pt idx="1">
                  <c:v>The Grittiest College Students</c:v>
                </c:pt>
                <c:pt idx="2">
                  <c:v>Fostering grit</c:v>
                </c:pt>
              </c:strCache>
            </c:strRef>
          </c:cat>
          <c:val>
            <c:numRef>
              <c:f>Sheet1!$B$60:$B$62</c:f>
              <c:numCache>
                <c:formatCode>General</c:formatCode>
                <c:ptCount val="3"/>
                <c:pt idx="0">
                  <c:v>7</c:v>
                </c:pt>
                <c:pt idx="1">
                  <c:v>7</c:v>
                </c:pt>
                <c:pt idx="2">
                  <c:v>6</c:v>
                </c:pt>
              </c:numCache>
            </c:numRef>
          </c:val>
          <c:extLst>
            <c:ext xmlns:c16="http://schemas.microsoft.com/office/drawing/2014/chart" uri="{C3380CC4-5D6E-409C-BE32-E72D297353CC}">
              <c16:uniqueId val="{00000000-0C21-43E2-A142-1907D7BC5B37}"/>
            </c:ext>
          </c:extLst>
        </c:ser>
        <c:dLbls>
          <c:showLegendKey val="0"/>
          <c:showVal val="0"/>
          <c:showCatName val="0"/>
          <c:showSerName val="0"/>
          <c:showPercent val="0"/>
          <c:showBubbleSize val="0"/>
          <c:showLeaderLines val="1"/>
        </c:dLbls>
        <c:firstSliceAng val="0"/>
      </c:pieChart>
    </c:plotArea>
    <c:legend>
      <c:legendPos val="r"/>
      <c:overlay val="0"/>
      <c:txPr>
        <a:bodyPr/>
        <a:lstStyle/>
        <a:p>
          <a:pPr>
            <a:defRPr lang="en-US"/>
          </a:pPr>
          <a:endParaRPr lang="en-US"/>
        </a:p>
      </c:txPr>
    </c:legend>
    <c:plotVisOnly val="1"/>
    <c:dispBlanksAs val="gap"/>
    <c:showDLblsOverMax val="0"/>
  </c:chart>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B29D77-B786-471D-AFEB-02A14D42BEDB}" type="datetimeFigureOut">
              <a:rPr lang="en-US" smtClean="0"/>
              <a:pPr/>
              <a:t>12/10/2021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29D822-88CA-4BA0-89B0-39EA984F64AF}" type="slidenum">
              <a:rPr lang="en-US" smtClean="0"/>
              <a:pPr/>
              <a:t>‹#›</a:t>
            </a:fld>
            <a:endParaRPr lang="en-US"/>
          </a:p>
        </p:txBody>
      </p:sp>
    </p:spTree>
    <p:extLst>
      <p:ext uri="{BB962C8B-B14F-4D97-AF65-F5344CB8AC3E}">
        <p14:creationId xmlns:p14="http://schemas.microsoft.com/office/powerpoint/2010/main" val="7486826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F29D822-88CA-4BA0-89B0-39EA984F64AF}"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F29D822-88CA-4BA0-89B0-39EA984F64AF}" type="slidenum">
              <a:rPr lang="en-US" smtClean="0"/>
              <a:pPr/>
              <a:t>2</a:t>
            </a:fld>
            <a:endParaRPr lang="en-US"/>
          </a:p>
        </p:txBody>
      </p:sp>
    </p:spTree>
    <p:extLst>
      <p:ext uri="{BB962C8B-B14F-4D97-AF65-F5344CB8AC3E}">
        <p14:creationId xmlns:p14="http://schemas.microsoft.com/office/powerpoint/2010/main" val="26649749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F29D822-88CA-4BA0-89B0-39EA984F64AF}" type="slidenum">
              <a:rPr lang="en-US" smtClean="0"/>
              <a:pPr/>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She had that ability to overcome or conquer the challenges as per scaling it from 1-5. The Currency, Relevance, Authority, Accuracy and Purpose induce significant and proficient prediction over “grit” success or passion for a longer period of time.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F29D822-88CA-4BA0-89B0-39EA984F64AF}" type="slidenum">
              <a:rPr lang="en-US" smtClean="0"/>
              <a:pPr/>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F29D822-88CA-4BA0-89B0-39EA984F64AF}" type="slidenum">
              <a:rPr lang="en-US" smtClean="0"/>
              <a:pPr/>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F29D822-88CA-4BA0-89B0-39EA984F64AF}" type="slidenum">
              <a:rPr lang="en-US" smtClean="0"/>
              <a:pPr/>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F29D822-88CA-4BA0-89B0-39EA984F64AF}" type="slidenum">
              <a:rPr lang="en-US" smtClean="0"/>
              <a:pPr/>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F29D822-88CA-4BA0-89B0-39EA984F64AF}" type="slidenum">
              <a:rPr lang="en-US" smtClean="0"/>
              <a:pPr/>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She had that ability to overcome or conquer the challenges as per scaling it from 1-5. The Currency, Relevance, Authority, Accuracy and Purpose induce significant and proficient prediction over “grit” success or passion for a longer period of time.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F29D822-88CA-4BA0-89B0-39EA984F64AF}" type="slidenum">
              <a:rPr lang="en-US" smtClean="0"/>
              <a:pPr/>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F29D822-88CA-4BA0-89B0-39EA984F64AF}" type="slidenum">
              <a:rPr lang="en-US" smtClean="0"/>
              <a:pPr/>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F29D822-88CA-4BA0-89B0-39EA984F64AF}" type="slidenum">
              <a:rPr lang="en-US" smtClean="0"/>
              <a:pPr/>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F29D822-88CA-4BA0-89B0-39EA984F64AF}" type="slidenum">
              <a:rPr lang="en-US" smtClean="0"/>
              <a:pPr/>
              <a:t>12</a:t>
            </a:fld>
            <a:endParaRPr lang="en-US"/>
          </a:p>
        </p:txBody>
      </p:sp>
    </p:spTree>
    <p:extLst>
      <p:ext uri="{BB962C8B-B14F-4D97-AF65-F5344CB8AC3E}">
        <p14:creationId xmlns:p14="http://schemas.microsoft.com/office/powerpoint/2010/main" val="21314685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Date Placeholder 27"/>
          <p:cNvSpPr>
            <a:spLocks noGrp="1"/>
          </p:cNvSpPr>
          <p:nvPr>
            <p:ph type="dt" sz="half" idx="10"/>
          </p:nvPr>
        </p:nvSpPr>
        <p:spPr/>
        <p:txBody>
          <a:bodyPr/>
          <a:lstStyle/>
          <a:p>
            <a:fld id="{2D202488-4139-4052-B998-251C9C912739}" type="datetimeFigureOut">
              <a:rPr lang="en-US" smtClean="0"/>
              <a:pPr/>
              <a:t>12/10/2021</a:t>
            </a:fld>
            <a:endParaRPr lang="en-US"/>
          </a:p>
        </p:txBody>
      </p:sp>
      <p:sp>
        <p:nvSpPr>
          <p:cNvPr id="17" name="Footer Placeholder 16"/>
          <p:cNvSpPr>
            <a:spLocks noGrp="1"/>
          </p:cNvSpPr>
          <p:nvPr>
            <p:ph type="ftr" sz="quarter" idx="11"/>
          </p:nvPr>
        </p:nvSpPr>
        <p:spPr/>
        <p:txBody>
          <a:bodyPr/>
          <a:lstStyle/>
          <a:p>
            <a:r>
              <a:rPr lang="en-ZA"/>
              <a:t>Add Footer Here</a:t>
            </a:r>
            <a:endParaRPr lang="en-US" dirty="0"/>
          </a:p>
        </p:txBody>
      </p:sp>
      <p:sp>
        <p:nvSpPr>
          <p:cNvPr id="29" name="Slide Number Placeholder 28"/>
          <p:cNvSpPr>
            <a:spLocks noGrp="1"/>
          </p:cNvSpPr>
          <p:nvPr>
            <p:ph type="sldNum" sz="quarter" idx="12"/>
          </p:nvPr>
        </p:nvSpPr>
        <p:spPr/>
        <p:txBody>
          <a:bodyPr/>
          <a:lstStyle/>
          <a:p>
            <a:fld id="{4FAB73BC-B049-4115-A692-8D63A059BFB8}" type="slidenum">
              <a:rPr lang="en-US" smtClean="0"/>
              <a:pPr/>
              <a:t>‹#›</a:t>
            </a:fld>
            <a:endParaRPr lang="en-US" dirty="0"/>
          </a:p>
        </p:txBody>
      </p:sp>
      <p:sp>
        <p:nvSpPr>
          <p:cNvPr id="32" name="Rectangle 31"/>
          <p:cNvSpPr/>
          <p:nvPr/>
        </p:nvSpPr>
        <p:spPr>
          <a:xfrm>
            <a:off x="0" y="-1"/>
            <a:ext cx="487680" cy="6854456"/>
          </a:xfrm>
          <a:prstGeom prst="rect">
            <a:avLst/>
          </a:prstGeom>
          <a:solidFill>
            <a:srgbClr val="FFFFFF">
              <a:alpha val="100000"/>
            </a:srgb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a:xfrm>
            <a:off x="412744" y="680477"/>
            <a:ext cx="60960"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40" name="Rectangle 39"/>
          <p:cNvSpPr/>
          <p:nvPr/>
        </p:nvSpPr>
        <p:spPr>
          <a:xfrm>
            <a:off x="358764" y="680477"/>
            <a:ext cx="36576"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41" name="Rectangle 40"/>
          <p:cNvSpPr/>
          <p:nvPr/>
        </p:nvSpPr>
        <p:spPr>
          <a:xfrm>
            <a:off x="333360" y="680477"/>
            <a:ext cx="12192"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2" name="Rectangle 41"/>
          <p:cNvSpPr/>
          <p:nvPr/>
        </p:nvSpPr>
        <p:spPr>
          <a:xfrm>
            <a:off x="295691" y="680477"/>
            <a:ext cx="12192"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Title 7"/>
          <p:cNvSpPr>
            <a:spLocks noGrp="1"/>
          </p:cNvSpPr>
          <p:nvPr>
            <p:ph type="ctrTitle"/>
          </p:nvPr>
        </p:nvSpPr>
        <p:spPr>
          <a:xfrm>
            <a:off x="1219200" y="4343400"/>
            <a:ext cx="10363200" cy="1975104"/>
          </a:xfrm>
        </p:spPr>
        <p:txBody>
          <a:bodyPr/>
          <a:lstStyle>
            <a:lvl1pPr marR="9144" algn="l">
              <a:defRPr sz="4000" b="1" cap="all" spc="0" baseline="0">
                <a:effectLst>
                  <a:reflection blurRad="12700" stA="34000" endA="740" endPos="53000" dir="5400000" sy="-100000" algn="bl" rotWithShape="0"/>
                </a:effectLst>
              </a:defRPr>
            </a:lvl1pPr>
            <a:extLst/>
          </a:lstStyle>
          <a:p>
            <a:r>
              <a:rPr kumimoji="0" lang="en-US"/>
              <a:t>Click to edit Master title style</a:t>
            </a:r>
          </a:p>
        </p:txBody>
      </p:sp>
      <p:sp>
        <p:nvSpPr>
          <p:cNvPr id="9" name="Subtitle 8"/>
          <p:cNvSpPr>
            <a:spLocks noGrp="1"/>
          </p:cNvSpPr>
          <p:nvPr>
            <p:ph type="subTitle" idx="1"/>
          </p:nvPr>
        </p:nvSpPr>
        <p:spPr>
          <a:xfrm>
            <a:off x="1219200" y="2834640"/>
            <a:ext cx="10363200" cy="1508760"/>
          </a:xfrm>
        </p:spPr>
        <p:txBody>
          <a:bodyPr lIns="100584" tIns="45720" anchor="b"/>
          <a:lstStyle>
            <a:lvl1pPr marL="0" indent="0" algn="l">
              <a:spcBef>
                <a:spcPts val="0"/>
              </a:spcBef>
              <a:buNone/>
              <a:defRPr sz="2000">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56" name="Rectangle 55"/>
          <p:cNvSpPr/>
          <p:nvPr/>
        </p:nvSpPr>
        <p:spPr>
          <a:xfrm>
            <a:off x="340388" y="5047394"/>
            <a:ext cx="97536" cy="169164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5" name="Rectangle 64"/>
          <p:cNvSpPr/>
          <p:nvPr/>
        </p:nvSpPr>
        <p:spPr>
          <a:xfrm>
            <a:off x="340388" y="4796819"/>
            <a:ext cx="97536" cy="228600"/>
          </a:xfrm>
          <a:prstGeom prst="rect">
            <a:avLst/>
          </a:prstGeom>
          <a:solidFill>
            <a:schemeClr val="accent3">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6" name="Rectangle 65"/>
          <p:cNvSpPr/>
          <p:nvPr/>
        </p:nvSpPr>
        <p:spPr>
          <a:xfrm>
            <a:off x="340388" y="4637685"/>
            <a:ext cx="97536" cy="137160"/>
          </a:xfrm>
          <a:prstGeom prst="rect">
            <a:avLst/>
          </a:prstGeom>
          <a:solidFill>
            <a:schemeClr val="bg2"/>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7" name="Rectangle 66"/>
          <p:cNvSpPr/>
          <p:nvPr/>
        </p:nvSpPr>
        <p:spPr>
          <a:xfrm>
            <a:off x="340388" y="4542559"/>
            <a:ext cx="97536" cy="7315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D202488-4139-4052-B998-251C9C912739}" type="datetimeFigureOut">
              <a:rPr lang="en-US" smtClean="0"/>
              <a:pPr/>
              <a:t>12/10/2021</a:t>
            </a:fld>
            <a:endParaRPr lang="en-US"/>
          </a:p>
        </p:txBody>
      </p:sp>
      <p:sp>
        <p:nvSpPr>
          <p:cNvPr id="5" name="Footer Placeholder 4"/>
          <p:cNvSpPr>
            <a:spLocks noGrp="1"/>
          </p:cNvSpPr>
          <p:nvPr>
            <p:ph type="ftr" sz="quarter" idx="11"/>
          </p:nvPr>
        </p:nvSpPr>
        <p:spPr/>
        <p:txBody>
          <a:bodyPr/>
          <a:lstStyle/>
          <a:p>
            <a:r>
              <a:rPr lang="en-ZA"/>
              <a:t>Add Footer Here</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4" name="Freeform 13"/>
          <p:cNvSpPr>
            <a:spLocks/>
          </p:cNvSpPr>
          <p:nvPr/>
        </p:nvSpPr>
        <p:spPr bwMode="auto">
          <a:xfrm>
            <a:off x="6438603" y="1073888"/>
            <a:ext cx="5762848" cy="5791200"/>
          </a:xfrm>
          <a:custGeom>
            <a:avLst>
              <a:gd name="A1" fmla="val 0"/>
              <a:gd name="A2" fmla="val 0"/>
              <a:gd name="A3" fmla="val 0"/>
              <a:gd name="A4" fmla="val 0"/>
              <a:gd name="A5" fmla="val 0"/>
              <a:gd name="A6" fmla="val 0"/>
              <a:gd name="A7" fmla="val 0"/>
              <a:gd name="A8" fmla="val 0"/>
            </a:avLst>
            <a:gdLst/>
            <a:ahLst/>
            <a:cxnLst>
              <a:cxn ang="0">
                <a:pos x="0" y="3648"/>
              </a:cxn>
              <a:cxn ang="0">
                <a:pos x="720" y="2016"/>
              </a:cxn>
              <a:cxn ang="0">
                <a:pos x="2736" y="0"/>
              </a:cxn>
              <a:cxn ang="0">
                <a:pos x="2736" y="96"/>
              </a:cxn>
              <a:cxn ang="0">
                <a:pos x="744" y="2038"/>
              </a:cxn>
              <a:cxn ang="0">
                <a:pos x="48" y="3648"/>
              </a:cxn>
              <a:cxn ang="0">
                <a:pos x="0" y="3648"/>
              </a:cxn>
            </a:cxnLst>
            <a:rect l="0" t="0" r="0" b="0"/>
            <a:pathLst>
              <a:path w="2736" h="3648">
                <a:moveTo>
                  <a:pt x="0" y="3648"/>
                </a:moveTo>
                <a:lnTo>
                  <a:pt x="720" y="2016"/>
                </a:lnTo>
                <a:lnTo>
                  <a:pt x="2736" y="672"/>
                </a:lnTo>
                <a:lnTo>
                  <a:pt x="2736" y="720"/>
                </a:lnTo>
                <a:lnTo>
                  <a:pt x="744" y="2038"/>
                </a:lnTo>
                <a:lnTo>
                  <a:pt x="48" y="3648"/>
                </a:lnTo>
                <a:lnTo>
                  <a:pt x="48" y="3648"/>
                </a:lnTo>
                <a:close/>
              </a:path>
            </a:pathLst>
          </a:custGeom>
          <a:noFill/>
          <a:ln w="3175" cap="flat" cmpd="sng" algn="ctr">
            <a:solidFill>
              <a:schemeClr val="accent2">
                <a:alpha val="5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Freeform 14"/>
          <p:cNvSpPr>
            <a:spLocks/>
          </p:cNvSpPr>
          <p:nvPr/>
        </p:nvSpPr>
        <p:spPr bwMode="auto">
          <a:xfrm>
            <a:off x="498621" y="0"/>
            <a:ext cx="7352715" cy="6615332"/>
          </a:xfrm>
          <a:custGeom>
            <a:avLst>
              <a:gd name="A1" fmla="val 0"/>
              <a:gd name="A2" fmla="val 0"/>
              <a:gd name="A3" fmla="val 0"/>
              <a:gd name="A4" fmla="val 0"/>
              <a:gd name="A5" fmla="val 0"/>
              <a:gd name="A6" fmla="val 0"/>
              <a:gd name="A7" fmla="val 0"/>
              <a:gd name="A8" fmla="val 0"/>
            </a:avLst>
            <a:gdLst/>
            <a:ahLst/>
            <a:cxnLst>
              <a:cxn ang="0">
                <a:pos x="0" y="4080"/>
              </a:cxn>
              <a:cxn ang="0">
                <a:pos x="0" y="4128"/>
              </a:cxn>
              <a:cxn ang="0">
                <a:pos x="3504" y="2640"/>
              </a:cxn>
              <a:cxn ang="0">
                <a:pos x="2880" y="0"/>
              </a:cxn>
              <a:cxn ang="0">
                <a:pos x="2832" y="0"/>
              </a:cxn>
              <a:cxn ang="0">
                <a:pos x="3465" y="2619"/>
              </a:cxn>
              <a:cxn ang="0">
                <a:pos x="0" y="4080"/>
              </a:cxn>
            </a:cxnLst>
            <a:rect l="0" t="0" r="0" b="0"/>
            <a:pathLst>
              <a:path w="3504" h="4128">
                <a:moveTo>
                  <a:pt x="0" y="4080"/>
                </a:moveTo>
                <a:lnTo>
                  <a:pt x="0" y="4128"/>
                </a:lnTo>
                <a:lnTo>
                  <a:pt x="3504" y="2640"/>
                </a:lnTo>
                <a:lnTo>
                  <a:pt x="2880" y="0"/>
                </a:lnTo>
                <a:lnTo>
                  <a:pt x="2832" y="0"/>
                </a:lnTo>
                <a:lnTo>
                  <a:pt x="3465" y="2619"/>
                </a:lnTo>
                <a:lnTo>
                  <a:pt x="0" y="4080"/>
                </a:lnTo>
                <a:close/>
              </a:path>
            </a:pathLst>
          </a:custGeom>
          <a:noFill/>
          <a:ln w="3175" cap="flat" cmpd="sng" algn="ctr">
            <a:solidFill>
              <a:schemeClr val="accent2">
                <a:alpha val="5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5236414">
            <a:off x="6635304" y="1285480"/>
            <a:ext cx="4114800" cy="1584960"/>
          </a:xfrm>
          <a:custGeom>
            <a:avLst>
              <a:gd name="A1" fmla="val 0"/>
              <a:gd name="A2" fmla="val 0"/>
              <a:gd name="A3" fmla="val 0"/>
              <a:gd name="A4" fmla="val 0"/>
              <a:gd name="A5" fmla="val 0"/>
              <a:gd name="A6" fmla="val 0"/>
              <a:gd name="A7" fmla="val 0"/>
              <a:gd name="A8" fmla="val 0"/>
            </a:avLst>
            <a:gdLst/>
            <a:ahLst/>
            <a:cxnLst>
              <a:cxn ang="0">
                <a:pos x="0" y="0"/>
              </a:cxn>
              <a:cxn ang="0">
                <a:pos x="3552" y="1344"/>
              </a:cxn>
              <a:cxn ang="0">
                <a:pos x="0" y="48"/>
              </a:cxn>
              <a:cxn ang="0">
                <a:pos x="0" y="0"/>
              </a:cxn>
            </a:cxnLst>
            <a:rect l="0" t="0" r="0" b="0"/>
            <a:pathLst>
              <a:path w="3552" h="1344">
                <a:moveTo>
                  <a:pt x="0" y="0"/>
                </a:moveTo>
                <a:lnTo>
                  <a:pt x="3552" y="1344"/>
                </a:lnTo>
                <a:lnTo>
                  <a:pt x="0" y="48"/>
                </a:lnTo>
                <a:lnTo>
                  <a:pt x="0" y="0"/>
                </a:lnTo>
                <a:close/>
              </a:path>
            </a:pathLst>
          </a:custGeom>
          <a:solidFill>
            <a:schemeClr val="bg2">
              <a:tint val="95000"/>
              <a:satMod val="18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Freeform 15"/>
          <p:cNvSpPr>
            <a:spLocks/>
          </p:cNvSpPr>
          <p:nvPr/>
        </p:nvSpPr>
        <p:spPr bwMode="auto">
          <a:xfrm>
            <a:off x="7924800" y="0"/>
            <a:ext cx="3657600" cy="4267200"/>
          </a:xfrm>
          <a:custGeom>
            <a:avLst>
              <a:gd name="A1" fmla="val 0"/>
              <a:gd name="A2" fmla="val 0"/>
              <a:gd name="A3" fmla="val 0"/>
              <a:gd name="A4" fmla="val 0"/>
              <a:gd name="A5" fmla="val 0"/>
              <a:gd name="A6" fmla="val 0"/>
              <a:gd name="A7" fmla="val 0"/>
              <a:gd name="A8" fmla="val 0"/>
            </a:avLst>
            <a:gdLst/>
            <a:ahLst/>
            <a:cxnLst>
              <a:cxn ang="0">
                <a:pos x="1104" y="0"/>
              </a:cxn>
              <a:cxn ang="0">
                <a:pos x="1728" y="0"/>
              </a:cxn>
              <a:cxn ang="0">
                <a:pos x="0" y="2688"/>
              </a:cxn>
              <a:cxn ang="0">
                <a:pos x="1104" y="0"/>
              </a:cxn>
            </a:cxnLst>
            <a:rect l="0" t="0" r="0" b="0"/>
            <a:pathLst>
              <a:path w="1728" h="2688">
                <a:moveTo>
                  <a:pt x="1104" y="0"/>
                </a:moveTo>
                <a:lnTo>
                  <a:pt x="1728" y="0"/>
                </a:lnTo>
                <a:lnTo>
                  <a:pt x="0" y="2688"/>
                </a:lnTo>
                <a:lnTo>
                  <a:pt x="1104"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Freeform 16"/>
          <p:cNvSpPr>
            <a:spLocks/>
          </p:cNvSpPr>
          <p:nvPr/>
        </p:nvSpPr>
        <p:spPr bwMode="auto">
          <a:xfrm>
            <a:off x="7924800" y="4267200"/>
            <a:ext cx="4267200" cy="1143000"/>
          </a:xfrm>
          <a:custGeom>
            <a:avLst>
              <a:gd name="A1" fmla="val 0"/>
              <a:gd name="A2" fmla="val 0"/>
              <a:gd name="A3" fmla="val 0"/>
              <a:gd name="A4" fmla="val 0"/>
              <a:gd name="A5" fmla="val 0"/>
              <a:gd name="A6" fmla="val 0"/>
              <a:gd name="A7" fmla="val 0"/>
              <a:gd name="A8" fmla="val 0"/>
            </a:avLst>
            <a:gdLst/>
            <a:ahLst/>
            <a:cxnLst>
              <a:cxn ang="0">
                <a:pos x="0" y="0"/>
              </a:cxn>
              <a:cxn ang="0">
                <a:pos x="2016" y="240"/>
              </a:cxn>
              <a:cxn ang="0">
                <a:pos x="2016" y="720"/>
              </a:cxn>
              <a:cxn ang="0">
                <a:pos x="0" y="0"/>
              </a:cxn>
            </a:cxnLst>
            <a:rect l="0" t="0" r="0" b="0"/>
            <a:pathLst>
              <a:path w="2016" h="720">
                <a:moveTo>
                  <a:pt x="0" y="0"/>
                </a:moveTo>
                <a:lnTo>
                  <a:pt x="2016" y="240"/>
                </a:lnTo>
                <a:lnTo>
                  <a:pt x="2016" y="720"/>
                </a:lnTo>
                <a:lnTo>
                  <a:pt x="0"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Freeform 17"/>
          <p:cNvSpPr>
            <a:spLocks/>
          </p:cNvSpPr>
          <p:nvPr/>
        </p:nvSpPr>
        <p:spPr bwMode="auto">
          <a:xfrm>
            <a:off x="7924800" y="0"/>
            <a:ext cx="1828800" cy="4267200"/>
          </a:xfrm>
          <a:custGeom>
            <a:avLst>
              <a:gd name="A1" fmla="val 0"/>
              <a:gd name="A2" fmla="val 0"/>
              <a:gd name="A3" fmla="val 0"/>
              <a:gd name="A4" fmla="val 0"/>
              <a:gd name="A5" fmla="val 0"/>
              <a:gd name="A6" fmla="val 0"/>
              <a:gd name="A7" fmla="val 0"/>
              <a:gd name="A8" fmla="val 0"/>
            </a:avLst>
            <a:gdLst/>
            <a:ahLst/>
            <a:cxnLst>
              <a:cxn ang="0">
                <a:pos x="864" y="0"/>
              </a:cxn>
              <a:cxn ang="0">
                <a:pos x="0" y="2688"/>
              </a:cxn>
              <a:cxn ang="0">
                <a:pos x="768" y="0"/>
              </a:cxn>
              <a:cxn ang="0">
                <a:pos x="864" y="0"/>
              </a:cxn>
            </a:cxnLst>
            <a:rect l="0" t="0" r="0" b="0"/>
            <a:pathLst>
              <a:path w="864" h="2688">
                <a:moveTo>
                  <a:pt x="864" y="0"/>
                </a:moveTo>
                <a:lnTo>
                  <a:pt x="0" y="2688"/>
                </a:lnTo>
                <a:lnTo>
                  <a:pt x="768" y="0"/>
                </a:lnTo>
                <a:lnTo>
                  <a:pt x="864"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Freeform 18"/>
          <p:cNvSpPr>
            <a:spLocks/>
          </p:cNvSpPr>
          <p:nvPr/>
        </p:nvSpPr>
        <p:spPr bwMode="auto">
          <a:xfrm>
            <a:off x="7931152" y="4246564"/>
            <a:ext cx="2787649" cy="2611437"/>
          </a:xfrm>
          <a:custGeom>
            <a:avLst>
              <a:gd name="A1" fmla="val 0"/>
              <a:gd name="A2" fmla="val 0"/>
              <a:gd name="A3" fmla="val 0"/>
              <a:gd name="A4" fmla="val 0"/>
              <a:gd name="A5" fmla="val 0"/>
              <a:gd name="A6" fmla="val 0"/>
              <a:gd name="A7" fmla="val 0"/>
              <a:gd name="A8" fmla="val 0"/>
            </a:avLst>
            <a:gdLst/>
            <a:ahLst/>
            <a:cxnLst>
              <a:cxn ang="0">
                <a:pos x="1071" y="1645"/>
              </a:cxn>
              <a:cxn ang="0">
                <a:pos x="1317" y="1645"/>
              </a:cxn>
              <a:cxn ang="0">
                <a:pos x="0" y="0"/>
              </a:cxn>
              <a:cxn ang="0">
                <a:pos x="1071" y="1645"/>
              </a:cxn>
            </a:cxnLst>
            <a:rect l="0" t="0" r="0" b="0"/>
            <a:pathLst>
              <a:path w="1317" h="1645">
                <a:moveTo>
                  <a:pt x="1071" y="1645"/>
                </a:moveTo>
                <a:lnTo>
                  <a:pt x="1317" y="1645"/>
                </a:lnTo>
                <a:lnTo>
                  <a:pt x="0" y="0"/>
                </a:lnTo>
                <a:lnTo>
                  <a:pt x="1071" y="1645"/>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Freeform 19"/>
          <p:cNvSpPr>
            <a:spLocks/>
          </p:cNvSpPr>
          <p:nvPr/>
        </p:nvSpPr>
        <p:spPr bwMode="auto">
          <a:xfrm>
            <a:off x="7924800" y="4267200"/>
            <a:ext cx="2133600" cy="2590800"/>
          </a:xfrm>
          <a:custGeom>
            <a:avLst>
              <a:gd name="A1" fmla="val 0"/>
              <a:gd name="A2" fmla="val 0"/>
              <a:gd name="A3" fmla="val 0"/>
              <a:gd name="A4" fmla="val 0"/>
              <a:gd name="A5" fmla="val 0"/>
              <a:gd name="A6" fmla="val 0"/>
              <a:gd name="A7" fmla="val 0"/>
              <a:gd name="A8" fmla="val 0"/>
            </a:avLst>
            <a:gdLst/>
            <a:ahLst/>
            <a:cxnLst>
              <a:cxn ang="0">
                <a:pos x="1008" y="1632"/>
              </a:cxn>
              <a:cxn ang="0">
                <a:pos x="0" y="0"/>
              </a:cxn>
              <a:cxn ang="0">
                <a:pos x="960" y="1632"/>
              </a:cxn>
              <a:cxn ang="0">
                <a:pos x="1008" y="1632"/>
              </a:cxn>
            </a:cxnLst>
            <a:rect l="0" t="0" r="0" b="0"/>
            <a:pathLst>
              <a:path w="1008" h="1632">
                <a:moveTo>
                  <a:pt x="1008" y="1632"/>
                </a:moveTo>
                <a:lnTo>
                  <a:pt x="0" y="0"/>
                </a:lnTo>
                <a:lnTo>
                  <a:pt x="960" y="1632"/>
                </a:lnTo>
                <a:lnTo>
                  <a:pt x="1008" y="1632"/>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1" name="Freeform 20"/>
          <p:cNvSpPr>
            <a:spLocks/>
          </p:cNvSpPr>
          <p:nvPr/>
        </p:nvSpPr>
        <p:spPr bwMode="auto">
          <a:xfrm>
            <a:off x="7924800" y="1371600"/>
            <a:ext cx="4267200" cy="2895600"/>
          </a:xfrm>
          <a:custGeom>
            <a:avLst>
              <a:gd name="A1" fmla="val 0"/>
              <a:gd name="A2" fmla="val 0"/>
              <a:gd name="A3" fmla="val 0"/>
              <a:gd name="A4" fmla="val 0"/>
              <a:gd name="A5" fmla="val 0"/>
              <a:gd name="A6" fmla="val 0"/>
              <a:gd name="A7" fmla="val 0"/>
              <a:gd name="A8" fmla="val 0"/>
            </a:avLst>
            <a:gdLst/>
            <a:ahLst/>
            <a:cxnLst>
              <a:cxn ang="0">
                <a:pos x="2016" y="0"/>
              </a:cxn>
              <a:cxn ang="0">
                <a:pos x="2016" y="144"/>
              </a:cxn>
              <a:cxn ang="0">
                <a:pos x="0" y="1824"/>
              </a:cxn>
              <a:cxn ang="0">
                <a:pos x="2016" y="0"/>
              </a:cxn>
            </a:cxnLst>
            <a:rect l="0" t="0" r="0" b="0"/>
            <a:pathLst>
              <a:path w="2016" h="1824">
                <a:moveTo>
                  <a:pt x="2016" y="0"/>
                </a:moveTo>
                <a:lnTo>
                  <a:pt x="2016" y="144"/>
                </a:lnTo>
                <a:lnTo>
                  <a:pt x="0" y="1824"/>
                </a:lnTo>
                <a:lnTo>
                  <a:pt x="2016"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Freeform 21"/>
          <p:cNvSpPr>
            <a:spLocks/>
          </p:cNvSpPr>
          <p:nvPr/>
        </p:nvSpPr>
        <p:spPr bwMode="auto">
          <a:xfrm>
            <a:off x="7924800" y="1752600"/>
            <a:ext cx="4267200" cy="2514600"/>
          </a:xfrm>
          <a:custGeom>
            <a:avLst>
              <a:gd name="A1" fmla="val 0"/>
              <a:gd name="A2" fmla="val 0"/>
              <a:gd name="A3" fmla="val 0"/>
              <a:gd name="A4" fmla="val 0"/>
              <a:gd name="A5" fmla="val 0"/>
              <a:gd name="A6" fmla="val 0"/>
              <a:gd name="A7" fmla="val 0"/>
              <a:gd name="A8" fmla="val 0"/>
            </a:avLst>
            <a:gdLst/>
            <a:ahLst/>
            <a:cxnLst>
              <a:cxn ang="0">
                <a:pos x="2016" y="0"/>
              </a:cxn>
              <a:cxn ang="0">
                <a:pos x="0" y="1584"/>
              </a:cxn>
              <a:cxn ang="0">
                <a:pos x="2016" y="48"/>
              </a:cxn>
              <a:cxn ang="0">
                <a:pos x="2016" y="0"/>
              </a:cxn>
            </a:cxnLst>
            <a:rect l="0" t="0" r="0" b="0"/>
            <a:pathLst>
              <a:path w="2016" h="1584">
                <a:moveTo>
                  <a:pt x="2016" y="0"/>
                </a:moveTo>
                <a:lnTo>
                  <a:pt x="0" y="1584"/>
                </a:lnTo>
                <a:lnTo>
                  <a:pt x="2016" y="48"/>
                </a:lnTo>
                <a:lnTo>
                  <a:pt x="2016"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3" name="Freeform 22"/>
          <p:cNvSpPr>
            <a:spLocks/>
          </p:cNvSpPr>
          <p:nvPr/>
        </p:nvSpPr>
        <p:spPr bwMode="auto">
          <a:xfrm>
            <a:off x="1320800" y="4267200"/>
            <a:ext cx="6604000" cy="2590800"/>
          </a:xfrm>
          <a:custGeom>
            <a:avLst>
              <a:gd name="A1" fmla="val 0"/>
              <a:gd name="A2" fmla="val 0"/>
              <a:gd name="A3" fmla="val 0"/>
              <a:gd name="A4" fmla="val 0"/>
              <a:gd name="A5" fmla="val 0"/>
              <a:gd name="A6" fmla="val 0"/>
              <a:gd name="A7" fmla="val 0"/>
              <a:gd name="A8" fmla="val 0"/>
            </a:avLst>
            <a:gdLst/>
            <a:ahLst/>
            <a:cxnLst>
              <a:cxn ang="0">
                <a:pos x="0" y="1632"/>
              </a:cxn>
              <a:cxn ang="0">
                <a:pos x="3120" y="0"/>
              </a:cxn>
              <a:cxn ang="0">
                <a:pos x="1056" y="1632"/>
              </a:cxn>
              <a:cxn ang="0">
                <a:pos x="0" y="1632"/>
              </a:cxn>
            </a:cxnLst>
            <a:rect l="0" t="0" r="0" b="0"/>
            <a:pathLst>
              <a:path w="3120" h="1632">
                <a:moveTo>
                  <a:pt x="0" y="1632"/>
                </a:moveTo>
                <a:lnTo>
                  <a:pt x="3120" y="0"/>
                </a:lnTo>
                <a:lnTo>
                  <a:pt x="1056" y="1632"/>
                </a:lnTo>
                <a:lnTo>
                  <a:pt x="0" y="1632"/>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4" name="Freeform 23"/>
          <p:cNvSpPr>
            <a:spLocks/>
          </p:cNvSpPr>
          <p:nvPr/>
        </p:nvSpPr>
        <p:spPr bwMode="auto">
          <a:xfrm>
            <a:off x="711200" y="4267200"/>
            <a:ext cx="7112000" cy="2590800"/>
          </a:xfrm>
          <a:custGeom>
            <a:avLst>
              <a:gd name="A1" fmla="val 0"/>
              <a:gd name="A2" fmla="val 0"/>
              <a:gd name="A3" fmla="val 0"/>
              <a:gd name="A4" fmla="val 0"/>
              <a:gd name="A5" fmla="val 0"/>
              <a:gd name="A6" fmla="val 0"/>
              <a:gd name="A7" fmla="val 0"/>
              <a:gd name="A8" fmla="val 0"/>
            </a:avLst>
            <a:gdLst/>
            <a:ahLst/>
            <a:cxnLst>
              <a:cxn ang="0">
                <a:pos x="0" y="1632"/>
              </a:cxn>
              <a:cxn ang="0">
                <a:pos x="3360" y="0"/>
              </a:cxn>
              <a:cxn ang="0">
                <a:pos x="144" y="1632"/>
              </a:cxn>
              <a:cxn ang="0">
                <a:pos x="0" y="1632"/>
              </a:cxn>
            </a:cxnLst>
            <a:rect l="0" t="0" r="0" b="0"/>
            <a:pathLst>
              <a:path w="3360" h="1632">
                <a:moveTo>
                  <a:pt x="0" y="1632"/>
                </a:moveTo>
                <a:lnTo>
                  <a:pt x="3360" y="0"/>
                </a:lnTo>
                <a:lnTo>
                  <a:pt x="144" y="1632"/>
                </a:lnTo>
                <a:lnTo>
                  <a:pt x="0" y="1632"/>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5" name="Freeform 24"/>
          <p:cNvSpPr>
            <a:spLocks/>
          </p:cNvSpPr>
          <p:nvPr/>
        </p:nvSpPr>
        <p:spPr bwMode="auto">
          <a:xfrm>
            <a:off x="489099" y="2438400"/>
            <a:ext cx="7518400" cy="1828800"/>
          </a:xfrm>
          <a:custGeom>
            <a:avLst>
              <a:gd name="A1" fmla="val 0"/>
              <a:gd name="A2" fmla="val 0"/>
              <a:gd name="A3" fmla="val 0"/>
              <a:gd name="A4" fmla="val 0"/>
              <a:gd name="A5" fmla="val 0"/>
              <a:gd name="A6" fmla="val 0"/>
              <a:gd name="A7" fmla="val 0"/>
              <a:gd name="A8" fmla="val 0"/>
            </a:avLst>
            <a:gdLst/>
            <a:ahLst/>
            <a:cxnLst>
              <a:cxn ang="0">
                <a:pos x="0" y="0"/>
              </a:cxn>
              <a:cxn ang="0">
                <a:pos x="3552" y="1152"/>
              </a:cxn>
              <a:cxn ang="0">
                <a:pos x="0" y="384"/>
              </a:cxn>
              <a:cxn ang="0">
                <a:pos x="0" y="0"/>
              </a:cxn>
            </a:cxnLst>
            <a:rect l="0" t="0" r="0" b="0"/>
            <a:pathLst>
              <a:path w="3552" h="1152">
                <a:moveTo>
                  <a:pt x="0" y="0"/>
                </a:moveTo>
                <a:lnTo>
                  <a:pt x="3504" y="1152"/>
                </a:lnTo>
                <a:lnTo>
                  <a:pt x="0" y="384"/>
                </a:lnTo>
                <a:lnTo>
                  <a:pt x="0"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6" name="Freeform 25"/>
          <p:cNvSpPr>
            <a:spLocks/>
          </p:cNvSpPr>
          <p:nvPr/>
        </p:nvSpPr>
        <p:spPr bwMode="auto">
          <a:xfrm>
            <a:off x="489099" y="2133600"/>
            <a:ext cx="7518400" cy="2133600"/>
          </a:xfrm>
          <a:custGeom>
            <a:avLst>
              <a:gd name="A1" fmla="val 0"/>
              <a:gd name="A2" fmla="val 0"/>
              <a:gd name="A3" fmla="val 0"/>
              <a:gd name="A4" fmla="val 0"/>
              <a:gd name="A5" fmla="val 0"/>
              <a:gd name="A6" fmla="val 0"/>
              <a:gd name="A7" fmla="val 0"/>
              <a:gd name="A8" fmla="val 0"/>
            </a:avLst>
            <a:gdLst/>
            <a:ahLst/>
            <a:cxnLst>
              <a:cxn ang="0">
                <a:pos x="0" y="0"/>
              </a:cxn>
              <a:cxn ang="0">
                <a:pos x="3552" y="1344"/>
              </a:cxn>
              <a:cxn ang="0">
                <a:pos x="0" y="48"/>
              </a:cxn>
              <a:cxn ang="0">
                <a:pos x="0" y="0"/>
              </a:cxn>
            </a:cxnLst>
            <a:rect l="0" t="0" r="0" b="0"/>
            <a:pathLst>
              <a:path w="3552" h="1344">
                <a:moveTo>
                  <a:pt x="0" y="0"/>
                </a:moveTo>
                <a:lnTo>
                  <a:pt x="3552" y="1344"/>
                </a:lnTo>
                <a:lnTo>
                  <a:pt x="0" y="48"/>
                </a:lnTo>
                <a:lnTo>
                  <a:pt x="0"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Freeform 26"/>
          <p:cNvSpPr>
            <a:spLocks/>
          </p:cNvSpPr>
          <p:nvPr/>
        </p:nvSpPr>
        <p:spPr bwMode="auto">
          <a:xfrm>
            <a:off x="6096000" y="4267200"/>
            <a:ext cx="1828800" cy="2590800"/>
          </a:xfrm>
          <a:custGeom>
            <a:avLst>
              <a:gd name="A1" fmla="val 0"/>
              <a:gd name="A2" fmla="val 0"/>
              <a:gd name="A3" fmla="val 0"/>
              <a:gd name="A4" fmla="val 0"/>
              <a:gd name="A5" fmla="val 0"/>
              <a:gd name="A6" fmla="val 0"/>
              <a:gd name="A7" fmla="val 0"/>
              <a:gd name="A8" fmla="val 0"/>
            </a:avLst>
            <a:gdLst/>
            <a:ahLst/>
            <a:cxnLst>
              <a:cxn ang="0">
                <a:pos x="0" y="1632"/>
              </a:cxn>
              <a:cxn ang="0">
                <a:pos x="96" y="1632"/>
              </a:cxn>
              <a:cxn ang="0">
                <a:pos x="864" y="0"/>
              </a:cxn>
              <a:cxn ang="0">
                <a:pos x="0" y="1632"/>
              </a:cxn>
            </a:cxnLst>
            <a:rect l="0" t="0" r="0" b="0"/>
            <a:pathLst>
              <a:path w="864" h="1632">
                <a:moveTo>
                  <a:pt x="0" y="1632"/>
                </a:moveTo>
                <a:lnTo>
                  <a:pt x="96" y="1632"/>
                </a:lnTo>
                <a:lnTo>
                  <a:pt x="864" y="0"/>
                </a:lnTo>
                <a:lnTo>
                  <a:pt x="0" y="1632"/>
                </a:lnTo>
                <a:close/>
              </a:path>
            </a:pathLst>
          </a:custGeom>
          <a:solidFill>
            <a:schemeClr val="bg2">
              <a:tint val="95000"/>
              <a:satMod val="18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3" name="Text Placeholder 2"/>
          <p:cNvSpPr>
            <a:spLocks noGrp="1"/>
          </p:cNvSpPr>
          <p:nvPr>
            <p:ph type="body" idx="1"/>
          </p:nvPr>
        </p:nvSpPr>
        <p:spPr>
          <a:xfrm>
            <a:off x="942536" y="1351672"/>
            <a:ext cx="7624064" cy="977486"/>
          </a:xfrm>
        </p:spPr>
        <p:txBody>
          <a:bodyPr lIns="82296" tIns="45720" bIns="0" anchor="t"/>
          <a:lstStyle>
            <a:lvl1pPr marL="54864" indent="0">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2D202488-4139-4052-B998-251C9C912739}" type="datetimeFigureOut">
              <a:rPr lang="en-US" smtClean="0"/>
              <a:pPr/>
              <a:t>12/10/2021</a:t>
            </a:fld>
            <a:endParaRPr lang="en-US"/>
          </a:p>
        </p:txBody>
      </p:sp>
      <p:sp>
        <p:nvSpPr>
          <p:cNvPr id="5" name="Footer Placeholder 4"/>
          <p:cNvSpPr>
            <a:spLocks noGrp="1"/>
          </p:cNvSpPr>
          <p:nvPr>
            <p:ph type="ftr" sz="quarter" idx="11"/>
          </p:nvPr>
        </p:nvSpPr>
        <p:spPr/>
        <p:txBody>
          <a:bodyPr/>
          <a:lstStyle/>
          <a:p>
            <a:r>
              <a:rPr lang="en-ZA"/>
              <a:t>Add Footer Here</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
        <p:nvSpPr>
          <p:cNvPr id="7" name="Rectangle 6"/>
          <p:cNvSpPr/>
          <p:nvPr/>
        </p:nvSpPr>
        <p:spPr>
          <a:xfrm>
            <a:off x="484213" y="402265"/>
            <a:ext cx="11338560" cy="886265"/>
          </a:xfrm>
          <a:prstGeom prst="rect">
            <a:avLst/>
          </a:prstGeom>
          <a:solidFill>
            <a:schemeClr val="bg2">
              <a:tint val="95000"/>
              <a:satMod val="180000"/>
              <a:alpha val="4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42536" y="512064"/>
            <a:ext cx="10875264" cy="777240"/>
          </a:xfrm>
        </p:spPr>
        <p:txBody>
          <a:bodyPr tIns="64008"/>
          <a:lstStyle>
            <a:lvl1pPr algn="l">
              <a:buNone/>
              <a:defRPr sz="3800" b="0" cap="none" spc="-150" baseline="0"/>
            </a:lvl1pPr>
            <a:extLst/>
          </a:lstStyle>
          <a:p>
            <a:r>
              <a:rPr kumimoji="0" lang="en-US"/>
              <a:t>Click to edit Master title style</a:t>
            </a:r>
          </a:p>
        </p:txBody>
      </p:sp>
      <p:sp>
        <p:nvSpPr>
          <p:cNvPr id="8" name="Rectangle 7"/>
          <p:cNvSpPr/>
          <p:nvPr/>
        </p:nvSpPr>
        <p:spPr>
          <a:xfrm flipH="1">
            <a:off x="495384" y="680477"/>
            <a:ext cx="36576"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Rectangle 8"/>
          <p:cNvSpPr/>
          <p:nvPr/>
        </p:nvSpPr>
        <p:spPr>
          <a:xfrm flipH="1">
            <a:off x="548145" y="680477"/>
            <a:ext cx="36576"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0" name="Rectangle 9"/>
          <p:cNvSpPr/>
          <p:nvPr/>
        </p:nvSpPr>
        <p:spPr>
          <a:xfrm flipH="1">
            <a:off x="597933" y="680477"/>
            <a:ext cx="12192"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H="1">
            <a:off x="635603" y="680477"/>
            <a:ext cx="12192"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2" name="Rectangle 11"/>
          <p:cNvSpPr/>
          <p:nvPr/>
        </p:nvSpPr>
        <p:spPr>
          <a:xfrm>
            <a:off x="667304" y="680477"/>
            <a:ext cx="48768"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512064"/>
            <a:ext cx="10972800" cy="914400"/>
          </a:xfrm>
        </p:spPr>
        <p:txBody>
          <a:bodyPr/>
          <a:lstStyle/>
          <a:p>
            <a:r>
              <a:rPr kumimoji="0" lang="en-US"/>
              <a:t>Click to edit Master title style</a:t>
            </a:r>
          </a:p>
        </p:txBody>
      </p:sp>
      <p:sp>
        <p:nvSpPr>
          <p:cNvPr id="3" name="Content Placeholder 2"/>
          <p:cNvSpPr>
            <a:spLocks noGrp="1"/>
          </p:cNvSpPr>
          <p:nvPr>
            <p:ph sz="half" idx="1"/>
          </p:nvPr>
        </p:nvSpPr>
        <p:spPr>
          <a:xfrm>
            <a:off x="619125" y="1770502"/>
            <a:ext cx="53848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207125" y="1770502"/>
            <a:ext cx="53848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2D202488-4139-4052-B998-251C9C912739}" type="datetimeFigureOut">
              <a:rPr lang="en-US" smtClean="0"/>
              <a:pPr/>
              <a:t>12/10/2021</a:t>
            </a:fld>
            <a:endParaRPr lang="en-US"/>
          </a:p>
        </p:txBody>
      </p:sp>
      <p:sp>
        <p:nvSpPr>
          <p:cNvPr id="6" name="Footer Placeholder 5"/>
          <p:cNvSpPr>
            <a:spLocks noGrp="1"/>
          </p:cNvSpPr>
          <p:nvPr>
            <p:ph type="ftr" sz="quarter" idx="11"/>
          </p:nvPr>
        </p:nvSpPr>
        <p:spPr/>
        <p:txBody>
          <a:bodyPr/>
          <a:lstStyle/>
          <a:p>
            <a:r>
              <a:rPr lang="en-ZA"/>
              <a:t>Add Footer Here</a:t>
            </a:r>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8" name="Straight Connector 7">
            <a:extLst>
              <a:ext uri="{FF2B5EF4-FFF2-40B4-BE49-F238E27FC236}">
                <a16:creationId xmlns:a16="http://schemas.microsoft.com/office/drawing/2014/main" id="{4715607D-9DE2-4687-AAF8-EF2427252A90}"/>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5" name="Rectangle 24"/>
          <p:cNvSpPr/>
          <p:nvPr/>
        </p:nvSpPr>
        <p:spPr>
          <a:xfrm>
            <a:off x="0" y="402266"/>
            <a:ext cx="11822773" cy="886265"/>
          </a:xfrm>
          <a:prstGeom prst="rect">
            <a:avLst/>
          </a:prstGeom>
          <a:solidFill>
            <a:schemeClr val="bg2">
              <a:tint val="95000"/>
              <a:satMod val="180000"/>
              <a:alpha val="4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673099" y="512064"/>
            <a:ext cx="10363200" cy="914400"/>
          </a:xfrm>
        </p:spPr>
        <p:txBody>
          <a:bodyPr anchor="t"/>
          <a:lstStyle>
            <a:lvl1pPr>
              <a:defRPr sz="4000"/>
            </a:lvl1pPr>
            <a:extLst/>
          </a:lstStyle>
          <a:p>
            <a:r>
              <a:rPr kumimoji="0" lang="en-US"/>
              <a:t>Click to edit Master title style</a:t>
            </a:r>
          </a:p>
        </p:txBody>
      </p:sp>
      <p:sp>
        <p:nvSpPr>
          <p:cNvPr id="3" name="Text Placeholder 2"/>
          <p:cNvSpPr>
            <a:spLocks noGrp="1"/>
          </p:cNvSpPr>
          <p:nvPr>
            <p:ph type="body" idx="1"/>
          </p:nvPr>
        </p:nvSpPr>
        <p:spPr>
          <a:xfrm>
            <a:off x="609600" y="1809750"/>
            <a:ext cx="5386917" cy="639762"/>
          </a:xfrm>
        </p:spPr>
        <p:txBody>
          <a:bodyPr anchor="ctr"/>
          <a:lstStyle>
            <a:lvl1pPr marL="73152" indent="0" algn="l">
              <a:buNone/>
              <a:defRPr sz="2400" b="1">
                <a:solidFill>
                  <a:schemeClr val="accent2"/>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6193368" y="1809750"/>
            <a:ext cx="5389033" cy="639762"/>
          </a:xfrm>
        </p:spPr>
        <p:txBody>
          <a:bodyPr anchor="ctr"/>
          <a:lstStyle>
            <a:lvl1pPr marL="73152" indent="0">
              <a:buNone/>
              <a:defRPr sz="2400" b="1">
                <a:solidFill>
                  <a:schemeClr val="accent2"/>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09600" y="2459037"/>
            <a:ext cx="5386917" cy="3959352"/>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6193368" y="2459037"/>
            <a:ext cx="5389033" cy="3959352"/>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2D202488-4139-4052-B998-251C9C912739}" type="datetimeFigureOut">
              <a:rPr lang="en-US" smtClean="0"/>
              <a:pPr/>
              <a:t>12/10/2021</a:t>
            </a:fld>
            <a:endParaRPr lang="en-US"/>
          </a:p>
        </p:txBody>
      </p:sp>
      <p:sp>
        <p:nvSpPr>
          <p:cNvPr id="8" name="Footer Placeholder 7"/>
          <p:cNvSpPr>
            <a:spLocks noGrp="1"/>
          </p:cNvSpPr>
          <p:nvPr>
            <p:ph type="ftr" sz="quarter" idx="11"/>
          </p:nvPr>
        </p:nvSpPr>
        <p:spPr/>
        <p:txBody>
          <a:bodyPr/>
          <a:lstStyle/>
          <a:p>
            <a:r>
              <a:rPr lang="en-ZA"/>
              <a:t>Add Footer Here</a:t>
            </a:r>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
        <p:nvSpPr>
          <p:cNvPr id="16" name="Rectangle 15"/>
          <p:cNvSpPr/>
          <p:nvPr/>
        </p:nvSpPr>
        <p:spPr>
          <a:xfrm>
            <a:off x="117053" y="680477"/>
            <a:ext cx="60960"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7" name="Rectangle 16"/>
          <p:cNvSpPr/>
          <p:nvPr/>
        </p:nvSpPr>
        <p:spPr>
          <a:xfrm>
            <a:off x="63073" y="680477"/>
            <a:ext cx="36576"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Rectangle 17"/>
          <p:cNvSpPr/>
          <p:nvPr/>
        </p:nvSpPr>
        <p:spPr>
          <a:xfrm>
            <a:off x="37669" y="680477"/>
            <a:ext cx="12192"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680477"/>
            <a:ext cx="12192"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Rectangle 19"/>
          <p:cNvSpPr/>
          <p:nvPr/>
        </p:nvSpPr>
        <p:spPr>
          <a:xfrm flipH="1">
            <a:off x="199693" y="680477"/>
            <a:ext cx="36576"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Rectangle 20"/>
          <p:cNvSpPr/>
          <p:nvPr/>
        </p:nvSpPr>
        <p:spPr>
          <a:xfrm flipH="1">
            <a:off x="252455" y="680477"/>
            <a:ext cx="36576"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Rectangle 21"/>
          <p:cNvSpPr/>
          <p:nvPr/>
        </p:nvSpPr>
        <p:spPr>
          <a:xfrm flipH="1">
            <a:off x="302243" y="680477"/>
            <a:ext cx="12192"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flipH="1">
            <a:off x="339912" y="680477"/>
            <a:ext cx="12192"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0" name="Rectangle 29"/>
          <p:cNvSpPr/>
          <p:nvPr/>
        </p:nvSpPr>
        <p:spPr>
          <a:xfrm>
            <a:off x="371613" y="680477"/>
            <a:ext cx="48768"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cxnSp>
        <p:nvCxnSpPr>
          <p:cNvPr id="23" name="Straight Connector 22">
            <a:extLst>
              <a:ext uri="{FF2B5EF4-FFF2-40B4-BE49-F238E27FC236}">
                <a16:creationId xmlns:a16="http://schemas.microsoft.com/office/drawing/2014/main" id="{C384AA55-1960-47F4-BA3C-E97A6F2D0B19}"/>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219200" y="512064"/>
            <a:ext cx="10363200" cy="914400"/>
          </a:xfrm>
        </p:spPr>
        <p:txBody>
          <a:bodyPr/>
          <a:lstStyle>
            <a:lvl1pPr>
              <a:defRPr sz="4000" cap="none" baseline="0"/>
            </a:lvl1pPr>
            <a:extLst/>
          </a:lstStyle>
          <a:p>
            <a:r>
              <a:rPr kumimoji="0" lang="en-US"/>
              <a:t>Click to edit Master title style</a:t>
            </a:r>
          </a:p>
        </p:txBody>
      </p:sp>
      <p:sp>
        <p:nvSpPr>
          <p:cNvPr id="3" name="Date Placeholder 2"/>
          <p:cNvSpPr>
            <a:spLocks noGrp="1"/>
          </p:cNvSpPr>
          <p:nvPr>
            <p:ph type="dt" sz="half" idx="10"/>
          </p:nvPr>
        </p:nvSpPr>
        <p:spPr/>
        <p:txBody>
          <a:bodyPr/>
          <a:lstStyle/>
          <a:p>
            <a:fld id="{2D202488-4139-4052-B998-251C9C912739}" type="datetimeFigureOut">
              <a:rPr lang="en-US" smtClean="0"/>
              <a:pPr/>
              <a:t>12/10/2021</a:t>
            </a:fld>
            <a:endParaRPr lang="en-US"/>
          </a:p>
        </p:txBody>
      </p:sp>
      <p:sp>
        <p:nvSpPr>
          <p:cNvPr id="4" name="Footer Placeholder 3"/>
          <p:cNvSpPr>
            <a:spLocks noGrp="1"/>
          </p:cNvSpPr>
          <p:nvPr>
            <p:ph type="ftr" sz="quarter" idx="11"/>
          </p:nvPr>
        </p:nvSpPr>
        <p:spPr/>
        <p:txBody>
          <a:bodyPr/>
          <a:lstStyle/>
          <a:p>
            <a:r>
              <a:rPr lang="en-ZA"/>
              <a:t>Add Footer Here</a:t>
            </a:r>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6" name="Straight Connector 5">
            <a:extLst>
              <a:ext uri="{FF2B5EF4-FFF2-40B4-BE49-F238E27FC236}">
                <a16:creationId xmlns:a16="http://schemas.microsoft.com/office/drawing/2014/main" id="{FFB55B52-B62C-4800-AAC1-B15AF2FE1F45}"/>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202488-4139-4052-B998-251C9C912739}" type="datetimeFigureOut">
              <a:rPr lang="en-US" smtClean="0"/>
              <a:pPr/>
              <a:t>12/10/2021</a:t>
            </a:fld>
            <a:endParaRPr lang="en-US"/>
          </a:p>
        </p:txBody>
      </p:sp>
      <p:sp>
        <p:nvSpPr>
          <p:cNvPr id="3" name="Footer Placeholder 2"/>
          <p:cNvSpPr>
            <a:spLocks noGrp="1"/>
          </p:cNvSpPr>
          <p:nvPr>
            <p:ph type="ftr" sz="quarter" idx="11"/>
          </p:nvPr>
        </p:nvSpPr>
        <p:spPr/>
        <p:txBody>
          <a:bodyPr/>
          <a:lstStyle/>
          <a:p>
            <a:r>
              <a:rPr lang="en-ZA"/>
              <a:t>Add Footer Here </a:t>
            </a:r>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10972800" cy="1162050"/>
          </a:xfrm>
        </p:spPr>
        <p:txBody>
          <a:bodyPr anchor="ctr"/>
          <a:lstStyle>
            <a:lvl1pPr algn="l">
              <a:buNone/>
              <a:defRPr sz="3600" b="0"/>
            </a:lvl1pPr>
            <a:extLst/>
          </a:lstStyle>
          <a:p>
            <a:r>
              <a:rPr kumimoji="0" lang="en-US"/>
              <a:t>Click to edit Master title style</a:t>
            </a:r>
          </a:p>
        </p:txBody>
      </p:sp>
      <p:sp>
        <p:nvSpPr>
          <p:cNvPr id="3" name="Text Placeholder 2"/>
          <p:cNvSpPr>
            <a:spLocks noGrp="1"/>
          </p:cNvSpPr>
          <p:nvPr>
            <p:ph type="body" idx="2"/>
          </p:nvPr>
        </p:nvSpPr>
        <p:spPr>
          <a:xfrm>
            <a:off x="914400" y="1435100"/>
            <a:ext cx="3352800" cy="4572000"/>
          </a:xfrm>
        </p:spPr>
        <p:txBody>
          <a:bodyPr/>
          <a:lstStyle>
            <a:lvl1pPr marL="54864" indent="0">
              <a:buNone/>
              <a:defRPr sz="18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4572000" y="1435100"/>
            <a:ext cx="7315200"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2D202488-4139-4052-B998-251C9C912739}" type="datetimeFigureOut">
              <a:rPr lang="en-US" smtClean="0"/>
              <a:pPr/>
              <a:t>12/10/2021</a:t>
            </a:fld>
            <a:endParaRPr lang="en-US"/>
          </a:p>
        </p:txBody>
      </p:sp>
      <p:sp>
        <p:nvSpPr>
          <p:cNvPr id="6" name="Footer Placeholder 5"/>
          <p:cNvSpPr>
            <a:spLocks noGrp="1"/>
          </p:cNvSpPr>
          <p:nvPr>
            <p:ph type="ftr" sz="quarter" idx="11"/>
          </p:nvPr>
        </p:nvSpPr>
        <p:spPr/>
        <p:txBody>
          <a:bodyPr/>
          <a:lstStyle/>
          <a:p>
            <a:r>
              <a:rPr lang="en-ZA"/>
              <a:t>Add Footer Here</a:t>
            </a:r>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8" name="Straight Connector 7">
            <a:extLst>
              <a:ext uri="{FF2B5EF4-FFF2-40B4-BE49-F238E27FC236}">
                <a16:creationId xmlns:a16="http://schemas.microsoft.com/office/drawing/2014/main" id="{6CC09F73-0AD6-4A1E-A331-75A00B808982}"/>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490709" y="0"/>
            <a:ext cx="11704320" cy="1878037"/>
          </a:xfrm>
          <a:prstGeom prst="rect">
            <a:avLst/>
          </a:prstGeom>
          <a:solidFill>
            <a:srgbClr val="000000">
              <a:alpha val="100000"/>
            </a:srgb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cxnSp>
        <p:nvCxnSpPr>
          <p:cNvPr id="9" name="Straight Connector 8"/>
          <p:cNvCxnSpPr/>
          <p:nvPr/>
        </p:nvCxnSpPr>
        <p:spPr>
          <a:xfrm flipV="1">
            <a:off x="484260" y="1885028"/>
            <a:ext cx="11710163" cy="0"/>
          </a:xfrm>
          <a:prstGeom prst="line">
            <a:avLst/>
          </a:prstGeom>
          <a:noFill/>
          <a:ln w="19050" cap="flat" cmpd="sng" algn="ctr">
            <a:solidFill>
              <a:srgbClr val="FFFFFF">
                <a:alpha val="100000"/>
              </a:srgbClr>
            </a:solidFill>
            <a:prstDash val="solid"/>
            <a:miter lim="800000"/>
          </a:ln>
          <a:effectLst/>
        </p:spPr>
        <p:style>
          <a:lnRef idx="2">
            <a:schemeClr val="accent1"/>
          </a:lnRef>
          <a:fillRef idx="0">
            <a:schemeClr val="accent1"/>
          </a:fillRef>
          <a:effectRef idx="1">
            <a:schemeClr val="accent1"/>
          </a:effectRef>
          <a:fontRef idx="minor">
            <a:schemeClr val="tx1"/>
          </a:fontRef>
        </p:style>
      </p:cxnSp>
      <p:grpSp>
        <p:nvGrpSpPr>
          <p:cNvPr id="10" name="Group 9"/>
          <p:cNvGrpSpPr/>
          <p:nvPr/>
        </p:nvGrpSpPr>
        <p:grpSpPr>
          <a:xfrm rot="5400000">
            <a:off x="11374903" y="1197789"/>
            <a:ext cx="132763" cy="171288"/>
            <a:chOff x="6668087" y="1297746"/>
            <a:chExt cx="161840" cy="156602"/>
          </a:xfrm>
        </p:grpSpPr>
        <p:cxnSp>
          <p:nvCxnSpPr>
            <p:cNvPr id="15" name="Straight Connector 14"/>
            <p:cNvCxnSpPr/>
            <p:nvPr/>
          </p:nvCxnSpPr>
          <p:spPr>
            <a:xfrm rot="16200000">
              <a:off x="6664064" y="1301769"/>
              <a:ext cx="88509" cy="80463"/>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6" name="Straight Connector 15"/>
            <p:cNvCxnSpPr/>
            <p:nvPr/>
          </p:nvCxnSpPr>
          <p:spPr>
            <a:xfrm rot="16200000" flipV="1">
              <a:off x="6685888" y="1391257"/>
              <a:ext cx="125755" cy="427"/>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rot="5400000" flipH="1">
              <a:off x="6744524" y="1300853"/>
              <a:ext cx="88509" cy="82296"/>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title"/>
          </p:nvPr>
        </p:nvSpPr>
        <p:spPr bwMode="grayWhite">
          <a:xfrm>
            <a:off x="1219200" y="441252"/>
            <a:ext cx="9144000" cy="701749"/>
          </a:xfrm>
        </p:spPr>
        <p:txBody>
          <a:bodyPr anchor="b"/>
          <a:lstStyle>
            <a:lvl1pPr algn="l">
              <a:buNone/>
              <a:defRPr sz="2100" b="0"/>
            </a:lvl1pPr>
            <a:extLst/>
          </a:lstStyle>
          <a:p>
            <a:r>
              <a:rPr kumimoji="0" lang="en-US"/>
              <a:t>Click to edit Master title style</a:t>
            </a:r>
          </a:p>
        </p:txBody>
      </p:sp>
      <p:sp>
        <p:nvSpPr>
          <p:cNvPr id="3" name="Picture Placeholder 2"/>
          <p:cNvSpPr>
            <a:spLocks noGrp="1"/>
          </p:cNvSpPr>
          <p:nvPr>
            <p:ph type="pic" idx="1"/>
          </p:nvPr>
        </p:nvSpPr>
        <p:spPr>
          <a:xfrm>
            <a:off x="490709" y="1893781"/>
            <a:ext cx="11704320" cy="4960144"/>
          </a:xfrm>
          <a:solidFill>
            <a:schemeClr val="bg2"/>
          </a:solidFill>
        </p:spPr>
        <p:txBody>
          <a:bodyPr/>
          <a:lstStyle>
            <a:lvl1pPr marL="0" indent="0">
              <a:buNone/>
              <a:defRPr sz="3200"/>
            </a:lvl1pPr>
            <a:extLst/>
          </a:lstStyle>
          <a:p>
            <a:r>
              <a:rPr kumimoji="0" lang="en-US"/>
              <a:t>Click icon to add picture</a:t>
            </a:r>
          </a:p>
        </p:txBody>
      </p:sp>
      <p:sp>
        <p:nvSpPr>
          <p:cNvPr id="4" name="Text Placeholder 3"/>
          <p:cNvSpPr>
            <a:spLocks noGrp="1"/>
          </p:cNvSpPr>
          <p:nvPr>
            <p:ph type="body" sz="half" idx="2"/>
          </p:nvPr>
        </p:nvSpPr>
        <p:spPr bwMode="grayWhite">
          <a:xfrm>
            <a:off x="1219200" y="1150144"/>
            <a:ext cx="9144000" cy="685800"/>
          </a:xfrm>
        </p:spPr>
        <p:txBody>
          <a:bodyPr/>
          <a:lstStyle>
            <a:lvl1pPr marL="27432" indent="0">
              <a:spcBef>
                <a:spcPts val="0"/>
              </a:spcBef>
              <a:buNone/>
              <a:defRPr sz="1400">
                <a:solidFill>
                  <a:srgbClr val="FFFFFF"/>
                </a:solidFill>
              </a:defRPr>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grpSp>
        <p:nvGrpSpPr>
          <p:cNvPr id="14" name="Group 13"/>
          <p:cNvGrpSpPr/>
          <p:nvPr/>
        </p:nvGrpSpPr>
        <p:grpSpPr>
          <a:xfrm rot="5400000">
            <a:off x="11578103" y="1350189"/>
            <a:ext cx="132763" cy="171288"/>
            <a:chOff x="6668087" y="1297746"/>
            <a:chExt cx="161840" cy="156602"/>
          </a:xfrm>
        </p:grpSpPr>
        <p:cxnSp>
          <p:nvCxnSpPr>
            <p:cNvPr id="11" name="Straight Connector 10"/>
            <p:cNvCxnSpPr/>
            <p:nvPr/>
          </p:nvCxnSpPr>
          <p:spPr>
            <a:xfrm rot="16200000">
              <a:off x="6664064" y="1301769"/>
              <a:ext cx="88509" cy="80463"/>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rot="16200000" flipV="1">
              <a:off x="6685888" y="1391257"/>
              <a:ext cx="125755" cy="427"/>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3" name="Straight Connector 12"/>
            <p:cNvCxnSpPr/>
            <p:nvPr/>
          </p:nvCxnSpPr>
          <p:spPr>
            <a:xfrm rot="5400000" flipH="1">
              <a:off x="6744524" y="1300853"/>
              <a:ext cx="88509" cy="82296"/>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grpSp>
      <p:grpSp>
        <p:nvGrpSpPr>
          <p:cNvPr id="18" name="Group 17"/>
          <p:cNvGrpSpPr/>
          <p:nvPr/>
        </p:nvGrpSpPr>
        <p:grpSpPr>
          <a:xfrm rot="5400000">
            <a:off x="11115579" y="1453352"/>
            <a:ext cx="132763" cy="171288"/>
            <a:chOff x="6668087" y="1297746"/>
            <a:chExt cx="161840" cy="156602"/>
          </a:xfrm>
        </p:grpSpPr>
        <p:cxnSp>
          <p:nvCxnSpPr>
            <p:cNvPr id="19" name="Straight Connector 18"/>
            <p:cNvCxnSpPr/>
            <p:nvPr/>
          </p:nvCxnSpPr>
          <p:spPr>
            <a:xfrm rot="16200000">
              <a:off x="6664064" y="1301769"/>
              <a:ext cx="88509" cy="80463"/>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rot="16200000" flipV="1">
              <a:off x="6685888" y="1391257"/>
              <a:ext cx="125755" cy="427"/>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rot="5400000" flipH="1">
              <a:off x="6744524" y="1300853"/>
              <a:ext cx="88509" cy="82296"/>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grpSp>
      <p:sp>
        <p:nvSpPr>
          <p:cNvPr id="5" name="Date Placeholder 4"/>
          <p:cNvSpPr>
            <a:spLocks noGrp="1"/>
          </p:cNvSpPr>
          <p:nvPr>
            <p:ph type="dt" sz="half" idx="10"/>
          </p:nvPr>
        </p:nvSpPr>
        <p:spPr>
          <a:xfrm>
            <a:off x="8636000" y="55499"/>
            <a:ext cx="2844800" cy="365125"/>
          </a:xfrm>
        </p:spPr>
        <p:txBody>
          <a:bodyPr/>
          <a:lstStyle/>
          <a:p>
            <a:fld id="{2D202488-4139-4052-B998-251C9C912739}" type="datetimeFigureOut">
              <a:rPr lang="en-US" smtClean="0"/>
              <a:pPr/>
              <a:t>12/10/2021</a:t>
            </a:fld>
            <a:endParaRPr lang="en-US"/>
          </a:p>
        </p:txBody>
      </p:sp>
      <p:sp>
        <p:nvSpPr>
          <p:cNvPr id="6" name="Footer Placeholder 5"/>
          <p:cNvSpPr>
            <a:spLocks noGrp="1"/>
          </p:cNvSpPr>
          <p:nvPr>
            <p:ph type="ftr" sz="quarter" idx="11"/>
          </p:nvPr>
        </p:nvSpPr>
        <p:spPr>
          <a:xfrm>
            <a:off x="1219200" y="55499"/>
            <a:ext cx="7416800" cy="365125"/>
          </a:xfrm>
        </p:spPr>
        <p:txBody>
          <a:bodyPr/>
          <a:lstStyle/>
          <a:p>
            <a:r>
              <a:rPr lang="en-ZA"/>
              <a:t>Add Footer Here</a:t>
            </a:r>
            <a:endParaRPr lang="en-US" dirty="0"/>
          </a:p>
        </p:txBody>
      </p:sp>
      <p:sp>
        <p:nvSpPr>
          <p:cNvPr id="7" name="Slide Number Placeholder 6"/>
          <p:cNvSpPr>
            <a:spLocks noGrp="1"/>
          </p:cNvSpPr>
          <p:nvPr>
            <p:ph type="sldNum" sz="quarter" idx="12"/>
          </p:nvPr>
        </p:nvSpPr>
        <p:spPr>
          <a:xfrm>
            <a:off x="11480800" y="55499"/>
            <a:ext cx="609600" cy="365125"/>
          </a:xfrm>
        </p:spPr>
        <p:txBody>
          <a:bodyPr/>
          <a:lstStyle/>
          <a:p>
            <a:fld id="{867E5644-1E61-4311-A31E-84CB9C7AA8A9}"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D202488-4139-4052-B998-251C9C912739}" type="datetimeFigureOut">
              <a:rPr lang="en-US" smtClean="0"/>
              <a:pPr/>
              <a:t>12/10/2021</a:t>
            </a:fld>
            <a:endParaRPr lang="en-US"/>
          </a:p>
        </p:txBody>
      </p:sp>
      <p:sp>
        <p:nvSpPr>
          <p:cNvPr id="5" name="Footer Placeholder 4"/>
          <p:cNvSpPr>
            <a:spLocks noGrp="1"/>
          </p:cNvSpPr>
          <p:nvPr>
            <p:ph type="ftr" sz="quarter" idx="11"/>
          </p:nvPr>
        </p:nvSpPr>
        <p:spPr/>
        <p:txBody>
          <a:bodyPr/>
          <a:lstStyle/>
          <a:p>
            <a:r>
              <a:rPr lang="en-ZA"/>
              <a:t>Add Footer Here</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0"/>
            <a:ext cx="2641600" cy="5851525"/>
          </a:xfrm>
        </p:spPr>
        <p:txBody>
          <a:bodyPr vert="eaVert" anchor="ctr"/>
          <a:lstStyle/>
          <a:p>
            <a:r>
              <a:rPr kumimoji="0" lang="en-US"/>
              <a:t>Click to edit Master title style</a:t>
            </a:r>
          </a:p>
        </p:txBody>
      </p:sp>
      <p:sp>
        <p:nvSpPr>
          <p:cNvPr id="3" name="Vertical Text Placeholder 2"/>
          <p:cNvSpPr>
            <a:spLocks noGrp="1"/>
          </p:cNvSpPr>
          <p:nvPr>
            <p:ph type="body" orient="vert" idx="1"/>
          </p:nvPr>
        </p:nvSpPr>
        <p:spPr>
          <a:xfrm>
            <a:off x="812800" y="274640"/>
            <a:ext cx="78232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D202488-4139-4052-B998-251C9C912739}" type="datetimeFigureOut">
              <a:rPr lang="en-US" smtClean="0"/>
              <a:pPr/>
              <a:t>12/10/2021</a:t>
            </a:fld>
            <a:endParaRPr lang="en-US"/>
          </a:p>
        </p:txBody>
      </p:sp>
      <p:sp>
        <p:nvSpPr>
          <p:cNvPr id="5" name="Footer Placeholder 4"/>
          <p:cNvSpPr>
            <a:spLocks noGrp="1"/>
          </p:cNvSpPr>
          <p:nvPr>
            <p:ph type="ftr" sz="quarter" idx="11"/>
          </p:nvPr>
        </p:nvSpPr>
        <p:spPr/>
        <p:txBody>
          <a:bodyPr/>
          <a:lstStyle/>
          <a:p>
            <a:r>
              <a:rPr lang="en-ZA"/>
              <a:t>Add Footer Here</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and Content">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202488-4139-4052-B998-251C9C912739}" type="datetimeFigureOut">
              <a:rPr lang="en-US" smtClean="0"/>
              <a:pPr/>
              <a:t>12/10/2021</a:t>
            </a:fld>
            <a:endParaRPr lang="en-US"/>
          </a:p>
        </p:txBody>
      </p:sp>
      <p:sp>
        <p:nvSpPr>
          <p:cNvPr id="5" name="Footer Placeholder 4"/>
          <p:cNvSpPr>
            <a:spLocks noGrp="1"/>
          </p:cNvSpPr>
          <p:nvPr>
            <p:ph type="ftr" sz="quarter" idx="11"/>
          </p:nvPr>
        </p:nvSpPr>
        <p:spPr/>
        <p:txBody>
          <a:bodyPr/>
          <a:lstStyle/>
          <a:p>
            <a:r>
              <a:rPr lang="en-ZA" dirty="0"/>
              <a:t>Add Footer Here</a:t>
            </a:r>
            <a:endParaRPr lang="en-US" dirty="0"/>
          </a:p>
        </p:txBody>
      </p:sp>
      <p:cxnSp>
        <p:nvCxnSpPr>
          <p:cNvPr id="33" name="Straight Connector 32"/>
          <p:cNvCxnSpPr/>
          <p:nvPr/>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6" name="Title 5">
            <a:extLst>
              <a:ext uri="{FF2B5EF4-FFF2-40B4-BE49-F238E27FC236}">
                <a16:creationId xmlns:a16="http://schemas.microsoft.com/office/drawing/2014/main" id="{C414FF1F-6558-4E39-87DB-276E44F5477C}"/>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568886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Two Content">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292239" y="2161853"/>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58679" y="2168318"/>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D202488-4139-4052-B998-251C9C912739}" type="datetimeFigureOut">
              <a:rPr lang="en-US" smtClean="0"/>
              <a:pPr/>
              <a:t>12/10/2021</a:t>
            </a:fld>
            <a:endParaRPr lang="en-US"/>
          </a:p>
        </p:txBody>
      </p:sp>
      <p:sp>
        <p:nvSpPr>
          <p:cNvPr id="6" name="Footer Placeholder 5"/>
          <p:cNvSpPr>
            <a:spLocks noGrp="1"/>
          </p:cNvSpPr>
          <p:nvPr>
            <p:ph type="ftr" sz="quarter" idx="11"/>
          </p:nvPr>
        </p:nvSpPr>
        <p:spPr/>
        <p:txBody>
          <a:bodyPr/>
          <a:lstStyle/>
          <a:p>
            <a:r>
              <a:rPr lang="en-ZA" dirty="0"/>
              <a:t>Add Footer Here</a:t>
            </a:r>
            <a:endParaRPr lang="en-US" dirty="0"/>
          </a:p>
        </p:txBody>
      </p:sp>
      <p:cxnSp>
        <p:nvCxnSpPr>
          <p:cNvPr id="9" name="Straight Connector 8">
            <a:extLst>
              <a:ext uri="{FF2B5EF4-FFF2-40B4-BE49-F238E27FC236}">
                <a16:creationId xmlns:a16="http://schemas.microsoft.com/office/drawing/2014/main" id="{4715607D-9DE2-4687-AAF8-EF2427252A90}"/>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7" name="Title 6">
            <a:extLst>
              <a:ext uri="{FF2B5EF4-FFF2-40B4-BE49-F238E27FC236}">
                <a16:creationId xmlns:a16="http://schemas.microsoft.com/office/drawing/2014/main" id="{2F96D46B-C1B8-46AB-87DF-61A8058B1F42}"/>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777504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omparison">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287315" y="1950795"/>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87315" y="2755515"/>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52486" y="1954249"/>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2486" y="2752737"/>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D202488-4139-4052-B998-251C9C912739}" type="datetimeFigureOut">
              <a:rPr lang="en-US" smtClean="0"/>
              <a:pPr/>
              <a:t>12/10/2021</a:t>
            </a:fld>
            <a:endParaRPr lang="en-US"/>
          </a:p>
        </p:txBody>
      </p:sp>
      <p:sp>
        <p:nvSpPr>
          <p:cNvPr id="8" name="Footer Placeholder 7"/>
          <p:cNvSpPr>
            <a:spLocks noGrp="1"/>
          </p:cNvSpPr>
          <p:nvPr>
            <p:ph type="ftr" sz="quarter" idx="11"/>
          </p:nvPr>
        </p:nvSpPr>
        <p:spPr/>
        <p:txBody>
          <a:bodyPr/>
          <a:lstStyle/>
          <a:p>
            <a:r>
              <a:rPr lang="en-ZA" dirty="0"/>
              <a:t>Add Footer Here</a:t>
            </a:r>
            <a:endParaRPr lang="en-US" dirty="0"/>
          </a:p>
        </p:txBody>
      </p:sp>
      <p:cxnSp>
        <p:nvCxnSpPr>
          <p:cNvPr id="11" name="Straight Connector 10">
            <a:extLst>
              <a:ext uri="{FF2B5EF4-FFF2-40B4-BE49-F238E27FC236}">
                <a16:creationId xmlns:a16="http://schemas.microsoft.com/office/drawing/2014/main" id="{C384AA55-1960-47F4-BA3C-E97A6F2D0B19}"/>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9" name="Title 8">
            <a:extLst>
              <a:ext uri="{FF2B5EF4-FFF2-40B4-BE49-F238E27FC236}">
                <a16:creationId xmlns:a16="http://schemas.microsoft.com/office/drawing/2014/main" id="{09471694-1220-4CFC-A31F-622E5D3DE2D5}"/>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9817494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Title Only">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D202488-4139-4052-B998-251C9C912739}" type="datetimeFigureOut">
              <a:rPr lang="en-US" smtClean="0"/>
              <a:pPr/>
              <a:t>12/10/2021</a:t>
            </a:fld>
            <a:endParaRPr lang="en-US"/>
          </a:p>
        </p:txBody>
      </p:sp>
      <p:sp>
        <p:nvSpPr>
          <p:cNvPr id="4" name="Footer Placeholder 3"/>
          <p:cNvSpPr>
            <a:spLocks noGrp="1"/>
          </p:cNvSpPr>
          <p:nvPr>
            <p:ph type="ftr" sz="quarter" idx="11"/>
          </p:nvPr>
        </p:nvSpPr>
        <p:spPr/>
        <p:txBody>
          <a:bodyPr/>
          <a:lstStyle/>
          <a:p>
            <a:r>
              <a:rPr lang="en-ZA" dirty="0"/>
              <a:t>Add Footer Here</a:t>
            </a:r>
            <a:endParaRPr lang="en-US" dirty="0"/>
          </a:p>
        </p:txBody>
      </p:sp>
      <p:cxnSp>
        <p:nvCxnSpPr>
          <p:cNvPr id="7" name="Straight Connector 6">
            <a:extLst>
              <a:ext uri="{FF2B5EF4-FFF2-40B4-BE49-F238E27FC236}">
                <a16:creationId xmlns:a16="http://schemas.microsoft.com/office/drawing/2014/main" id="{FFB55B52-B62C-4800-AAC1-B15AF2FE1F45}"/>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5" name="Title 4">
            <a:extLst>
              <a:ext uri="{FF2B5EF4-FFF2-40B4-BE49-F238E27FC236}">
                <a16:creationId xmlns:a16="http://schemas.microsoft.com/office/drawing/2014/main" id="{3DF0054B-B64C-418E-A1B8-428EE4A1DB50}"/>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539550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ontent with Caption">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5095246" y="1645522"/>
            <a:ext cx="5807176" cy="3840852"/>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0909" y="1645522"/>
            <a:ext cx="3600000" cy="3836725"/>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D202488-4139-4052-B998-251C9C912739}" type="datetimeFigureOut">
              <a:rPr lang="en-US" smtClean="0"/>
              <a:pPr/>
              <a:t>12/10/2021</a:t>
            </a:fld>
            <a:endParaRPr lang="en-US"/>
          </a:p>
        </p:txBody>
      </p:sp>
      <p:sp>
        <p:nvSpPr>
          <p:cNvPr id="6" name="Footer Placeholder 5"/>
          <p:cNvSpPr>
            <a:spLocks noGrp="1"/>
          </p:cNvSpPr>
          <p:nvPr>
            <p:ph type="ftr" sz="quarter" idx="11"/>
          </p:nvPr>
        </p:nvSpPr>
        <p:spPr/>
        <p:txBody>
          <a:bodyPr/>
          <a:lstStyle/>
          <a:p>
            <a:r>
              <a:rPr lang="en-ZA" dirty="0"/>
              <a:t>Add Footer Here</a:t>
            </a:r>
            <a:endParaRPr lang="en-US" dirty="0"/>
          </a:p>
        </p:txBody>
      </p:sp>
      <p:cxnSp>
        <p:nvCxnSpPr>
          <p:cNvPr id="9" name="Straight Connector 8">
            <a:extLst>
              <a:ext uri="{FF2B5EF4-FFF2-40B4-BE49-F238E27FC236}">
                <a16:creationId xmlns:a16="http://schemas.microsoft.com/office/drawing/2014/main" id="{6CC09F73-0AD6-4A1E-A331-75A00B808982}"/>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7" name="Title 6">
            <a:extLst>
              <a:ext uri="{FF2B5EF4-FFF2-40B4-BE49-F238E27FC236}">
                <a16:creationId xmlns:a16="http://schemas.microsoft.com/office/drawing/2014/main" id="{1B74F78C-6D32-47C3-ABB2-6E7092A9C4A3}"/>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2816539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and Gallery ">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1300394" y="3128470"/>
            <a:ext cx="3024000" cy="190656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873638" y="5144980"/>
            <a:ext cx="3036438" cy="807405"/>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D202488-4139-4052-B998-251C9C912739}" type="datetimeFigureOut">
              <a:rPr lang="en-US" smtClean="0"/>
              <a:pPr/>
              <a:t>12/10/2021</a:t>
            </a:fld>
            <a:endParaRPr lang="en-US"/>
          </a:p>
        </p:txBody>
      </p:sp>
      <p:sp>
        <p:nvSpPr>
          <p:cNvPr id="6" name="Footer Placeholder 5"/>
          <p:cNvSpPr>
            <a:spLocks noGrp="1"/>
          </p:cNvSpPr>
          <p:nvPr>
            <p:ph type="ftr" sz="quarter" idx="11"/>
          </p:nvPr>
        </p:nvSpPr>
        <p:spPr/>
        <p:txBody>
          <a:bodyPr/>
          <a:lstStyle/>
          <a:p>
            <a:r>
              <a:rPr lang="en-ZA" dirty="0"/>
              <a:t>Add Footer Here</a:t>
            </a:r>
            <a:endParaRPr lang="en-US" dirty="0"/>
          </a:p>
        </p:txBody>
      </p:sp>
      <p:cxnSp>
        <p:nvCxnSpPr>
          <p:cNvPr id="9" name="Straight Connector 8">
            <a:extLst>
              <a:ext uri="{FF2B5EF4-FFF2-40B4-BE49-F238E27FC236}">
                <a16:creationId xmlns:a16="http://schemas.microsoft.com/office/drawing/2014/main" id="{6CC09F73-0AD6-4A1E-A331-75A00B808982}"/>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8" name="Content Placeholder 2">
            <a:extLst>
              <a:ext uri="{FF2B5EF4-FFF2-40B4-BE49-F238E27FC236}">
                <a16:creationId xmlns:a16="http://schemas.microsoft.com/office/drawing/2014/main" id="{9DE9A20D-024F-4A17-9B20-526AA4037253}"/>
              </a:ext>
            </a:extLst>
          </p:cNvPr>
          <p:cNvSpPr>
            <a:spLocks noGrp="1"/>
          </p:cNvSpPr>
          <p:nvPr>
            <p:ph idx="12"/>
          </p:nvPr>
        </p:nvSpPr>
        <p:spPr>
          <a:xfrm>
            <a:off x="4602108" y="3128470"/>
            <a:ext cx="3024000" cy="190656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Content Placeholder 2">
            <a:extLst>
              <a:ext uri="{FF2B5EF4-FFF2-40B4-BE49-F238E27FC236}">
                <a16:creationId xmlns:a16="http://schemas.microsoft.com/office/drawing/2014/main" id="{37D8F60F-F9DD-4AAC-BF28-C004CCDF2D69}"/>
              </a:ext>
            </a:extLst>
          </p:cNvPr>
          <p:cNvSpPr>
            <a:spLocks noGrp="1"/>
          </p:cNvSpPr>
          <p:nvPr>
            <p:ph idx="13"/>
          </p:nvPr>
        </p:nvSpPr>
        <p:spPr>
          <a:xfrm>
            <a:off x="7873638" y="3128470"/>
            <a:ext cx="3024000" cy="190656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3">
            <a:extLst>
              <a:ext uri="{FF2B5EF4-FFF2-40B4-BE49-F238E27FC236}">
                <a16:creationId xmlns:a16="http://schemas.microsoft.com/office/drawing/2014/main" id="{8F09FDD8-5B1C-4AAA-8EEC-0A77C9E477D1}"/>
              </a:ext>
            </a:extLst>
          </p:cNvPr>
          <p:cNvSpPr>
            <a:spLocks noGrp="1"/>
          </p:cNvSpPr>
          <p:nvPr>
            <p:ph type="body" sz="half" idx="14"/>
          </p:nvPr>
        </p:nvSpPr>
        <p:spPr>
          <a:xfrm>
            <a:off x="4595889" y="5144979"/>
            <a:ext cx="3036438" cy="807405"/>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12" name="Text Placeholder 3">
            <a:extLst>
              <a:ext uri="{FF2B5EF4-FFF2-40B4-BE49-F238E27FC236}">
                <a16:creationId xmlns:a16="http://schemas.microsoft.com/office/drawing/2014/main" id="{E6DF0B7E-E17E-4875-966D-4DE67F755B71}"/>
              </a:ext>
            </a:extLst>
          </p:cNvPr>
          <p:cNvSpPr>
            <a:spLocks noGrp="1"/>
          </p:cNvSpPr>
          <p:nvPr>
            <p:ph type="body" sz="half" idx="15"/>
          </p:nvPr>
        </p:nvSpPr>
        <p:spPr>
          <a:xfrm>
            <a:off x="1306587" y="5144978"/>
            <a:ext cx="3036438" cy="807405"/>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cxnSp>
        <p:nvCxnSpPr>
          <p:cNvPr id="13" name="Straight Connector 12">
            <a:extLst>
              <a:ext uri="{FF2B5EF4-FFF2-40B4-BE49-F238E27FC236}">
                <a16:creationId xmlns:a16="http://schemas.microsoft.com/office/drawing/2014/main" id="{5685D963-B130-47E9-AFCC-AEBED2B1155B}"/>
              </a:ext>
            </a:extLst>
          </p:cNvPr>
          <p:cNvCxnSpPr>
            <a:cxnSpLocks/>
          </p:cNvCxnSpPr>
          <p:nvPr userDrawn="1"/>
        </p:nvCxnSpPr>
        <p:spPr>
          <a:xfrm>
            <a:off x="4484077" y="5144978"/>
            <a:ext cx="0" cy="807405"/>
          </a:xfrm>
          <a:prstGeom prst="line">
            <a:avLst/>
          </a:prstGeom>
          <a:ln w="19050">
            <a:solidFill>
              <a:schemeClr val="bg2">
                <a:lumMod val="75000"/>
              </a:schemeClr>
            </a:solidFill>
          </a:ln>
        </p:spPr>
        <p:style>
          <a:lnRef idx="3">
            <a:schemeClr val="accent1"/>
          </a:lnRef>
          <a:fillRef idx="0">
            <a:schemeClr val="accent1"/>
          </a:fillRef>
          <a:effectRef idx="2">
            <a:schemeClr val="accent1"/>
          </a:effectRef>
          <a:fontRef idx="minor">
            <a:schemeClr val="tx1"/>
          </a:fontRef>
        </p:style>
      </p:cxnSp>
      <p:cxnSp>
        <p:nvCxnSpPr>
          <p:cNvPr id="14" name="Straight Connector 13">
            <a:extLst>
              <a:ext uri="{FF2B5EF4-FFF2-40B4-BE49-F238E27FC236}">
                <a16:creationId xmlns:a16="http://schemas.microsoft.com/office/drawing/2014/main" id="{2FA9B6CF-713A-4942-BE35-A61AFCDDFD3D}"/>
              </a:ext>
            </a:extLst>
          </p:cNvPr>
          <p:cNvCxnSpPr>
            <a:cxnSpLocks/>
          </p:cNvCxnSpPr>
          <p:nvPr userDrawn="1"/>
        </p:nvCxnSpPr>
        <p:spPr>
          <a:xfrm>
            <a:off x="7757747" y="5144978"/>
            <a:ext cx="0" cy="807405"/>
          </a:xfrm>
          <a:prstGeom prst="line">
            <a:avLst/>
          </a:prstGeom>
          <a:ln w="19050">
            <a:solidFill>
              <a:schemeClr val="bg2">
                <a:lumMod val="75000"/>
              </a:schemeClr>
            </a:solidFill>
          </a:ln>
        </p:spPr>
        <p:style>
          <a:lnRef idx="3">
            <a:schemeClr val="accent1"/>
          </a:lnRef>
          <a:fillRef idx="0">
            <a:schemeClr val="accent1"/>
          </a:fillRef>
          <a:effectRef idx="2">
            <a:schemeClr val="accent1"/>
          </a:effectRef>
          <a:fontRef idx="minor">
            <a:schemeClr val="tx1"/>
          </a:fontRef>
        </p:style>
      </p:cxnSp>
      <p:sp>
        <p:nvSpPr>
          <p:cNvPr id="19" name="Text Placeholder 18">
            <a:extLst>
              <a:ext uri="{FF2B5EF4-FFF2-40B4-BE49-F238E27FC236}">
                <a16:creationId xmlns:a16="http://schemas.microsoft.com/office/drawing/2014/main" id="{93809A32-C7A4-4739-994B-BE492F855ACC}"/>
              </a:ext>
            </a:extLst>
          </p:cNvPr>
          <p:cNvSpPr>
            <a:spLocks noGrp="1"/>
          </p:cNvSpPr>
          <p:nvPr>
            <p:ph type="body" sz="quarter" idx="16"/>
          </p:nvPr>
        </p:nvSpPr>
        <p:spPr>
          <a:xfrm>
            <a:off x="1290908" y="1617663"/>
            <a:ext cx="9618391" cy="1336675"/>
          </a:xfrm>
        </p:spPr>
        <p:txBody>
          <a:bodyPr>
            <a:no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itle 6">
            <a:extLst>
              <a:ext uri="{FF2B5EF4-FFF2-40B4-BE49-F238E27FC236}">
                <a16:creationId xmlns:a16="http://schemas.microsoft.com/office/drawing/2014/main" id="{2C1ABD52-D5FE-4FC2-8449-5DA0E52853E1}"/>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2427037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1"/>
            <a:ext cx="487680" cy="6854456"/>
          </a:xfrm>
          <a:prstGeom prst="rect">
            <a:avLst/>
          </a:prstGeom>
          <a:solidFill>
            <a:srgbClr val="FFFFFF">
              <a:alpha val="100000"/>
            </a:srgb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340388" y="5047394"/>
            <a:ext cx="97536" cy="169164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340388" y="4796819"/>
            <a:ext cx="97536" cy="228600"/>
          </a:xfrm>
          <a:prstGeom prst="rect">
            <a:avLst/>
          </a:prstGeom>
          <a:solidFill>
            <a:schemeClr val="accent3">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340388" y="4637685"/>
            <a:ext cx="97536" cy="137160"/>
          </a:xfrm>
          <a:prstGeom prst="rect">
            <a:avLst/>
          </a:prstGeom>
          <a:solidFill>
            <a:schemeClr val="bg2"/>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340388" y="4542559"/>
            <a:ext cx="97536" cy="7315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2" name="Rectangle 11"/>
          <p:cNvSpPr/>
          <p:nvPr/>
        </p:nvSpPr>
        <p:spPr>
          <a:xfrm>
            <a:off x="412744" y="680477"/>
            <a:ext cx="60960"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5" name="Rectangle 14"/>
          <p:cNvSpPr/>
          <p:nvPr/>
        </p:nvSpPr>
        <p:spPr>
          <a:xfrm>
            <a:off x="358764" y="680477"/>
            <a:ext cx="36576"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6" name="Rectangle 15"/>
          <p:cNvSpPr/>
          <p:nvPr/>
        </p:nvSpPr>
        <p:spPr>
          <a:xfrm>
            <a:off x="333360" y="680477"/>
            <a:ext cx="12192"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7" name="Rectangle 16"/>
          <p:cNvSpPr/>
          <p:nvPr/>
        </p:nvSpPr>
        <p:spPr>
          <a:xfrm>
            <a:off x="295691" y="680477"/>
            <a:ext cx="12192"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1219200" y="512064"/>
            <a:ext cx="10363200" cy="914400"/>
          </a:xfrm>
          <a:prstGeom prst="rect">
            <a:avLst/>
          </a:prstGeom>
        </p:spPr>
        <p:txBody>
          <a:bodyPr vert="horz" anchor="t">
            <a:noAutofit/>
          </a:bodyPr>
          <a:lstStyle/>
          <a:p>
            <a:r>
              <a:rPr kumimoji="0" lang="en-US"/>
              <a:t>Click to edit Master title style</a:t>
            </a:r>
          </a:p>
        </p:txBody>
      </p:sp>
      <p:sp>
        <p:nvSpPr>
          <p:cNvPr id="13" name="Text Placeholder 12"/>
          <p:cNvSpPr>
            <a:spLocks noGrp="1"/>
          </p:cNvSpPr>
          <p:nvPr>
            <p:ph type="body" idx="1"/>
          </p:nvPr>
        </p:nvSpPr>
        <p:spPr>
          <a:xfrm>
            <a:off x="1219200" y="1783560"/>
            <a:ext cx="10363200" cy="457200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8636000" y="6416676"/>
            <a:ext cx="2844800" cy="365125"/>
          </a:xfrm>
          <a:prstGeom prst="rect">
            <a:avLst/>
          </a:prstGeom>
        </p:spPr>
        <p:txBody>
          <a:bodyPr vert="horz" anchor="b"/>
          <a:lstStyle>
            <a:lvl1pPr algn="l" eaLnBrk="1" latinLnBrk="0" hangingPunct="1">
              <a:defRPr kumimoji="0" sz="1100">
                <a:solidFill>
                  <a:schemeClr val="tx2"/>
                </a:solidFill>
              </a:defRPr>
            </a:lvl1pPr>
            <a:extLst/>
          </a:lstStyle>
          <a:p>
            <a:fld id="{2D202488-4139-4052-B998-251C9C912739}" type="datetimeFigureOut">
              <a:rPr lang="en-US" smtClean="0"/>
              <a:pPr/>
              <a:t>12/10/2021</a:t>
            </a:fld>
            <a:endParaRPr lang="en-US"/>
          </a:p>
        </p:txBody>
      </p:sp>
      <p:sp>
        <p:nvSpPr>
          <p:cNvPr id="3" name="Footer Placeholder 2"/>
          <p:cNvSpPr>
            <a:spLocks noGrp="1"/>
          </p:cNvSpPr>
          <p:nvPr>
            <p:ph type="ftr" sz="quarter" idx="3"/>
          </p:nvPr>
        </p:nvSpPr>
        <p:spPr>
          <a:xfrm>
            <a:off x="1219200" y="6416676"/>
            <a:ext cx="7416800" cy="365125"/>
          </a:xfrm>
          <a:prstGeom prst="rect">
            <a:avLst/>
          </a:prstGeom>
        </p:spPr>
        <p:txBody>
          <a:bodyPr vert="horz" anchor="b"/>
          <a:lstStyle>
            <a:lvl1pPr algn="r" eaLnBrk="1" latinLnBrk="0" hangingPunct="1">
              <a:defRPr kumimoji="0" sz="1100">
                <a:solidFill>
                  <a:schemeClr val="tx2"/>
                </a:solidFill>
              </a:defRPr>
            </a:lvl1pPr>
            <a:extLst/>
          </a:lstStyle>
          <a:p>
            <a:r>
              <a:rPr lang="en-ZA"/>
              <a:t>Add Footer Here</a:t>
            </a:r>
            <a:endParaRPr lang="en-US" dirty="0"/>
          </a:p>
        </p:txBody>
      </p:sp>
      <p:sp>
        <p:nvSpPr>
          <p:cNvPr id="23" name="Slide Number Placeholder 22"/>
          <p:cNvSpPr>
            <a:spLocks noGrp="1"/>
          </p:cNvSpPr>
          <p:nvPr>
            <p:ph type="sldNum" sz="quarter" idx="4"/>
          </p:nvPr>
        </p:nvSpPr>
        <p:spPr>
          <a:xfrm>
            <a:off x="11480800" y="6416676"/>
            <a:ext cx="609600" cy="365125"/>
          </a:xfrm>
          <a:prstGeom prst="rect">
            <a:avLst/>
          </a:prstGeom>
        </p:spPr>
        <p:txBody>
          <a:bodyPr vert="horz" anchor="b"/>
          <a:lstStyle>
            <a:lvl1pPr algn="l" eaLnBrk="1" latinLnBrk="0" hangingPunct="1">
              <a:defRPr kumimoji="0" sz="1200">
                <a:solidFill>
                  <a:schemeClr val="tx2"/>
                </a:solidFill>
              </a:defRPr>
            </a:lvl1pPr>
            <a:extLst/>
          </a:lstStyle>
          <a:p>
            <a:fld id="{4FAB73BC-B049-4115-A692-8D63A059BFB8}" type="slidenum">
              <a:rPr lang="en-US" smtClean="0"/>
              <a:pPr/>
              <a:t>‹#›</a:t>
            </a:fld>
            <a:endParaRPr lang="en-US" dirty="0"/>
          </a:p>
        </p:txBody>
      </p:sp>
    </p:spTree>
  </p:cSld>
  <p:clrMap bg1="dk1" tx1="lt1" bg2="dk2" tx2="lt2" accent1="accent1" accent2="accent2" accent3="accent3" accent4="accent4" accent5="accent5" accent6="accent6" hlink="hlink" folHlink="folHlink"/>
  <p:sldLayoutIdLst>
    <p:sldLayoutId id="2147484003" r:id="rId1"/>
    <p:sldLayoutId id="2147484004" r:id="rId2"/>
    <p:sldLayoutId id="2147484005" r:id="rId3"/>
    <p:sldLayoutId id="2147484006" r:id="rId4"/>
    <p:sldLayoutId id="2147484007" r:id="rId5"/>
    <p:sldLayoutId id="2147484008" r:id="rId6"/>
    <p:sldLayoutId id="2147484009" r:id="rId7"/>
    <p:sldLayoutId id="2147484010" r:id="rId8"/>
    <p:sldLayoutId id="2147484011" r:id="rId9"/>
    <p:sldLayoutId id="2147484012" r:id="rId10"/>
    <p:sldLayoutId id="2147484013" r:id="rId11"/>
    <p:sldLayoutId id="2147483686" r:id="rId12"/>
    <p:sldLayoutId id="2147483688" r:id="rId13"/>
    <p:sldLayoutId id="2147483689" r:id="rId14"/>
    <p:sldLayoutId id="2147483690" r:id="rId15"/>
    <p:sldLayoutId id="2147483692" r:id="rId16"/>
    <p:sldLayoutId id="2147483696" r:id="rId17"/>
  </p:sldLayoutIdLst>
  <p:txStyles>
    <p:titleStyle>
      <a:lvl1pPr algn="l" rtl="0" eaLnBrk="1" latinLnBrk="0" hangingPunct="1">
        <a:spcBef>
          <a:spcPct val="0"/>
        </a:spcBef>
        <a:buNone/>
        <a:defRPr kumimoji="0" sz="4000" kern="1200" spc="-100" baseline="0">
          <a:solidFill>
            <a:schemeClr val="tx2">
              <a:satMod val="200000"/>
            </a:schemeClr>
          </a:solidFill>
          <a:latin typeface="+mj-lt"/>
          <a:ea typeface="+mj-ea"/>
          <a:cs typeface="+mj-cs"/>
        </a:defRPr>
      </a:lvl1pPr>
      <a:extLst/>
    </p:titleStyle>
    <p:bodyStyle>
      <a:lvl1pPr marL="411480" indent="-342900" algn="l" rtl="0" eaLnBrk="1" latinLnBrk="0" hangingPunct="1">
        <a:spcBef>
          <a:spcPts val="700"/>
        </a:spcBef>
        <a:buClr>
          <a:schemeClr val="tx2"/>
        </a:buClr>
        <a:buSzPct val="95000"/>
        <a:buFont typeface="Wingdings"/>
        <a:buChar char=""/>
        <a:defRPr kumimoji="0" sz="3000" kern="1200">
          <a:solidFill>
            <a:schemeClr val="tx1"/>
          </a:solidFill>
          <a:latin typeface="+mn-lt"/>
          <a:ea typeface="+mn-ea"/>
          <a:cs typeface="+mn-cs"/>
        </a:defRPr>
      </a:lvl1pPr>
      <a:lvl2pPr marL="740664" indent="-285750" algn="l" rtl="0" eaLnBrk="1" latinLnBrk="0" hangingPunct="1">
        <a:spcBef>
          <a:spcPct val="20000"/>
        </a:spcBef>
        <a:buClr>
          <a:schemeClr val="accent2"/>
        </a:buClr>
        <a:buSzPct val="90000"/>
        <a:buFont typeface="Wingdings"/>
        <a:buChar char=""/>
        <a:defRPr kumimoji="0" sz="2600" kern="1200">
          <a:solidFill>
            <a:schemeClr val="tx1"/>
          </a:solidFill>
          <a:latin typeface="+mn-lt"/>
          <a:ea typeface="+mn-ea"/>
          <a:cs typeface="+mn-cs"/>
        </a:defRPr>
      </a:lvl2pPr>
      <a:lvl3pPr marL="996696" indent="-228600" algn="l" rtl="0" eaLnBrk="1" latinLnBrk="0" hangingPunct="1">
        <a:spcBef>
          <a:spcPct val="20000"/>
        </a:spcBef>
        <a:buClr>
          <a:schemeClr val="accent2"/>
        </a:buClr>
        <a:buFont typeface="Wingdings 2"/>
        <a:buChar char=""/>
        <a:defRPr kumimoji="0" sz="2400" kern="1200">
          <a:solidFill>
            <a:schemeClr val="tx1"/>
          </a:solidFill>
          <a:latin typeface="+mn-lt"/>
          <a:ea typeface="+mn-ea"/>
          <a:cs typeface="+mn-cs"/>
        </a:defRPr>
      </a:lvl3pPr>
      <a:lvl4pPr marL="1261872" indent="-228600" algn="l" rtl="0" eaLnBrk="1" latinLnBrk="0" hangingPunct="1">
        <a:spcBef>
          <a:spcPct val="20000"/>
        </a:spcBef>
        <a:buClr>
          <a:schemeClr val="accent3"/>
        </a:buClr>
        <a:buFont typeface="Wingdings 3"/>
        <a:buChar char=""/>
        <a:defRPr kumimoji="0" sz="2200" kern="1200">
          <a:solidFill>
            <a:schemeClr val="tx1"/>
          </a:solidFill>
          <a:latin typeface="+mn-lt"/>
          <a:ea typeface="+mn-ea"/>
          <a:cs typeface="+mn-cs"/>
        </a:defRPr>
      </a:lvl4pPr>
      <a:lvl5pPr marL="1481328" indent="-210312" algn="l" rtl="0" eaLnBrk="1" latinLnBrk="0" hangingPunct="1">
        <a:spcBef>
          <a:spcPct val="20000"/>
        </a:spcBef>
        <a:buClr>
          <a:schemeClr val="accent3"/>
        </a:buClr>
        <a:buFont typeface="Wingdings 2"/>
        <a:buChar char=""/>
        <a:defRPr kumimoji="0" sz="2000" kern="1200">
          <a:solidFill>
            <a:schemeClr val="tx1"/>
          </a:solidFill>
          <a:latin typeface="+mn-lt"/>
          <a:ea typeface="+mn-ea"/>
          <a:cs typeface="+mn-cs"/>
        </a:defRPr>
      </a:lvl5pPr>
      <a:lvl6pPr marL="1709928" indent="-210312" algn="l" rtl="0" eaLnBrk="1" latinLnBrk="0" hangingPunct="1">
        <a:spcBef>
          <a:spcPct val="20000"/>
        </a:spcBef>
        <a:buClr>
          <a:schemeClr val="accent3"/>
        </a:buClr>
        <a:buFont typeface="Wingdings 2"/>
        <a:buChar char=""/>
        <a:defRPr kumimoji="0" sz="1800" kern="1200">
          <a:solidFill>
            <a:schemeClr val="tx1"/>
          </a:solidFill>
          <a:latin typeface="+mn-lt"/>
          <a:ea typeface="+mn-ea"/>
          <a:cs typeface="+mn-cs"/>
        </a:defRPr>
      </a:lvl6pPr>
      <a:lvl7pPr marL="1901952"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7pPr>
      <a:lvl8pPr marL="2093976"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8pPr>
      <a:lvl9pPr marL="2286000"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555171" y="631373"/>
            <a:ext cx="11087990" cy="2841568"/>
          </a:xfr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oAutofit/>
          </a:bodyPr>
          <a:lstStyle/>
          <a:p>
            <a:pPr algn="ctr"/>
            <a:r>
              <a:rPr lang="en-US" sz="1400" i="1" u="sng" dirty="0">
                <a:solidFill>
                  <a:schemeClr val="tx1"/>
                </a:solidFill>
                <a:latin typeface="Times New Roman" pitchFamily="18" charset="0"/>
                <a:cs typeface="Times New Roman" pitchFamily="18" charset="0"/>
              </a:rPr>
              <a:t>BMSW-4003</a:t>
            </a:r>
            <a:br>
              <a:rPr lang="en-US" sz="1400" i="1" u="sng" dirty="0">
                <a:solidFill>
                  <a:schemeClr val="tx1"/>
                </a:solidFill>
                <a:latin typeface="Times New Roman" pitchFamily="18" charset="0"/>
                <a:cs typeface="Times New Roman" pitchFamily="18" charset="0"/>
              </a:rPr>
            </a:br>
            <a:r>
              <a:rPr lang="en-US" sz="1400" i="1" u="sng" dirty="0">
                <a:solidFill>
                  <a:schemeClr val="tx1"/>
                </a:solidFill>
                <a:latin typeface="Times New Roman" pitchFamily="18" charset="0"/>
                <a:cs typeface="Times New Roman" pitchFamily="18" charset="0"/>
              </a:rPr>
              <a:t>Component-2</a:t>
            </a:r>
            <a:br>
              <a:rPr lang="en-US" sz="8000" i="1" u="sng" dirty="0">
                <a:solidFill>
                  <a:schemeClr val="tx1"/>
                </a:solidFill>
                <a:latin typeface="Times New Roman" pitchFamily="18" charset="0"/>
                <a:cs typeface="Times New Roman" pitchFamily="18" charset="0"/>
              </a:rPr>
            </a:br>
            <a:r>
              <a:rPr lang="en-US" sz="8000" i="1" u="sng" dirty="0">
                <a:solidFill>
                  <a:schemeClr val="tx1"/>
                </a:solidFill>
                <a:latin typeface="Times New Roman" pitchFamily="18" charset="0"/>
                <a:cs typeface="Times New Roman" pitchFamily="18" charset="0"/>
              </a:rPr>
              <a:t>Digital Skills and Research Methods </a:t>
            </a:r>
            <a:br>
              <a:rPr lang="en-AU" sz="8000" i="1" u="sng" dirty="0">
                <a:solidFill>
                  <a:schemeClr val="bg1"/>
                </a:solidFill>
                <a:latin typeface="Times New Roman" pitchFamily="18" charset="0"/>
                <a:cs typeface="Times New Roman" pitchFamily="18" charset="0"/>
              </a:rPr>
            </a:br>
            <a:br>
              <a:rPr lang="en-US" sz="8000" i="1" u="sng" dirty="0">
                <a:solidFill>
                  <a:schemeClr val="bg1"/>
                </a:solidFill>
                <a:latin typeface="Times New Roman" pitchFamily="18" charset="0"/>
                <a:cs typeface="Times New Roman" pitchFamily="18" charset="0"/>
              </a:rPr>
            </a:br>
            <a:r>
              <a:rPr lang="en-AU" sz="8000" i="1" u="sng" dirty="0">
                <a:solidFill>
                  <a:schemeClr val="bg1"/>
                </a:solidFill>
                <a:latin typeface="Times New Roman" pitchFamily="18" charset="0"/>
                <a:cs typeface="Times New Roman" pitchFamily="18" charset="0"/>
              </a:rPr>
              <a:t> </a:t>
            </a:r>
            <a:br>
              <a:rPr lang="en-US" sz="8000" i="1" u="sng" dirty="0">
                <a:solidFill>
                  <a:schemeClr val="bg1"/>
                </a:solidFill>
                <a:latin typeface="Times New Roman" pitchFamily="18" charset="0"/>
                <a:cs typeface="Times New Roman" pitchFamily="18" charset="0"/>
              </a:rPr>
            </a:br>
            <a:br>
              <a:rPr lang="en-US" sz="8000" i="1" u="sng" dirty="0">
                <a:solidFill>
                  <a:schemeClr val="bg1"/>
                </a:solidFill>
                <a:latin typeface="Times New Roman" pitchFamily="18" charset="0"/>
                <a:cs typeface="Times New Roman" pitchFamily="18" charset="0"/>
              </a:rPr>
            </a:br>
            <a:endParaRPr lang="en-AU" sz="8000" i="1" u="sng" dirty="0">
              <a:solidFill>
                <a:schemeClr val="bg1"/>
              </a:solidFill>
              <a:latin typeface="Times New Roman" pitchFamily="18" charset="0"/>
              <a:cs typeface="Times New Roman" pitchFamily="18" charset="0"/>
            </a:endParaRPr>
          </a:p>
        </p:txBody>
      </p:sp>
      <p:sp>
        <p:nvSpPr>
          <p:cNvPr id="3" name="Subtitle 2"/>
          <p:cNvSpPr>
            <a:spLocks noGrp="1"/>
          </p:cNvSpPr>
          <p:nvPr>
            <p:ph type="subTitle" idx="1"/>
          </p:nvPr>
        </p:nvSpPr>
        <p:spPr>
          <a:xfrm>
            <a:off x="1877786" y="5086031"/>
            <a:ext cx="9697139" cy="1101248"/>
          </a:xfrm>
        </p:spPr>
        <p:txBody>
          <a:bodyPr>
            <a:normAutofit/>
          </a:bodyPr>
          <a:lstStyle/>
          <a:p>
            <a:pPr algn="ctr"/>
            <a:r>
              <a:rPr lang="en-US" sz="3600" i="1" dirty="0">
                <a:latin typeface="Times New Roman" pitchFamily="18" charset="0"/>
                <a:cs typeface="Times New Roman" pitchFamily="18" charset="0"/>
              </a:rPr>
              <a:t>Submitted by: DANIELA APETREI</a:t>
            </a:r>
          </a:p>
          <a:p>
            <a:pPr algn="ctr"/>
            <a:endParaRPr lang="en-US"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79268" y="282633"/>
            <a:ext cx="10832374" cy="615142"/>
          </a:xfrm>
        </p:spPr>
        <p:txBody>
          <a:bodyPr>
            <a:normAutofit/>
          </a:bodyPr>
          <a:lstStyle/>
          <a:p>
            <a:pPr algn="ctr"/>
            <a:r>
              <a:rPr lang="en-US" sz="3200" b="1" dirty="0">
                <a:solidFill>
                  <a:schemeClr val="accent5">
                    <a:lumMod val="60000"/>
                    <a:lumOff val="40000"/>
                  </a:schemeClr>
                </a:solidFill>
                <a:latin typeface="Times New Roman" panose="02020603050405020304" pitchFamily="18" charset="0"/>
                <a:cs typeface="Times New Roman" panose="02020603050405020304" pitchFamily="18" charset="0"/>
              </a:rPr>
              <a:t>INTRODUCTION</a:t>
            </a:r>
          </a:p>
        </p:txBody>
      </p:sp>
      <p:sp>
        <p:nvSpPr>
          <p:cNvPr id="2" name="Content Placeholder 1"/>
          <p:cNvSpPr>
            <a:spLocks noGrp="1"/>
          </p:cNvSpPr>
          <p:nvPr>
            <p:ph idx="1"/>
          </p:nvPr>
        </p:nvSpPr>
        <p:spPr>
          <a:xfrm>
            <a:off x="636814" y="996044"/>
            <a:ext cx="5698671" cy="5400898"/>
          </a:xfrm>
        </p:spPr>
        <p:txBody>
          <a:bodyPr>
            <a:normAutofit fontScale="92500"/>
          </a:bodyPr>
          <a:lstStyle/>
          <a:p>
            <a:pPr algn="just">
              <a:lnSpc>
                <a:spcPct val="150000"/>
              </a:lnSpc>
              <a:buNone/>
            </a:pPr>
            <a:r>
              <a:rPr lang="en-GB" sz="2000" dirty="0">
                <a:latin typeface="Times New Roman" pitchFamily="18" charset="0"/>
                <a:cs typeface="Times New Roman" pitchFamily="18" charset="0"/>
              </a:rPr>
              <a:t>Angela Duckworth, is a professor at the University of Pennsylvania and teach seventh grade math in City Public schools in New York as it has been noticed that best students aren’t be necessary that they are the smartest student. The realisation has been promoted to leave middle school classroom and become a psychologist so that able to understand the role and foundation of skills as it is processed to maintain perseverance play and self control in respect of achievement. The theory of Duckworth’s grit also receives preferred discussion and lot of attention that is based on both good and bad.</a:t>
            </a:r>
            <a:endParaRPr lang="en-US" sz="2000" dirty="0">
              <a:latin typeface="Times New Roman" pitchFamily="18" charset="0"/>
              <a:cs typeface="Times New Roman" pitchFamily="18" charset="0"/>
            </a:endParaRPr>
          </a:p>
        </p:txBody>
      </p:sp>
      <p:sp>
        <p:nvSpPr>
          <p:cNvPr id="35842" name="AutoShape 2" descr="Entrepreneurship and Small Business Management Assignment Help"/>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35844" name="AutoShape 4" descr="Entrepreneurship and Small Business Management Assignment Help"/>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9220" name="Picture 4" descr="Grit: the power of passion and perseverance | Angela Lee Duckworth - YouTube"/>
          <p:cNvPicPr>
            <a:picLocks noChangeAspect="1" noChangeArrowheads="1"/>
          </p:cNvPicPr>
          <p:nvPr/>
        </p:nvPicPr>
        <p:blipFill>
          <a:blip r:embed="rId3"/>
          <a:srcRect/>
          <a:stretch>
            <a:fillRect/>
          </a:stretch>
        </p:blipFill>
        <p:spPr bwMode="auto">
          <a:xfrm>
            <a:off x="6556374" y="1420586"/>
            <a:ext cx="5358040" cy="4474028"/>
          </a:xfrm>
          <a:prstGeom prst="rect">
            <a:avLst/>
          </a:prstGeom>
          <a:noFill/>
        </p:spPr>
      </p:pic>
    </p:spTree>
    <p:extLst>
      <p:ext uri="{BB962C8B-B14F-4D97-AF65-F5344CB8AC3E}">
        <p14:creationId xmlns:p14="http://schemas.microsoft.com/office/powerpoint/2010/main" val="26202851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9267" y="249382"/>
            <a:ext cx="11277303" cy="764771"/>
          </a:xfrm>
        </p:spPr>
        <p:txBody>
          <a:bodyPr>
            <a:noAutofit/>
          </a:bodyPr>
          <a:lstStyle/>
          <a:p>
            <a:pPr algn="ctr"/>
            <a:r>
              <a:rPr lang="en-GB" sz="3200" b="1" dirty="0">
                <a:latin typeface="Times New Roman" pitchFamily="18" charset="0"/>
                <a:cs typeface="Times New Roman" pitchFamily="18" charset="0"/>
              </a:rPr>
              <a:t>Measuring grit</a:t>
            </a:r>
            <a:endParaRPr lang="en-US" sz="3200" dirty="0">
              <a:latin typeface="Times New Roman" pitchFamily="18" charset="0"/>
              <a:cs typeface="Times New Roman" pitchFamily="18" charset="0"/>
            </a:endParaRPr>
          </a:p>
        </p:txBody>
      </p:sp>
      <p:sp>
        <p:nvSpPr>
          <p:cNvPr id="3" name="Content Placeholder 2"/>
          <p:cNvSpPr>
            <a:spLocks noGrp="1"/>
          </p:cNvSpPr>
          <p:nvPr>
            <p:ph idx="1"/>
          </p:nvPr>
        </p:nvSpPr>
        <p:spPr>
          <a:xfrm>
            <a:off x="375557" y="1028700"/>
            <a:ext cx="5617029" cy="5551714"/>
          </a:xfrm>
        </p:spPr>
        <p:txBody>
          <a:bodyPr>
            <a:normAutofit fontScale="85000" lnSpcReduction="20000"/>
          </a:bodyPr>
          <a:lstStyle/>
          <a:p>
            <a:pPr algn="just">
              <a:lnSpc>
                <a:spcPct val="160000"/>
              </a:lnSpc>
              <a:buNone/>
            </a:pPr>
            <a:r>
              <a:rPr lang="en-GB" sz="2200" dirty="0">
                <a:latin typeface="Times New Roman" pitchFamily="18" charset="0"/>
                <a:cs typeface="Times New Roman" pitchFamily="18" charset="0"/>
              </a:rPr>
              <a:t>In order to measure the grit, Angela Duckworth and her team designed a model that is named as grit scale and it furthermore comprised of self reported questionnaire that has been used to evaluate and maintain direct focus towards advancement of effort and interest over respective period of time. It has been supported with respect of different questions such as “I have overcome the setbacks so as to conquer the essential challenges” and in respect of its answer it has been rated with respect of scale that is varied from one to five within which one reflects “</a:t>
            </a:r>
            <a:r>
              <a:rPr lang="en-GB" sz="2400" dirty="0">
                <a:latin typeface="Times New Roman" pitchFamily="18" charset="0"/>
                <a:cs typeface="Times New Roman" pitchFamily="18" charset="0"/>
              </a:rPr>
              <a:t>not at all like me” and the five rating reflects that “very much live me”.</a:t>
            </a:r>
            <a:endParaRPr lang="en-US" sz="2400" dirty="0">
              <a:latin typeface="Times New Roman" pitchFamily="18" charset="0"/>
              <a:cs typeface="Times New Roman" pitchFamily="18" charset="0"/>
            </a:endParaRPr>
          </a:p>
        </p:txBody>
      </p:sp>
      <p:sp>
        <p:nvSpPr>
          <p:cNvPr id="19458" name="AutoShape 2" descr="The Research Behind the TED Talk: Angela Duckworth on Gri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4" name="Picture 2" descr="The DIKW model for knowledge management and data value extraction"/>
          <p:cNvPicPr>
            <a:picLocks noChangeAspect="1" noChangeArrowheads="1"/>
          </p:cNvPicPr>
          <p:nvPr/>
        </p:nvPicPr>
        <p:blipFill>
          <a:blip r:embed="rId3"/>
          <a:srcRect/>
          <a:stretch>
            <a:fillRect/>
          </a:stretch>
        </p:blipFill>
        <p:spPr bwMode="auto">
          <a:xfrm>
            <a:off x="6221186" y="1458685"/>
            <a:ext cx="5970813" cy="4615544"/>
          </a:xfrm>
          <a:prstGeom prst="rect">
            <a:avLst/>
          </a:prstGeom>
          <a:noFill/>
        </p:spPr>
      </p:pic>
    </p:spTree>
    <p:extLst>
      <p:ext uri="{BB962C8B-B14F-4D97-AF65-F5344CB8AC3E}">
        <p14:creationId xmlns:p14="http://schemas.microsoft.com/office/powerpoint/2010/main" val="16155684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9267" y="265711"/>
            <a:ext cx="11277303" cy="764771"/>
          </a:xfrm>
        </p:spPr>
        <p:txBody>
          <a:bodyPr>
            <a:noAutofit/>
          </a:bodyPr>
          <a:lstStyle/>
          <a:p>
            <a:pPr algn="ctr"/>
            <a:r>
              <a:rPr lang="en-GB" sz="3200" b="1" dirty="0">
                <a:latin typeface="Times New Roman" pitchFamily="18" charset="0"/>
                <a:cs typeface="Times New Roman" pitchFamily="18" charset="0"/>
              </a:rPr>
              <a:t>Rationale</a:t>
            </a:r>
            <a:endParaRPr lang="en-US" sz="3200" dirty="0">
              <a:latin typeface="Times New Roman" pitchFamily="18" charset="0"/>
              <a:cs typeface="Times New Roman" pitchFamily="18" charset="0"/>
            </a:endParaRPr>
          </a:p>
        </p:txBody>
      </p:sp>
      <p:sp>
        <p:nvSpPr>
          <p:cNvPr id="3" name="Content Placeholder 2"/>
          <p:cNvSpPr>
            <a:spLocks noGrp="1"/>
          </p:cNvSpPr>
          <p:nvPr>
            <p:ph idx="1"/>
          </p:nvPr>
        </p:nvSpPr>
        <p:spPr>
          <a:xfrm>
            <a:off x="571500" y="996043"/>
            <a:ext cx="5453743" cy="5649686"/>
          </a:xfrm>
        </p:spPr>
        <p:txBody>
          <a:bodyPr>
            <a:normAutofit fontScale="92500" lnSpcReduction="20000"/>
          </a:bodyPr>
          <a:lstStyle/>
          <a:p>
            <a:pPr algn="just">
              <a:lnSpc>
                <a:spcPct val="150000"/>
              </a:lnSpc>
              <a:buNone/>
            </a:pPr>
            <a:r>
              <a:rPr lang="en-GB" sz="2100" dirty="0">
                <a:latin typeface="Times New Roman" pitchFamily="18" charset="0"/>
                <a:cs typeface="Times New Roman" pitchFamily="18" charset="0"/>
              </a:rPr>
              <a:t>The grit is processed as per basis of the fact that success matters the most within school and further life and it little more assist to foster the grit that has been based on digital promises of own research with learning science along with this it has-been shown with concern of various factors that influence student learning on direct basis. The grit usually foster the beneficial aspect within which the learning of student has been resulted to attain beneficial encouragement so that mistake of students, development of higher expectations, take ownership of own learning and detailing. </a:t>
            </a:r>
            <a:endParaRPr lang="en-US" sz="2100" dirty="0">
              <a:latin typeface="Times New Roman" pitchFamily="18" charset="0"/>
              <a:cs typeface="Times New Roman" pitchFamily="18" charset="0"/>
            </a:endParaRPr>
          </a:p>
          <a:p>
            <a:pPr algn="just">
              <a:lnSpc>
                <a:spcPct val="150000"/>
              </a:lnSpc>
              <a:buNone/>
            </a:pPr>
            <a:r>
              <a:rPr lang="en-US" sz="2000" dirty="0">
                <a:latin typeface="Times New Roman" pitchFamily="18" charset="0"/>
                <a:cs typeface="Times New Roman" pitchFamily="18" charset="0"/>
              </a:rPr>
              <a:t> </a:t>
            </a:r>
          </a:p>
        </p:txBody>
      </p:sp>
      <p:sp>
        <p:nvSpPr>
          <p:cNvPr id="19458" name="AutoShape 2" descr="The Research Behind the TED Talk: Angela Duckworth on Gri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5" name="Picture 4" descr="10 key principles of the learning sciences"/>
          <p:cNvPicPr/>
          <p:nvPr/>
        </p:nvPicPr>
        <p:blipFill>
          <a:blip r:embed="rId3"/>
          <a:srcRect/>
          <a:stretch>
            <a:fillRect/>
          </a:stretch>
        </p:blipFill>
        <p:spPr bwMode="auto">
          <a:xfrm>
            <a:off x="6237514" y="1230881"/>
            <a:ext cx="5747657" cy="5316876"/>
          </a:xfrm>
          <a:prstGeom prst="rect">
            <a:avLst/>
          </a:prstGeom>
          <a:noFill/>
          <a:ln w="9525">
            <a:noFill/>
            <a:miter lim="800000"/>
            <a:headEnd/>
            <a:tailEnd/>
          </a:ln>
        </p:spPr>
      </p:pic>
    </p:spTree>
    <p:extLst>
      <p:ext uri="{BB962C8B-B14F-4D97-AF65-F5344CB8AC3E}">
        <p14:creationId xmlns:p14="http://schemas.microsoft.com/office/powerpoint/2010/main" val="16155684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4967" y="412668"/>
            <a:ext cx="11277303" cy="764771"/>
          </a:xfrm>
        </p:spPr>
        <p:txBody>
          <a:bodyPr>
            <a:noAutofit/>
          </a:bodyPr>
          <a:lstStyle/>
          <a:p>
            <a:pPr algn="ctr"/>
            <a:r>
              <a:rPr lang="en-GB" sz="3200" b="1" u="sng" dirty="0">
                <a:latin typeface="Times New Roman" pitchFamily="18" charset="0"/>
                <a:cs typeface="Times New Roman" pitchFamily="18" charset="0"/>
              </a:rPr>
              <a:t>Research Objectives</a:t>
            </a:r>
            <a:endParaRPr lang="en-US" sz="3200" b="1" u="sng" dirty="0">
              <a:latin typeface="Times New Roman" pitchFamily="18" charset="0"/>
              <a:cs typeface="Times New Roman" pitchFamily="18" charset="0"/>
            </a:endParaRPr>
          </a:p>
        </p:txBody>
      </p:sp>
      <p:sp>
        <p:nvSpPr>
          <p:cNvPr id="3" name="Content Placeholder 2"/>
          <p:cNvSpPr>
            <a:spLocks noGrp="1"/>
          </p:cNvSpPr>
          <p:nvPr>
            <p:ph idx="1"/>
          </p:nvPr>
        </p:nvSpPr>
        <p:spPr>
          <a:xfrm>
            <a:off x="609600" y="1208314"/>
            <a:ext cx="11163299" cy="5366223"/>
          </a:xfrm>
        </p:spPr>
        <p:txBody>
          <a:bodyPr>
            <a:normAutofit/>
          </a:bodyPr>
          <a:lstStyle/>
          <a:p>
            <a:pPr lvl="0" algn="just">
              <a:lnSpc>
                <a:spcPct val="150000"/>
              </a:lnSpc>
            </a:pPr>
            <a:r>
              <a:rPr lang="en-GB" sz="2000" dirty="0">
                <a:latin typeface="Times New Roman" pitchFamily="18" charset="0"/>
                <a:cs typeface="Times New Roman" pitchFamily="18" charset="0"/>
              </a:rPr>
              <a:t>To determine the DIKW research and its demonstration that has been based on Duckworth’s Grit. </a:t>
            </a:r>
            <a:endParaRPr lang="en-US" sz="2000" dirty="0">
              <a:latin typeface="Times New Roman" pitchFamily="18" charset="0"/>
              <a:cs typeface="Times New Roman" pitchFamily="18" charset="0"/>
            </a:endParaRPr>
          </a:p>
          <a:p>
            <a:pPr lvl="0" algn="just">
              <a:lnSpc>
                <a:spcPct val="150000"/>
              </a:lnSpc>
            </a:pPr>
            <a:r>
              <a:rPr lang="en-GB" sz="2000" dirty="0">
                <a:latin typeface="Times New Roman" pitchFamily="18" charset="0"/>
                <a:cs typeface="Times New Roman" pitchFamily="18" charset="0"/>
              </a:rPr>
              <a:t>To analyse the admirable qualities that is dependent over classroom learning.</a:t>
            </a:r>
            <a:endParaRPr lang="en-US" sz="2000" dirty="0">
              <a:latin typeface="Times New Roman" pitchFamily="18" charset="0"/>
              <a:cs typeface="Times New Roman" pitchFamily="18" charset="0"/>
            </a:endParaRPr>
          </a:p>
          <a:p>
            <a:pPr lvl="0" algn="just">
              <a:lnSpc>
                <a:spcPct val="150000"/>
              </a:lnSpc>
            </a:pPr>
            <a:r>
              <a:rPr lang="en-GB" sz="2000" dirty="0">
                <a:latin typeface="Times New Roman" pitchFamily="18" charset="0"/>
                <a:cs typeface="Times New Roman" pitchFamily="18" charset="0"/>
              </a:rPr>
              <a:t>To measure the impact of grit test and its research with effectiveness. </a:t>
            </a:r>
            <a:endParaRPr lang="en-US" sz="2000" dirty="0">
              <a:latin typeface="Times New Roman" pitchFamily="18" charset="0"/>
              <a:cs typeface="Times New Roman" pitchFamily="18" charset="0"/>
            </a:endParaRPr>
          </a:p>
          <a:p>
            <a:pPr lvl="0" algn="just">
              <a:lnSpc>
                <a:spcPct val="150000"/>
              </a:lnSpc>
            </a:pPr>
            <a:r>
              <a:rPr lang="en-GB" sz="2000" dirty="0">
                <a:latin typeface="Times New Roman" pitchFamily="18" charset="0"/>
                <a:cs typeface="Times New Roman" pitchFamily="18" charset="0"/>
              </a:rPr>
              <a:t>To identify the Grit and its responsive learning with respect of Duckworth. </a:t>
            </a:r>
            <a:endParaRPr lang="en-US" sz="2000" dirty="0">
              <a:latin typeface="Times New Roman" pitchFamily="18" charset="0"/>
              <a:cs typeface="Times New Roman" pitchFamily="18" charset="0"/>
            </a:endParaRPr>
          </a:p>
          <a:p>
            <a:pPr algn="just">
              <a:lnSpc>
                <a:spcPct val="150000"/>
              </a:lnSpc>
              <a:buNone/>
            </a:pPr>
            <a:r>
              <a:rPr lang="en-GB" sz="2000" b="1" u="sng" dirty="0">
                <a:latin typeface="Times New Roman" pitchFamily="18" charset="0"/>
                <a:cs typeface="Times New Roman" pitchFamily="18" charset="0"/>
              </a:rPr>
              <a:t>Research questions</a:t>
            </a:r>
            <a:endParaRPr lang="en-US" sz="2000" b="1" u="sng" dirty="0">
              <a:latin typeface="Times New Roman" pitchFamily="18" charset="0"/>
              <a:cs typeface="Times New Roman" pitchFamily="18" charset="0"/>
            </a:endParaRPr>
          </a:p>
          <a:p>
            <a:pPr lvl="0" algn="just">
              <a:lnSpc>
                <a:spcPct val="150000"/>
              </a:lnSpc>
            </a:pPr>
            <a:r>
              <a:rPr lang="en-GB" sz="2000" dirty="0">
                <a:latin typeface="Times New Roman" pitchFamily="18" charset="0"/>
                <a:cs typeface="Times New Roman" pitchFamily="18" charset="0"/>
              </a:rPr>
              <a:t>What are the DIKW research and its demonstration that has been based on Duckworth’s Grit? </a:t>
            </a:r>
            <a:endParaRPr lang="en-US" sz="2000" dirty="0">
              <a:latin typeface="Times New Roman" pitchFamily="18" charset="0"/>
              <a:cs typeface="Times New Roman" pitchFamily="18" charset="0"/>
            </a:endParaRPr>
          </a:p>
          <a:p>
            <a:pPr lvl="0" algn="just">
              <a:lnSpc>
                <a:spcPct val="150000"/>
              </a:lnSpc>
            </a:pPr>
            <a:r>
              <a:rPr lang="en-GB" sz="2000" dirty="0">
                <a:latin typeface="Times New Roman" pitchFamily="18" charset="0"/>
                <a:cs typeface="Times New Roman" pitchFamily="18" charset="0"/>
              </a:rPr>
              <a:t>What are the admirable qualities that are dependent over classroom learning?</a:t>
            </a:r>
            <a:endParaRPr lang="en-US" sz="2000" dirty="0">
              <a:latin typeface="Times New Roman" pitchFamily="18" charset="0"/>
              <a:cs typeface="Times New Roman" pitchFamily="18" charset="0"/>
            </a:endParaRPr>
          </a:p>
          <a:p>
            <a:pPr lvl="0" algn="just">
              <a:lnSpc>
                <a:spcPct val="150000"/>
              </a:lnSpc>
            </a:pPr>
            <a:r>
              <a:rPr lang="en-GB" sz="2000" dirty="0">
                <a:latin typeface="Times New Roman" pitchFamily="18" charset="0"/>
                <a:cs typeface="Times New Roman" pitchFamily="18" charset="0"/>
              </a:rPr>
              <a:t>What is the impact of grit test and its research with effectiveness? </a:t>
            </a:r>
            <a:endParaRPr lang="en-US" sz="2000" dirty="0">
              <a:latin typeface="Times New Roman" pitchFamily="18" charset="0"/>
              <a:cs typeface="Times New Roman" pitchFamily="18" charset="0"/>
            </a:endParaRPr>
          </a:p>
          <a:p>
            <a:pPr lvl="0" algn="just">
              <a:lnSpc>
                <a:spcPct val="150000"/>
              </a:lnSpc>
            </a:pPr>
            <a:r>
              <a:rPr lang="en-GB" sz="2000" dirty="0">
                <a:latin typeface="Times New Roman" pitchFamily="18" charset="0"/>
                <a:cs typeface="Times New Roman" pitchFamily="18" charset="0"/>
              </a:rPr>
              <a:t>What are Grit and its responsive learning with respect of Duckworth?</a:t>
            </a:r>
            <a:endParaRPr lang="en-US" sz="2000" dirty="0">
              <a:latin typeface="Times New Roman" pitchFamily="18" charset="0"/>
              <a:cs typeface="Times New Roman" pitchFamily="18" charset="0"/>
            </a:endParaRPr>
          </a:p>
        </p:txBody>
      </p:sp>
      <p:sp>
        <p:nvSpPr>
          <p:cNvPr id="19458" name="AutoShape 2" descr="The Research Behind the TED Talk: Angela Duckworth on Gri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16155684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3567" y="282039"/>
            <a:ext cx="11277303" cy="764771"/>
          </a:xfrm>
        </p:spPr>
        <p:txBody>
          <a:bodyPr>
            <a:noAutofit/>
          </a:bodyPr>
          <a:lstStyle/>
          <a:p>
            <a:pPr algn="ctr"/>
            <a:r>
              <a:rPr lang="en-GB" sz="3200" b="1" dirty="0">
                <a:latin typeface="Times New Roman" pitchFamily="18" charset="0"/>
                <a:cs typeface="Times New Roman" pitchFamily="18" charset="0"/>
              </a:rPr>
              <a:t>Continue...</a:t>
            </a:r>
            <a:endParaRPr lang="en-US" sz="3200" dirty="0">
              <a:latin typeface="Times New Roman" pitchFamily="18" charset="0"/>
              <a:cs typeface="Times New Roman" pitchFamily="18" charset="0"/>
            </a:endParaRPr>
          </a:p>
        </p:txBody>
      </p:sp>
      <p:sp>
        <p:nvSpPr>
          <p:cNvPr id="3" name="Content Placeholder 2"/>
          <p:cNvSpPr>
            <a:spLocks noGrp="1"/>
          </p:cNvSpPr>
          <p:nvPr>
            <p:ph idx="1"/>
          </p:nvPr>
        </p:nvSpPr>
        <p:spPr>
          <a:xfrm>
            <a:off x="609599" y="1257299"/>
            <a:ext cx="11212287" cy="5317237"/>
          </a:xfrm>
        </p:spPr>
        <p:txBody>
          <a:bodyPr>
            <a:normAutofit/>
          </a:bodyPr>
          <a:lstStyle/>
          <a:p>
            <a:pPr algn="just">
              <a:lnSpc>
                <a:spcPct val="150000"/>
              </a:lnSpc>
              <a:buNone/>
            </a:pPr>
            <a:r>
              <a:rPr lang="en-GB" sz="2000" b="1" dirty="0">
                <a:latin typeface="Times New Roman" pitchFamily="18" charset="0"/>
                <a:cs typeface="Times New Roman" pitchFamily="18" charset="0"/>
              </a:rPr>
              <a:t>What is the impact of grit test and its research with effectiveness? </a:t>
            </a:r>
          </a:p>
          <a:p>
            <a:pPr algn="just">
              <a:lnSpc>
                <a:spcPct val="150000"/>
              </a:lnSpc>
              <a:buNone/>
            </a:pPr>
            <a:endParaRPr lang="en-US" sz="2000" dirty="0">
              <a:latin typeface="Times New Roman" pitchFamily="18" charset="0"/>
              <a:cs typeface="Times New Roman" pitchFamily="18" charset="0"/>
            </a:endParaRPr>
          </a:p>
          <a:p>
            <a:pPr algn="just">
              <a:lnSpc>
                <a:spcPct val="150000"/>
              </a:lnSpc>
              <a:buNone/>
            </a:pPr>
            <a:r>
              <a:rPr lang="en-GB" sz="2000" dirty="0">
                <a:latin typeface="Times New Roman" pitchFamily="18" charset="0"/>
                <a:cs typeface="Times New Roman" pitchFamily="18" charset="0"/>
              </a:rPr>
              <a:t>The work of Duckworth has been dependent over growing area with this direct focus is attained over research and it is barely known as "</a:t>
            </a:r>
            <a:r>
              <a:rPr lang="en-GB" sz="2000" dirty="0" err="1">
                <a:latin typeface="Times New Roman" pitchFamily="18" charset="0"/>
                <a:cs typeface="Times New Roman" pitchFamily="18" charset="0"/>
              </a:rPr>
              <a:t>noncognitive</a:t>
            </a:r>
            <a:r>
              <a:rPr lang="en-GB" sz="2000" dirty="0">
                <a:latin typeface="Times New Roman" pitchFamily="18" charset="0"/>
                <a:cs typeface="Times New Roman" pitchFamily="18" charset="0"/>
              </a:rPr>
              <a:t> skills." In addition, the goal to preserve the identification and measurement of different trait and skills are based on suitable contribution and intelligence that is based on success and human development. In respect of this test is called as “grit scale” they have  rated themselves on a series of 8 to 12 such as “setbacks doesn’t discourage me” and “I overcome the setbacks so as to conquer my challenge”.</a:t>
            </a:r>
            <a:endParaRPr lang="en-US" sz="2000" dirty="0">
              <a:latin typeface="Times New Roman" pitchFamily="18" charset="0"/>
              <a:cs typeface="Times New Roman" pitchFamily="18" charset="0"/>
            </a:endParaRPr>
          </a:p>
        </p:txBody>
      </p:sp>
      <p:sp>
        <p:nvSpPr>
          <p:cNvPr id="19458" name="AutoShape 2" descr="The Research Behind the TED Talk: Angela Duckworth on Gri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16155684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4967" y="412668"/>
            <a:ext cx="11277303" cy="764771"/>
          </a:xfrm>
        </p:spPr>
        <p:txBody>
          <a:bodyPr>
            <a:noAutofit/>
          </a:bodyPr>
          <a:lstStyle/>
          <a:p>
            <a:pPr algn="ctr"/>
            <a:r>
              <a:rPr lang="en-GB" sz="3200" b="1" u="sng" dirty="0">
                <a:latin typeface="Times New Roman" pitchFamily="18" charset="0"/>
                <a:cs typeface="Times New Roman" pitchFamily="18" charset="0"/>
              </a:rPr>
              <a:t>Methodology</a:t>
            </a:r>
            <a:endParaRPr lang="en-US" sz="3200" dirty="0">
              <a:latin typeface="Times New Roman" pitchFamily="18" charset="0"/>
              <a:cs typeface="Times New Roman" pitchFamily="18" charset="0"/>
            </a:endParaRPr>
          </a:p>
        </p:txBody>
      </p:sp>
      <p:sp>
        <p:nvSpPr>
          <p:cNvPr id="3" name="Content Placeholder 2"/>
          <p:cNvSpPr>
            <a:spLocks noGrp="1"/>
          </p:cNvSpPr>
          <p:nvPr>
            <p:ph idx="1"/>
          </p:nvPr>
        </p:nvSpPr>
        <p:spPr>
          <a:xfrm>
            <a:off x="609600" y="1143000"/>
            <a:ext cx="11342913" cy="5431537"/>
          </a:xfrm>
        </p:spPr>
        <p:txBody>
          <a:bodyPr>
            <a:noAutofit/>
          </a:bodyPr>
          <a:lstStyle/>
          <a:p>
            <a:pPr lvl="1" algn="just">
              <a:lnSpc>
                <a:spcPct val="150000"/>
              </a:lnSpc>
            </a:pPr>
            <a:endParaRPr lang="en-US" sz="2000" b="1" u="sng" dirty="0">
              <a:latin typeface="Times New Roman" pitchFamily="18" charset="0"/>
              <a:cs typeface="Times New Roman" pitchFamily="18" charset="0"/>
            </a:endParaRPr>
          </a:p>
          <a:p>
            <a:pPr algn="just">
              <a:lnSpc>
                <a:spcPct val="150000"/>
              </a:lnSpc>
              <a:buNone/>
            </a:pPr>
            <a:r>
              <a:rPr lang="en-GB" sz="2000" dirty="0">
                <a:latin typeface="Times New Roman" pitchFamily="18" charset="0"/>
                <a:cs typeface="Times New Roman" pitchFamily="18" charset="0"/>
              </a:rPr>
              <a:t>It is based on respective practice that has been implied by the researcher in order to collect and gather possible information and data in systematic manner as about relevant topic. In this ability to generate authentic outcome is lead with prominence and in systematic manner. </a:t>
            </a:r>
            <a:endParaRPr lang="en-US" sz="2000" dirty="0">
              <a:latin typeface="Times New Roman" pitchFamily="18" charset="0"/>
              <a:cs typeface="Times New Roman" pitchFamily="18" charset="0"/>
            </a:endParaRPr>
          </a:p>
          <a:p>
            <a:pPr algn="just">
              <a:lnSpc>
                <a:spcPct val="150000"/>
              </a:lnSpc>
            </a:pPr>
            <a:r>
              <a:rPr lang="en-GB" sz="2000" b="1" u="sng" dirty="0">
                <a:latin typeface="Times New Roman" pitchFamily="18" charset="0"/>
                <a:cs typeface="Times New Roman" pitchFamily="18" charset="0"/>
              </a:rPr>
              <a:t>Research Philosophy</a:t>
            </a:r>
            <a:endParaRPr lang="en-US" sz="2000" dirty="0">
              <a:latin typeface="Times New Roman" pitchFamily="18" charset="0"/>
              <a:cs typeface="Times New Roman" pitchFamily="18" charset="0"/>
            </a:endParaRPr>
          </a:p>
          <a:p>
            <a:pPr algn="just">
              <a:lnSpc>
                <a:spcPct val="150000"/>
              </a:lnSpc>
              <a:buNone/>
            </a:pPr>
            <a:r>
              <a:rPr lang="en-GB" sz="2000" dirty="0">
                <a:latin typeface="Times New Roman" pitchFamily="18" charset="0"/>
                <a:cs typeface="Times New Roman" pitchFamily="18" charset="0"/>
              </a:rPr>
              <a:t>It is a procedure that has been process to measure adequate information that has been selected and gathered as in order to maintain and follow adequate path of success with prominence. The working possibility is encompassed to develop certain approach as like </a:t>
            </a:r>
            <a:r>
              <a:rPr lang="en-GB" sz="2000" dirty="0" err="1">
                <a:latin typeface="Times New Roman" pitchFamily="18" charset="0"/>
                <a:cs typeface="Times New Roman" pitchFamily="18" charset="0"/>
              </a:rPr>
              <a:t>interpretivism</a:t>
            </a:r>
            <a:r>
              <a:rPr lang="en-GB" sz="2000" dirty="0">
                <a:latin typeface="Times New Roman" pitchFamily="18" charset="0"/>
                <a:cs typeface="Times New Roman" pitchFamily="18" charset="0"/>
              </a:rPr>
              <a:t> and positivism within which there is an ability to conduct the research with adequate manner.</a:t>
            </a:r>
            <a:endParaRPr lang="en-US" sz="2000" dirty="0">
              <a:latin typeface="Times New Roman" pitchFamily="18" charset="0"/>
              <a:cs typeface="Times New Roman" pitchFamily="18" charset="0"/>
            </a:endParaRPr>
          </a:p>
        </p:txBody>
      </p:sp>
      <p:sp>
        <p:nvSpPr>
          <p:cNvPr id="19458" name="AutoShape 2" descr="The Research Behind the TED Talk: Angela Duckworth on Gri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16155684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4967" y="412668"/>
            <a:ext cx="11277303" cy="764771"/>
          </a:xfrm>
        </p:spPr>
        <p:txBody>
          <a:bodyPr>
            <a:noAutofit/>
          </a:bodyPr>
          <a:lstStyle/>
          <a:p>
            <a:pPr algn="ctr"/>
            <a:r>
              <a:rPr lang="en-GB" sz="3200" b="1" dirty="0">
                <a:latin typeface="Times New Roman" pitchFamily="18" charset="0"/>
                <a:cs typeface="Times New Roman" pitchFamily="18" charset="0"/>
              </a:rPr>
              <a:t>Continue...</a:t>
            </a:r>
            <a:endParaRPr lang="en-US" sz="3200" dirty="0">
              <a:latin typeface="Times New Roman" pitchFamily="18" charset="0"/>
              <a:cs typeface="Times New Roman" pitchFamily="18" charset="0"/>
            </a:endParaRPr>
          </a:p>
        </p:txBody>
      </p:sp>
      <p:sp>
        <p:nvSpPr>
          <p:cNvPr id="3" name="Content Placeholder 2"/>
          <p:cNvSpPr>
            <a:spLocks noGrp="1"/>
          </p:cNvSpPr>
          <p:nvPr>
            <p:ph idx="1"/>
          </p:nvPr>
        </p:nvSpPr>
        <p:spPr>
          <a:xfrm>
            <a:off x="609600" y="1306286"/>
            <a:ext cx="11244943" cy="5268251"/>
          </a:xfrm>
        </p:spPr>
        <p:txBody>
          <a:bodyPr>
            <a:normAutofit/>
          </a:bodyPr>
          <a:lstStyle/>
          <a:p>
            <a:pPr algn="just">
              <a:lnSpc>
                <a:spcPct val="150000"/>
              </a:lnSpc>
            </a:pPr>
            <a:r>
              <a:rPr lang="en-GB" sz="2000" b="1" u="sng" dirty="0">
                <a:latin typeface="Times New Roman" pitchFamily="18" charset="0"/>
                <a:cs typeface="Times New Roman" pitchFamily="18" charset="0"/>
              </a:rPr>
              <a:t>Sources of data collection</a:t>
            </a:r>
            <a:endParaRPr lang="en-US" sz="2000" dirty="0">
              <a:latin typeface="Times New Roman" pitchFamily="18" charset="0"/>
              <a:cs typeface="Times New Roman" pitchFamily="18" charset="0"/>
            </a:endParaRPr>
          </a:p>
          <a:p>
            <a:pPr algn="just">
              <a:lnSpc>
                <a:spcPct val="150000"/>
              </a:lnSpc>
              <a:buNone/>
            </a:pPr>
            <a:endParaRPr lang="en-GB" sz="2000" dirty="0">
              <a:latin typeface="Times New Roman" pitchFamily="18" charset="0"/>
              <a:cs typeface="Times New Roman" pitchFamily="18" charset="0"/>
            </a:endParaRPr>
          </a:p>
          <a:p>
            <a:pPr algn="just">
              <a:lnSpc>
                <a:spcPct val="150000"/>
              </a:lnSpc>
              <a:buNone/>
            </a:pPr>
            <a:r>
              <a:rPr lang="en-GB" sz="2000" dirty="0">
                <a:latin typeface="Times New Roman" pitchFamily="18" charset="0"/>
                <a:cs typeface="Times New Roman" pitchFamily="18" charset="0"/>
              </a:rPr>
              <a:t>	There are various forms or source that has been applied by researcher in order to collect or gather respective data in précised form. The data is in form collective as in form of observation questionnaire, interview and other attributes as well. It is usually based on both positive as well as negative basis so that preferred input is executed and processed with satisfactoriness.</a:t>
            </a:r>
            <a:endParaRPr lang="en-US" sz="2000" dirty="0">
              <a:latin typeface="Times New Roman" pitchFamily="18" charset="0"/>
              <a:cs typeface="Times New Roman" pitchFamily="18" charset="0"/>
            </a:endParaRPr>
          </a:p>
        </p:txBody>
      </p:sp>
      <p:sp>
        <p:nvSpPr>
          <p:cNvPr id="19458" name="AutoShape 2" descr="The Research Behind the TED Talk: Angela Duckworth on Gri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16155684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4967" y="412668"/>
            <a:ext cx="11277303" cy="764771"/>
          </a:xfrm>
        </p:spPr>
        <p:txBody>
          <a:bodyPr>
            <a:noAutofit/>
          </a:bodyPr>
          <a:lstStyle/>
          <a:p>
            <a:pPr algn="ctr"/>
            <a:r>
              <a:rPr lang="en-GB" sz="3200" b="1" u="sng" dirty="0">
                <a:latin typeface="Times New Roman" pitchFamily="18" charset="0"/>
                <a:cs typeface="Times New Roman" pitchFamily="18" charset="0"/>
              </a:rPr>
              <a:t>Primary Data Analysis</a:t>
            </a:r>
            <a:endParaRPr lang="en-US" sz="3200" b="1" u="sng" dirty="0">
              <a:latin typeface="Times New Roman" pitchFamily="18" charset="0"/>
              <a:cs typeface="Times New Roman" pitchFamily="18" charset="0"/>
            </a:endParaRPr>
          </a:p>
        </p:txBody>
      </p:sp>
      <p:sp>
        <p:nvSpPr>
          <p:cNvPr id="3" name="Content Placeholder 2"/>
          <p:cNvSpPr>
            <a:spLocks noGrp="1"/>
          </p:cNvSpPr>
          <p:nvPr>
            <p:ph idx="1"/>
          </p:nvPr>
        </p:nvSpPr>
        <p:spPr>
          <a:xfrm>
            <a:off x="609600" y="1289957"/>
            <a:ext cx="11097985" cy="5284580"/>
          </a:xfrm>
        </p:spPr>
        <p:txBody>
          <a:bodyPr>
            <a:normAutofit/>
          </a:bodyPr>
          <a:lstStyle/>
          <a:p>
            <a:pPr algn="just">
              <a:lnSpc>
                <a:spcPct val="150000"/>
              </a:lnSpc>
              <a:buNone/>
            </a:pPr>
            <a:r>
              <a:rPr lang="en-GB" sz="2000" dirty="0">
                <a:latin typeface="Times New Roman" pitchFamily="18" charset="0"/>
                <a:cs typeface="Times New Roman" pitchFamily="18" charset="0"/>
              </a:rPr>
              <a:t>It is fundamental basis that has been accepted by researcher so as to collect and gather possible information through which standardised information is processed and collected with adequateness. In respect of this questionnaire has been used and it is as described below as:	</a:t>
            </a:r>
            <a:endParaRPr lang="en-US" sz="2000" dirty="0">
              <a:latin typeface="Times New Roman" pitchFamily="18" charset="0"/>
              <a:cs typeface="Times New Roman" pitchFamily="18" charset="0"/>
            </a:endParaRPr>
          </a:p>
        </p:txBody>
      </p:sp>
      <p:sp>
        <p:nvSpPr>
          <p:cNvPr id="19458" name="AutoShape 2" descr="The Research Behind the TED Talk: Angela Duckworth on Gri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graphicFrame>
        <p:nvGraphicFramePr>
          <p:cNvPr id="5" name="Table 4"/>
          <p:cNvGraphicFramePr>
            <a:graphicFrameLocks noGrp="1"/>
          </p:cNvGraphicFramePr>
          <p:nvPr/>
        </p:nvGraphicFramePr>
        <p:xfrm>
          <a:off x="930728" y="3108687"/>
          <a:ext cx="5910943" cy="3287068"/>
        </p:xfrm>
        <a:graphic>
          <a:graphicData uri="http://schemas.openxmlformats.org/drawingml/2006/table">
            <a:tbl>
              <a:tblPr/>
              <a:tblGrid>
                <a:gridCol w="3304677">
                  <a:extLst>
                    <a:ext uri="{9D8B030D-6E8A-4147-A177-3AD203B41FA5}">
                      <a16:colId xmlns:a16="http://schemas.microsoft.com/office/drawing/2014/main" val="20000"/>
                    </a:ext>
                  </a:extLst>
                </a:gridCol>
                <a:gridCol w="2606266">
                  <a:extLst>
                    <a:ext uri="{9D8B030D-6E8A-4147-A177-3AD203B41FA5}">
                      <a16:colId xmlns:a16="http://schemas.microsoft.com/office/drawing/2014/main" val="20001"/>
                    </a:ext>
                  </a:extLst>
                </a:gridCol>
              </a:tblGrid>
              <a:tr h="1234224">
                <a:tc>
                  <a:txBody>
                    <a:bodyPr/>
                    <a:lstStyle/>
                    <a:p>
                      <a:pPr marL="0" marR="0" algn="just">
                        <a:lnSpc>
                          <a:spcPct val="150000"/>
                        </a:lnSpc>
                        <a:spcBef>
                          <a:spcPts val="0"/>
                        </a:spcBef>
                        <a:spcAft>
                          <a:spcPts val="0"/>
                        </a:spcAft>
                      </a:pPr>
                      <a:r>
                        <a:rPr lang="en-GB" sz="2000" dirty="0">
                          <a:solidFill>
                            <a:schemeClr val="tx1"/>
                          </a:solidFill>
                          <a:latin typeface="Times New Roman" pitchFamily="18" charset="0"/>
                          <a:ea typeface="Calibri"/>
                          <a:cs typeface="Times New Roman" pitchFamily="18" charset="0"/>
                        </a:rPr>
                        <a:t>Do you know about the understanding and impact of DIKW research?</a:t>
                      </a:r>
                      <a:endParaRPr lang="en-US" sz="2000" dirty="0">
                        <a:solidFill>
                          <a:schemeClr val="tx1"/>
                        </a:solidFill>
                        <a:latin typeface="Times New Roman" pitchFamily="18" charset="0"/>
                        <a:ea typeface="Calibri"/>
                        <a:cs typeface="Times New Roman" pitchFamily="18" charset="0"/>
                      </a:endParaRPr>
                    </a:p>
                  </a:txBody>
                  <a:tcPr marL="34925" marR="34925" marT="34925" marB="34925">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2000" b="1">
                          <a:solidFill>
                            <a:schemeClr val="tx1"/>
                          </a:solidFill>
                          <a:latin typeface="Times New Roman" pitchFamily="18" charset="0"/>
                          <a:ea typeface="Calibri"/>
                          <a:cs typeface="Times New Roman" pitchFamily="18" charset="0"/>
                        </a:rPr>
                        <a:t>Frequency</a:t>
                      </a:r>
                      <a:r>
                        <a:rPr lang="en-GB" sz="2000">
                          <a:solidFill>
                            <a:schemeClr val="tx1"/>
                          </a:solidFill>
                          <a:latin typeface="Times New Roman" pitchFamily="18" charset="0"/>
                          <a:ea typeface="Calibri"/>
                          <a:cs typeface="Times New Roman" pitchFamily="18" charset="0"/>
                        </a:rPr>
                        <a:t> </a:t>
                      </a:r>
                      <a:endParaRPr lang="en-US" sz="2000">
                        <a:solidFill>
                          <a:schemeClr val="tx1"/>
                        </a:solidFill>
                        <a:latin typeface="Times New Roman" pitchFamily="18" charset="0"/>
                        <a:ea typeface="Calibri"/>
                        <a:cs typeface="Times New Roman" pitchFamily="18" charset="0"/>
                      </a:endParaRPr>
                    </a:p>
                  </a:txBody>
                  <a:tcPr marL="34925" marR="34925" marT="34925" marB="34925">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922809">
                <a:tc>
                  <a:txBody>
                    <a:bodyPr/>
                    <a:lstStyle/>
                    <a:p>
                      <a:pPr marL="342900" marR="0" lvl="0" indent="-342900" algn="just">
                        <a:lnSpc>
                          <a:spcPct val="150000"/>
                        </a:lnSpc>
                        <a:spcBef>
                          <a:spcPts val="0"/>
                        </a:spcBef>
                        <a:spcAft>
                          <a:spcPts val="0"/>
                        </a:spcAft>
                        <a:buFont typeface="Wingdings"/>
                        <a:buChar char=""/>
                        <a:tabLst>
                          <a:tab pos="457200" algn="l"/>
                        </a:tabLst>
                      </a:pPr>
                      <a:r>
                        <a:rPr lang="en-GB" sz="2000" dirty="0">
                          <a:solidFill>
                            <a:schemeClr val="tx1"/>
                          </a:solidFill>
                          <a:latin typeface="Times New Roman" pitchFamily="18" charset="0"/>
                          <a:ea typeface="Calibri"/>
                          <a:cs typeface="Times New Roman" pitchFamily="18" charset="0"/>
                        </a:rPr>
                        <a:t>Yes </a:t>
                      </a:r>
                      <a:endParaRPr lang="en-US" sz="2000" dirty="0">
                        <a:solidFill>
                          <a:schemeClr val="tx1"/>
                        </a:solidFill>
                        <a:latin typeface="Times New Roman" pitchFamily="18" charset="0"/>
                        <a:ea typeface="Calibri"/>
                        <a:cs typeface="Times New Roman" pitchFamily="18" charset="0"/>
                      </a:endParaRPr>
                    </a:p>
                  </a:txBody>
                  <a:tcPr marL="34925" marR="34925" marT="34925" marB="34925">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2000" dirty="0">
                          <a:solidFill>
                            <a:schemeClr val="tx1"/>
                          </a:solidFill>
                          <a:latin typeface="Times New Roman" pitchFamily="18" charset="0"/>
                          <a:ea typeface="Calibri"/>
                          <a:cs typeface="Times New Roman" pitchFamily="18" charset="0"/>
                        </a:rPr>
                        <a:t>17</a:t>
                      </a:r>
                      <a:endParaRPr lang="en-US" sz="2000" dirty="0">
                        <a:solidFill>
                          <a:schemeClr val="tx1"/>
                        </a:solidFill>
                        <a:latin typeface="Times New Roman" pitchFamily="18" charset="0"/>
                        <a:ea typeface="Calibri"/>
                        <a:cs typeface="Times New Roman" pitchFamily="18" charset="0"/>
                      </a:endParaRPr>
                    </a:p>
                  </a:txBody>
                  <a:tcPr marL="34925" marR="34925" marT="34925" marB="34925">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922809">
                <a:tc>
                  <a:txBody>
                    <a:bodyPr/>
                    <a:lstStyle/>
                    <a:p>
                      <a:pPr marL="342900" marR="0" lvl="0" indent="-342900" algn="just">
                        <a:lnSpc>
                          <a:spcPct val="150000"/>
                        </a:lnSpc>
                        <a:spcBef>
                          <a:spcPts val="0"/>
                        </a:spcBef>
                        <a:spcAft>
                          <a:spcPts val="0"/>
                        </a:spcAft>
                        <a:buFont typeface="Wingdings"/>
                        <a:buChar char=""/>
                        <a:tabLst>
                          <a:tab pos="457200" algn="l"/>
                        </a:tabLst>
                      </a:pPr>
                      <a:r>
                        <a:rPr lang="en-GB" sz="2000" dirty="0">
                          <a:solidFill>
                            <a:schemeClr val="tx1"/>
                          </a:solidFill>
                          <a:latin typeface="Times New Roman" pitchFamily="18" charset="0"/>
                          <a:ea typeface="Calibri"/>
                          <a:cs typeface="Times New Roman" pitchFamily="18" charset="0"/>
                        </a:rPr>
                        <a:t>No</a:t>
                      </a:r>
                      <a:endParaRPr lang="en-US" sz="2000" dirty="0">
                        <a:solidFill>
                          <a:schemeClr val="tx1"/>
                        </a:solidFill>
                        <a:latin typeface="Times New Roman" pitchFamily="18" charset="0"/>
                        <a:ea typeface="Calibri"/>
                        <a:cs typeface="Times New Roman" pitchFamily="18" charset="0"/>
                      </a:endParaRPr>
                    </a:p>
                  </a:txBody>
                  <a:tcPr marL="34925" marR="34925" marT="34925" marB="34925">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2000" dirty="0">
                          <a:solidFill>
                            <a:schemeClr val="tx1"/>
                          </a:solidFill>
                          <a:latin typeface="Times New Roman" pitchFamily="18" charset="0"/>
                          <a:ea typeface="Calibri"/>
                          <a:cs typeface="Times New Roman" pitchFamily="18" charset="0"/>
                        </a:rPr>
                        <a:t>3</a:t>
                      </a:r>
                      <a:endParaRPr lang="en-US" sz="2000" dirty="0">
                        <a:solidFill>
                          <a:schemeClr val="tx1"/>
                        </a:solidFill>
                        <a:latin typeface="Times New Roman" pitchFamily="18" charset="0"/>
                        <a:ea typeface="Calibri"/>
                        <a:cs typeface="Times New Roman" pitchFamily="18" charset="0"/>
                      </a:endParaRPr>
                    </a:p>
                  </a:txBody>
                  <a:tcPr marL="34925" marR="34925" marT="34925" marB="34925">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graphicFrame>
        <p:nvGraphicFramePr>
          <p:cNvPr id="6" name="Chart 5"/>
          <p:cNvGraphicFramePr/>
          <p:nvPr/>
        </p:nvGraphicFramePr>
        <p:xfrm>
          <a:off x="7079116" y="2877910"/>
          <a:ext cx="4791755" cy="3751489"/>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6155684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3952" y="265711"/>
            <a:ext cx="11277303" cy="764771"/>
          </a:xfrm>
        </p:spPr>
        <p:txBody>
          <a:bodyPr>
            <a:noAutofit/>
          </a:bodyPr>
          <a:lstStyle/>
          <a:p>
            <a:pPr algn="ctr"/>
            <a:r>
              <a:rPr lang="en-GB" sz="3200" b="1" dirty="0">
                <a:latin typeface="Times New Roman" pitchFamily="18" charset="0"/>
                <a:cs typeface="Times New Roman" pitchFamily="18" charset="0"/>
              </a:rPr>
              <a:t>Continue...</a:t>
            </a:r>
            <a:endParaRPr lang="en-US" sz="3200" dirty="0">
              <a:latin typeface="Times New Roman" pitchFamily="18" charset="0"/>
              <a:cs typeface="Times New Roman" pitchFamily="18" charset="0"/>
            </a:endParaRPr>
          </a:p>
        </p:txBody>
      </p:sp>
      <p:graphicFrame>
        <p:nvGraphicFramePr>
          <p:cNvPr id="5" name="Content Placeholder 4"/>
          <p:cNvGraphicFramePr>
            <a:graphicFrameLocks noGrp="1"/>
          </p:cNvGraphicFramePr>
          <p:nvPr>
            <p:ph idx="1"/>
          </p:nvPr>
        </p:nvGraphicFramePr>
        <p:xfrm>
          <a:off x="642257" y="1665514"/>
          <a:ext cx="5448300" cy="4261756"/>
        </p:xfrm>
        <a:graphic>
          <a:graphicData uri="http://schemas.openxmlformats.org/drawingml/2006/table">
            <a:tbl>
              <a:tblPr/>
              <a:tblGrid>
                <a:gridCol w="4301748">
                  <a:extLst>
                    <a:ext uri="{9D8B030D-6E8A-4147-A177-3AD203B41FA5}">
                      <a16:colId xmlns:a16="http://schemas.microsoft.com/office/drawing/2014/main" val="20000"/>
                    </a:ext>
                  </a:extLst>
                </a:gridCol>
                <a:gridCol w="1146552">
                  <a:extLst>
                    <a:ext uri="{9D8B030D-6E8A-4147-A177-3AD203B41FA5}">
                      <a16:colId xmlns:a16="http://schemas.microsoft.com/office/drawing/2014/main" val="20001"/>
                    </a:ext>
                  </a:extLst>
                </a:gridCol>
              </a:tblGrid>
              <a:tr h="2348074">
                <a:tc>
                  <a:txBody>
                    <a:bodyPr/>
                    <a:lstStyle/>
                    <a:p>
                      <a:pPr marL="0" marR="0" algn="just">
                        <a:lnSpc>
                          <a:spcPct val="150000"/>
                        </a:lnSpc>
                        <a:spcBef>
                          <a:spcPts val="0"/>
                        </a:spcBef>
                        <a:spcAft>
                          <a:spcPts val="0"/>
                        </a:spcAft>
                      </a:pPr>
                      <a:r>
                        <a:rPr lang="en-US" sz="2000" dirty="0">
                          <a:solidFill>
                            <a:srgbClr val="FDFDFD"/>
                          </a:solidFill>
                          <a:latin typeface="Times New Roman" pitchFamily="18" charset="0"/>
                          <a:ea typeface="Calibri"/>
                          <a:cs typeface="Times New Roman" pitchFamily="18" charset="0"/>
                        </a:rPr>
                        <a:t>landscape on clear basis. </a:t>
                      </a:r>
                      <a:r>
                        <a:rPr lang="en-GB" sz="2000" dirty="0">
                          <a:solidFill>
                            <a:srgbClr val="FDFDFD"/>
                          </a:solidFill>
                          <a:latin typeface="Times New Roman" pitchFamily="18" charset="0"/>
                          <a:ea typeface="Calibri"/>
                          <a:cs typeface="Times New Roman" pitchFamily="18" charset="0"/>
                        </a:rPr>
                        <a:t>What are the different aspects of Duckworth’s Grit that added value in students learning?</a:t>
                      </a:r>
                      <a:endParaRPr lang="en-US" sz="2000" dirty="0">
                        <a:solidFill>
                          <a:srgbClr val="FDFDFD"/>
                        </a:solidFill>
                        <a:latin typeface="Times New Roman" pitchFamily="18" charset="0"/>
                        <a:ea typeface="Calibri"/>
                        <a:cs typeface="Times New Roman" pitchFamily="18" charset="0"/>
                      </a:endParaRPr>
                    </a:p>
                  </a:txBody>
                  <a:tcPr marL="27202" marR="27202" marT="27202" marB="27202">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2000" b="1">
                          <a:solidFill>
                            <a:srgbClr val="FDFDFD"/>
                          </a:solidFill>
                          <a:latin typeface="Times New Roman" pitchFamily="18" charset="0"/>
                          <a:ea typeface="Calibri"/>
                          <a:cs typeface="Times New Roman" pitchFamily="18" charset="0"/>
                        </a:rPr>
                        <a:t>Frequency</a:t>
                      </a:r>
                      <a:endParaRPr lang="en-US" sz="2000">
                        <a:solidFill>
                          <a:srgbClr val="FDFDFD"/>
                        </a:solidFill>
                        <a:latin typeface="Times New Roman" pitchFamily="18" charset="0"/>
                        <a:ea typeface="Calibri"/>
                        <a:cs typeface="Times New Roman" pitchFamily="18" charset="0"/>
                      </a:endParaRPr>
                    </a:p>
                  </a:txBody>
                  <a:tcPr marL="27202" marR="27202" marT="27202" marB="27202">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637894">
                <a:tc>
                  <a:txBody>
                    <a:bodyPr/>
                    <a:lstStyle/>
                    <a:p>
                      <a:pPr marL="342900" marR="0" lvl="0" indent="-342900" algn="just">
                        <a:lnSpc>
                          <a:spcPct val="150000"/>
                        </a:lnSpc>
                        <a:spcBef>
                          <a:spcPts val="0"/>
                        </a:spcBef>
                        <a:spcAft>
                          <a:spcPts val="0"/>
                        </a:spcAft>
                        <a:buClr>
                          <a:srgbClr val="ED7D31"/>
                        </a:buClr>
                        <a:buSzPts val="1200"/>
                        <a:buFont typeface="Wingdings"/>
                        <a:buChar char=""/>
                        <a:tabLst>
                          <a:tab pos="457200" algn="l"/>
                        </a:tabLst>
                      </a:pPr>
                      <a:r>
                        <a:rPr lang="en-GB" sz="2000" dirty="0">
                          <a:solidFill>
                            <a:srgbClr val="FDFDFD"/>
                          </a:solidFill>
                          <a:latin typeface="Times New Roman" pitchFamily="18" charset="0"/>
                          <a:ea typeface="Calibri"/>
                          <a:cs typeface="Times New Roman" pitchFamily="18" charset="0"/>
                        </a:rPr>
                        <a:t>Learning to Be Gritty</a:t>
                      </a:r>
                      <a:endParaRPr lang="en-US" sz="2000" dirty="0">
                        <a:solidFill>
                          <a:srgbClr val="FDFDFD"/>
                        </a:solidFill>
                        <a:latin typeface="Times New Roman" pitchFamily="18" charset="0"/>
                        <a:ea typeface="Calibri"/>
                        <a:cs typeface="Times New Roman" pitchFamily="18" charset="0"/>
                      </a:endParaRPr>
                    </a:p>
                  </a:txBody>
                  <a:tcPr marL="27202" marR="27202" marT="27202" marB="27202">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2000" dirty="0">
                          <a:solidFill>
                            <a:srgbClr val="FDFDFD"/>
                          </a:solidFill>
                          <a:latin typeface="Times New Roman" pitchFamily="18" charset="0"/>
                          <a:ea typeface="Calibri"/>
                          <a:cs typeface="Times New Roman" pitchFamily="18" charset="0"/>
                        </a:rPr>
                        <a:t>7</a:t>
                      </a:r>
                      <a:endParaRPr lang="en-US" sz="2000" dirty="0">
                        <a:solidFill>
                          <a:srgbClr val="FDFDFD"/>
                        </a:solidFill>
                        <a:latin typeface="Times New Roman" pitchFamily="18" charset="0"/>
                        <a:ea typeface="Calibri"/>
                        <a:cs typeface="Times New Roman" pitchFamily="18" charset="0"/>
                      </a:endParaRPr>
                    </a:p>
                  </a:txBody>
                  <a:tcPr marL="27202" marR="27202" marT="27202" marB="27202">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637894">
                <a:tc>
                  <a:txBody>
                    <a:bodyPr/>
                    <a:lstStyle/>
                    <a:p>
                      <a:pPr marL="342900" marR="0" lvl="0" indent="-342900" algn="just">
                        <a:lnSpc>
                          <a:spcPct val="150000"/>
                        </a:lnSpc>
                        <a:spcBef>
                          <a:spcPts val="0"/>
                        </a:spcBef>
                        <a:spcAft>
                          <a:spcPts val="0"/>
                        </a:spcAft>
                        <a:buClr>
                          <a:srgbClr val="ED7D31"/>
                        </a:buClr>
                        <a:buSzPts val="1200"/>
                        <a:buFont typeface="Wingdings"/>
                        <a:buChar char=""/>
                        <a:tabLst>
                          <a:tab pos="457200" algn="l"/>
                        </a:tabLst>
                      </a:pPr>
                      <a:r>
                        <a:rPr lang="en-GB" sz="2000" dirty="0">
                          <a:solidFill>
                            <a:srgbClr val="FDFDFD"/>
                          </a:solidFill>
                          <a:latin typeface="Times New Roman" pitchFamily="18" charset="0"/>
                          <a:ea typeface="Calibri"/>
                          <a:cs typeface="Times New Roman" pitchFamily="18" charset="0"/>
                        </a:rPr>
                        <a:t>The Grittiest College Students</a:t>
                      </a:r>
                      <a:endParaRPr lang="en-US" sz="2000" dirty="0">
                        <a:solidFill>
                          <a:srgbClr val="FDFDFD"/>
                        </a:solidFill>
                        <a:latin typeface="Times New Roman" pitchFamily="18" charset="0"/>
                        <a:ea typeface="Calibri"/>
                        <a:cs typeface="Times New Roman" pitchFamily="18" charset="0"/>
                      </a:endParaRPr>
                    </a:p>
                  </a:txBody>
                  <a:tcPr marL="27202" marR="27202" marT="27202" marB="27202">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2000" dirty="0">
                          <a:solidFill>
                            <a:srgbClr val="FDFDFD"/>
                          </a:solidFill>
                          <a:latin typeface="Times New Roman" pitchFamily="18" charset="0"/>
                          <a:ea typeface="Calibri"/>
                          <a:cs typeface="Times New Roman" pitchFamily="18" charset="0"/>
                        </a:rPr>
                        <a:t>7</a:t>
                      </a:r>
                      <a:endParaRPr lang="en-US" sz="2000" dirty="0">
                        <a:solidFill>
                          <a:srgbClr val="FDFDFD"/>
                        </a:solidFill>
                        <a:latin typeface="Times New Roman" pitchFamily="18" charset="0"/>
                        <a:ea typeface="Calibri"/>
                        <a:cs typeface="Times New Roman" pitchFamily="18" charset="0"/>
                      </a:endParaRPr>
                    </a:p>
                  </a:txBody>
                  <a:tcPr marL="27202" marR="27202" marT="27202" marB="27202">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637894">
                <a:tc>
                  <a:txBody>
                    <a:bodyPr/>
                    <a:lstStyle/>
                    <a:p>
                      <a:pPr marL="342900" marR="0" lvl="0" indent="-342900" algn="just">
                        <a:lnSpc>
                          <a:spcPct val="150000"/>
                        </a:lnSpc>
                        <a:spcBef>
                          <a:spcPts val="0"/>
                        </a:spcBef>
                        <a:spcAft>
                          <a:spcPts val="0"/>
                        </a:spcAft>
                        <a:buClr>
                          <a:srgbClr val="ED7D31"/>
                        </a:buClr>
                        <a:buSzPts val="1200"/>
                        <a:buFont typeface="Wingdings"/>
                        <a:buChar char=""/>
                        <a:tabLst>
                          <a:tab pos="457200" algn="l"/>
                        </a:tabLst>
                      </a:pPr>
                      <a:r>
                        <a:rPr lang="en-GB" sz="2000">
                          <a:solidFill>
                            <a:srgbClr val="FDFDFD"/>
                          </a:solidFill>
                          <a:latin typeface="Times New Roman" pitchFamily="18" charset="0"/>
                          <a:ea typeface="Calibri"/>
                          <a:cs typeface="Times New Roman" pitchFamily="18" charset="0"/>
                        </a:rPr>
                        <a:t>Fostering grit</a:t>
                      </a:r>
                      <a:endParaRPr lang="en-US" sz="2000">
                        <a:solidFill>
                          <a:srgbClr val="FDFDFD"/>
                        </a:solidFill>
                        <a:latin typeface="Times New Roman" pitchFamily="18" charset="0"/>
                        <a:ea typeface="Calibri"/>
                        <a:cs typeface="Times New Roman" pitchFamily="18" charset="0"/>
                      </a:endParaRPr>
                    </a:p>
                  </a:txBody>
                  <a:tcPr marL="27202" marR="27202" marT="27202" marB="27202">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2000" dirty="0">
                          <a:solidFill>
                            <a:srgbClr val="FDFDFD"/>
                          </a:solidFill>
                          <a:latin typeface="Times New Roman" pitchFamily="18" charset="0"/>
                          <a:ea typeface="Calibri"/>
                          <a:cs typeface="Times New Roman" pitchFamily="18" charset="0"/>
                        </a:rPr>
                        <a:t>6</a:t>
                      </a:r>
                      <a:endParaRPr lang="en-US" sz="2000" dirty="0">
                        <a:solidFill>
                          <a:srgbClr val="FDFDFD"/>
                        </a:solidFill>
                        <a:latin typeface="Times New Roman" pitchFamily="18" charset="0"/>
                        <a:ea typeface="Calibri"/>
                        <a:cs typeface="Times New Roman" pitchFamily="18" charset="0"/>
                      </a:endParaRPr>
                    </a:p>
                  </a:txBody>
                  <a:tcPr marL="27202" marR="27202" marT="27202" marB="27202">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19458" name="AutoShape 2" descr="The Research Behind the TED Talk: Angela Duckworth on Gri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graphicFrame>
        <p:nvGraphicFramePr>
          <p:cNvPr id="6" name="Chart 5"/>
          <p:cNvGraphicFramePr/>
          <p:nvPr/>
        </p:nvGraphicFramePr>
        <p:xfrm>
          <a:off x="6466114" y="1845129"/>
          <a:ext cx="5502729" cy="4488995"/>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6155684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4967" y="412668"/>
            <a:ext cx="11277303" cy="764771"/>
          </a:xfrm>
        </p:spPr>
        <p:txBody>
          <a:bodyPr>
            <a:noAutofit/>
          </a:bodyPr>
          <a:lstStyle/>
          <a:p>
            <a:pPr algn="ctr"/>
            <a:r>
              <a:rPr lang="en-GB" sz="3200" b="1" dirty="0">
                <a:latin typeface="Times New Roman" pitchFamily="18" charset="0"/>
                <a:cs typeface="Times New Roman" pitchFamily="18" charset="0"/>
              </a:rPr>
              <a:t>Secondary Data Analysis </a:t>
            </a:r>
          </a:p>
        </p:txBody>
      </p:sp>
      <p:sp>
        <p:nvSpPr>
          <p:cNvPr id="3" name="Content Placeholder 2"/>
          <p:cNvSpPr>
            <a:spLocks noGrp="1"/>
          </p:cNvSpPr>
          <p:nvPr>
            <p:ph idx="1"/>
          </p:nvPr>
        </p:nvSpPr>
        <p:spPr>
          <a:xfrm>
            <a:off x="609601" y="1371600"/>
            <a:ext cx="11065328" cy="5202937"/>
          </a:xfrm>
        </p:spPr>
        <p:txBody>
          <a:bodyPr>
            <a:normAutofit/>
          </a:bodyPr>
          <a:lstStyle/>
          <a:p>
            <a:pPr algn="just">
              <a:lnSpc>
                <a:spcPct val="150000"/>
              </a:lnSpc>
              <a:buNone/>
            </a:pPr>
            <a:r>
              <a:rPr lang="en-US" sz="2000" dirty="0">
                <a:latin typeface="Times New Roman" pitchFamily="18" charset="0"/>
                <a:cs typeface="Times New Roman" pitchFamily="18" charset="0"/>
              </a:rPr>
              <a:t>Duckworth engage and advance the teachers so as to foster the grit within which they are able to provide a ritual along with this develop certain opportunity so that it encourage the students to learn and maintain direct focus and concern so that all the mistakes has been resolved with preferences. She also mention that teachers are able to believe about students test as it bind the easy access within which reworking of problems aren’t gone wrong. It has been supported as per creation, development, opportunity and space for students and it lead to be as gritty to encourage its mindset about classroom and its respective learning. </a:t>
            </a:r>
          </a:p>
        </p:txBody>
      </p:sp>
      <p:sp>
        <p:nvSpPr>
          <p:cNvPr id="19458" name="AutoShape 2" descr="The Research Behind the TED Talk: Angela Duckworth on Gri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16155684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319053" y="380901"/>
            <a:ext cx="9465656" cy="745769"/>
          </a:xfrm>
        </p:spPr>
        <p:txBody>
          <a:bodyPr>
            <a:normAutofit/>
          </a:bodyPr>
          <a:lstStyle/>
          <a:p>
            <a:pPr algn="ctr"/>
            <a:r>
              <a:rPr lang="en-US" sz="3200" b="1" dirty="0">
                <a:solidFill>
                  <a:schemeClr val="tx1"/>
                </a:solidFill>
                <a:latin typeface="Times New Roman" panose="02020603050405020304" pitchFamily="18" charset="0"/>
                <a:cs typeface="Times New Roman" panose="02020603050405020304" pitchFamily="18" charset="0"/>
              </a:rPr>
              <a:t>References</a:t>
            </a:r>
            <a:endParaRPr lang="en-US" sz="3200" b="1" dirty="0">
              <a:solidFill>
                <a:schemeClr val="tx1"/>
              </a:solidFill>
            </a:endParaRPr>
          </a:p>
        </p:txBody>
      </p:sp>
      <p:sp>
        <p:nvSpPr>
          <p:cNvPr id="2" name="Content Placeholder 1"/>
          <p:cNvSpPr>
            <a:spLocks noGrp="1"/>
          </p:cNvSpPr>
          <p:nvPr>
            <p:ph idx="1"/>
          </p:nvPr>
        </p:nvSpPr>
        <p:spPr>
          <a:xfrm>
            <a:off x="349135" y="1485900"/>
            <a:ext cx="11391108" cy="4781896"/>
          </a:xfrm>
        </p:spPr>
        <p:txBody>
          <a:bodyPr>
            <a:normAutofit/>
          </a:bodyPr>
          <a:lstStyle/>
          <a:p>
            <a:pPr algn="just">
              <a:lnSpc>
                <a:spcPct val="150000"/>
              </a:lnSpc>
            </a:pPr>
            <a:r>
              <a:rPr lang="en-US" sz="2000" dirty="0">
                <a:latin typeface="Times New Roman" pitchFamily="18" charset="0"/>
                <a:cs typeface="Times New Roman" pitchFamily="18" charset="0"/>
              </a:rPr>
              <a:t>Larry, M., 2020. Leadership, contexts, and learning-Part 1. Leadership definitions and themes.</a:t>
            </a:r>
          </a:p>
          <a:p>
            <a:pPr algn="just">
              <a:lnSpc>
                <a:spcPct val="150000"/>
              </a:lnSpc>
            </a:pPr>
            <a:r>
              <a:rPr lang="en-US" sz="2000" dirty="0">
                <a:latin typeface="Times New Roman" pitchFamily="18" charset="0"/>
                <a:cs typeface="Times New Roman" pitchFamily="18" charset="0"/>
              </a:rPr>
              <a:t>McDowell, K., 2021. Storytelling wisdom: Story, information, and DIKW. Journal of the Association for Information Science and Technology</a:t>
            </a:r>
          </a:p>
          <a:p>
            <a:pPr algn="just">
              <a:lnSpc>
                <a:spcPct val="150000"/>
              </a:lnSpc>
            </a:pPr>
            <a:r>
              <a:rPr lang="en-US" sz="2000" dirty="0" err="1">
                <a:latin typeface="Times New Roman" pitchFamily="18" charset="0"/>
                <a:cs typeface="Times New Roman" pitchFamily="18" charset="0"/>
              </a:rPr>
              <a:t>Sanguras</a:t>
            </a:r>
            <a:r>
              <a:rPr lang="en-US" sz="2000" dirty="0">
                <a:latin typeface="Times New Roman" pitchFamily="18" charset="0"/>
                <a:cs typeface="Times New Roman" pitchFamily="18" charset="0"/>
              </a:rPr>
              <a:t>, L.Y., 2021. Grit in the classroom: Building perseverance for excellence in today's students. </a:t>
            </a:r>
            <a:r>
              <a:rPr lang="en-US" sz="2000" dirty="0" err="1">
                <a:latin typeface="Times New Roman" pitchFamily="18" charset="0"/>
                <a:cs typeface="Times New Roman" pitchFamily="18" charset="0"/>
              </a:rPr>
              <a:t>Routledge</a:t>
            </a:r>
            <a:endParaRPr lang="en-US" sz="2000" dirty="0">
              <a:latin typeface="Times New Roman" pitchFamily="18" charset="0"/>
              <a:cs typeface="Times New Roman" pitchFamily="18" charset="0"/>
            </a:endParaRPr>
          </a:p>
          <a:p>
            <a:pPr algn="just"/>
            <a:endParaRPr lang="en-US" sz="2000" dirty="0"/>
          </a:p>
          <a:p>
            <a:endParaRPr lang="en-US" sz="2000" dirty="0"/>
          </a:p>
        </p:txBody>
      </p:sp>
    </p:spTree>
    <p:extLst>
      <p:ext uri="{BB962C8B-B14F-4D97-AF65-F5344CB8AC3E}">
        <p14:creationId xmlns:p14="http://schemas.microsoft.com/office/powerpoint/2010/main" val="7408867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733051" y="2069101"/>
            <a:ext cx="8596668" cy="1826581"/>
          </a:xfrm>
        </p:spPr>
        <p:txBody>
          <a:bodyPr>
            <a:noAutofit/>
          </a:bodyPr>
          <a:lstStyle/>
          <a:p>
            <a:pPr algn="ctr"/>
            <a:r>
              <a:rPr lang="en-US" sz="11500" b="1" dirty="0">
                <a:solidFill>
                  <a:schemeClr val="tx1"/>
                </a:solidFill>
                <a:latin typeface="Times New Roman" panose="02020603050405020304" pitchFamily="18" charset="0"/>
                <a:cs typeface="Times New Roman" panose="02020603050405020304" pitchFamily="18" charset="0"/>
              </a:rPr>
              <a:t>Thank you</a:t>
            </a:r>
          </a:p>
        </p:txBody>
      </p:sp>
    </p:spTree>
    <p:extLst>
      <p:ext uri="{BB962C8B-B14F-4D97-AF65-F5344CB8AC3E}">
        <p14:creationId xmlns:p14="http://schemas.microsoft.com/office/powerpoint/2010/main" val="188003551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tro">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Metro">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tro">
      <a:fillStyleLst>
        <a:solidFill>
          <a:schemeClr val="phClr"/>
        </a:solidFill>
        <a:gradFill rotWithShape="1">
          <a:gsLst>
            <a:gs pos="0">
              <a:schemeClr val="phClr">
                <a:tint val="25000"/>
                <a:satMod val="125000"/>
              </a:schemeClr>
            </a:gs>
            <a:gs pos="40000">
              <a:schemeClr val="phClr">
                <a:tint val="55000"/>
                <a:satMod val="130000"/>
              </a:schemeClr>
            </a:gs>
            <a:gs pos="50000">
              <a:schemeClr val="phClr">
                <a:tint val="59000"/>
                <a:satMod val="130000"/>
              </a:schemeClr>
            </a:gs>
            <a:gs pos="65000">
              <a:schemeClr val="phClr">
                <a:tint val="55000"/>
                <a:satMod val="130000"/>
              </a:schemeClr>
            </a:gs>
            <a:gs pos="100000">
              <a:schemeClr val="phClr">
                <a:tint val="20000"/>
                <a:satMod val="125000"/>
              </a:schemeClr>
            </a:gs>
          </a:gsLst>
          <a:lin ang="5400000" scaled="0"/>
        </a:gradFill>
        <a:gradFill rotWithShape="1">
          <a:gsLst>
            <a:gs pos="0">
              <a:schemeClr val="phClr">
                <a:tint val="48000"/>
                <a:satMod val="138000"/>
              </a:schemeClr>
            </a:gs>
            <a:gs pos="25000">
              <a:schemeClr val="phClr">
                <a:tint val="85000"/>
              </a:schemeClr>
            </a:gs>
            <a:gs pos="40000">
              <a:schemeClr val="phClr">
                <a:tint val="92000"/>
              </a:schemeClr>
            </a:gs>
            <a:gs pos="50000">
              <a:schemeClr val="phClr">
                <a:tint val="93000"/>
              </a:schemeClr>
            </a:gs>
            <a:gs pos="60000">
              <a:schemeClr val="phClr">
                <a:tint val="92000"/>
              </a:schemeClr>
            </a:gs>
            <a:gs pos="75000">
              <a:schemeClr val="phClr">
                <a:tint val="83000"/>
                <a:satMod val="108000"/>
              </a:schemeClr>
            </a:gs>
            <a:gs pos="100000">
              <a:schemeClr val="phClr">
                <a:tint val="48000"/>
                <a:satMod val="150000"/>
              </a:schemeClr>
            </a:gs>
          </a:gsLst>
          <a:lin ang="5400000" scaled="0"/>
        </a:gradFill>
      </a:fillStyleLst>
      <a:lnStyleLst>
        <a:ln w="12000" cap="flat" cmpd="sng" algn="ctr">
          <a:solidFill>
            <a:schemeClr val="phClr"/>
          </a:solidFill>
          <a:prstDash val="solid"/>
        </a:ln>
        <a:ln w="19050" cap="flat" cmpd="sng" algn="ctr">
          <a:solidFill>
            <a:schemeClr val="phClr"/>
          </a:solidFill>
          <a:prstDash val="solid"/>
        </a:ln>
        <a:ln w="38100" cap="flat" cmpd="sng" algn="ctr">
          <a:solidFill>
            <a:schemeClr val="phClr"/>
          </a:solidFill>
          <a:prstDash val="solid"/>
        </a:ln>
      </a:lnStyleLst>
      <a:effectStyleLst>
        <a:effectStyle>
          <a:effectLst>
            <a:glow rad="63500">
              <a:schemeClr val="phClr">
                <a:alpha val="45000"/>
                <a:satMod val="120000"/>
              </a:schemeClr>
            </a:glow>
          </a:effectLst>
        </a:effectStyle>
        <a:effectStyle>
          <a:effectLst>
            <a:glow rad="63500">
              <a:schemeClr val="phClr">
                <a:alpha val="45000"/>
                <a:satMod val="120000"/>
              </a:schemeClr>
            </a:glow>
          </a:effectLst>
          <a:scene3d>
            <a:camera prst="orthographicFront" fov="0">
              <a:rot lat="0" lon="0" rev="0"/>
            </a:camera>
            <a:lightRig rig="brightRoom" dir="tl">
              <a:rot lat="0" lon="0" rev="8700000"/>
            </a:lightRig>
          </a:scene3d>
          <a:sp3d>
            <a:bevelT w="0" h="0"/>
            <a:contourClr>
              <a:schemeClr val="phClr">
                <a:tint val="70000"/>
              </a:schemeClr>
            </a:contourClr>
          </a:sp3d>
        </a:effectStyle>
        <a:effectStyle>
          <a:effectLst>
            <a:glow rad="101500">
              <a:schemeClr val="phClr">
                <a:alpha val="42000"/>
                <a:satMod val="120000"/>
              </a:schemeClr>
            </a:glow>
          </a:effectLst>
          <a:scene3d>
            <a:camera prst="orthographicFront" fov="0">
              <a:rot lat="0" lon="0" rev="0"/>
            </a:camera>
            <a:lightRig rig="glow" dir="t">
              <a:rot lat="0" lon="0" rev="4800000"/>
            </a:lightRig>
          </a:scene3d>
          <a:sp3d prstMaterial="powder">
            <a:bevelT w="50800" h="50800"/>
            <a:contourClr>
              <a:schemeClr val="phClr"/>
            </a:contourClr>
          </a:sp3d>
        </a:effectStyle>
      </a:effectStyleLst>
      <a:bgFillStyleLst>
        <a:solidFill>
          <a:schemeClr val="phClr"/>
        </a:solidFill>
        <a:gradFill rotWithShape="1">
          <a:gsLst>
            <a:gs pos="0">
              <a:schemeClr val="bg1">
                <a:shade val="100000"/>
                <a:satMod val="150000"/>
              </a:schemeClr>
            </a:gs>
            <a:gs pos="65000">
              <a:schemeClr val="bg1">
                <a:shade val="90000"/>
                <a:satMod val="375000"/>
              </a:schemeClr>
            </a:gs>
            <a:gs pos="100000">
              <a:schemeClr val="phClr">
                <a:tint val="88000"/>
                <a:satMod val="400000"/>
              </a:schemeClr>
            </a:gs>
          </a:gsLst>
          <a:lin ang="5400000" scaled="0"/>
        </a:gradFill>
        <a:blipFill>
          <a:blip xmlns:r="http://schemas.openxmlformats.org/officeDocument/2006/relationships" r:embed="rId1">
            <a:duotone>
              <a:schemeClr val="phClr">
                <a:shade val="40000"/>
                <a:satMod val="180000"/>
              </a:schemeClr>
              <a:schemeClr val="phClr">
                <a:tint val="90000"/>
                <a:satMod val="20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16B76F2-1AE1-4A2A-A5B3-D462CC5E81F8}">
  <ds:schemaRefs>
    <ds:schemaRef ds:uri="fb0879af-3eba-417a-a55a-ffe6dcd6ca77"/>
    <ds:schemaRef ds:uri="http://purl.org/dc/elements/1.1/"/>
    <ds:schemaRef ds:uri="http://schemas.microsoft.com/office/2006/metadata/properties"/>
    <ds:schemaRef ds:uri="http://schemas.microsoft.com/office/2006/documentManagement/types"/>
    <ds:schemaRef ds:uri="http://schemas.microsoft.com/sharepoint/v3"/>
    <ds:schemaRef ds:uri="http://purl.org/dc/terms/"/>
    <ds:schemaRef ds:uri="http://schemas.openxmlformats.org/package/2006/metadata/core-properties"/>
    <ds:schemaRef ds:uri="6dc4bcd6-49db-4c07-9060-8acfc67cef9f"/>
    <ds:schemaRef ds:uri="http://purl.org/dc/dcmitype/"/>
    <ds:schemaRef ds:uri="http://schemas.microsoft.com/office/infopath/2007/PartnerControls"/>
    <ds:schemaRef ds:uri="http://www.w3.org/XML/1998/namespace"/>
  </ds:schemaRefs>
</ds:datastoreItem>
</file>

<file path=customXml/itemProps2.xml><?xml version="1.0" encoding="utf-8"?>
<ds:datastoreItem xmlns:ds="http://schemas.openxmlformats.org/officeDocument/2006/customXml" ds:itemID="{30ECC70E-6674-4337-B48B-AF4F8832F1E5}">
  <ds:schemaRefs>
    <ds:schemaRef ds:uri="http://schemas.microsoft.com/sharepoint/v3/contenttype/forms"/>
  </ds:schemaRefs>
</ds:datastoreItem>
</file>

<file path=customXml/itemProps3.xml><?xml version="1.0" encoding="utf-8"?>
<ds:datastoreItem xmlns:ds="http://schemas.openxmlformats.org/officeDocument/2006/customXml" ds:itemID="{D2BAE40F-4B14-4E0B-9265-745AD5E2D42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Metro</Template>
  <TotalTime>0</TotalTime>
  <Words>1156</Words>
  <Application>Microsoft Office PowerPoint</Application>
  <PresentationFormat>Widescreen</PresentationFormat>
  <Paragraphs>72</Paragraphs>
  <Slides>13</Slides>
  <Notes>12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Calibri</vt:lpstr>
      <vt:lpstr>Consolas</vt:lpstr>
      <vt:lpstr>Corbel</vt:lpstr>
      <vt:lpstr>Times New Roman</vt:lpstr>
      <vt:lpstr>Wingdings</vt:lpstr>
      <vt:lpstr>Wingdings 2</vt:lpstr>
      <vt:lpstr>Wingdings 3</vt:lpstr>
      <vt:lpstr>Metro</vt:lpstr>
      <vt:lpstr>BMSW-4003 Component-2 Digital Skills and Research Methods      </vt:lpstr>
      <vt:lpstr>INTRODUCTION</vt:lpstr>
      <vt:lpstr>Measuring grit</vt:lpstr>
      <vt:lpstr>Rationale</vt:lpstr>
      <vt:lpstr>Research Objectives</vt:lpstr>
      <vt:lpstr>Continue...</vt:lpstr>
      <vt:lpstr>Methodology</vt:lpstr>
      <vt:lpstr>Continue...</vt:lpstr>
      <vt:lpstr>Primary Data Analysis</vt:lpstr>
      <vt:lpstr>Continue...</vt:lpstr>
      <vt:lpstr>Secondary Data Analysis </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2018-08-22T06:32:08Z</dcterms:created>
  <dcterms:modified xsi:type="dcterms:W3CDTF">2021-12-10T14:18:00Z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