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notesMasterIdLst>
    <p:notesMasterId r:id="rId21"/>
  </p:notesMasterIdLst>
  <p:sldIdLst>
    <p:sldId id="258" r:id="rId5"/>
    <p:sldId id="276" r:id="rId6"/>
    <p:sldId id="277" r:id="rId7"/>
    <p:sldId id="259" r:id="rId8"/>
    <p:sldId id="260" r:id="rId9"/>
    <p:sldId id="261" r:id="rId10"/>
    <p:sldId id="264" r:id="rId11"/>
    <p:sldId id="272" r:id="rId12"/>
    <p:sldId id="262" r:id="rId13"/>
    <p:sldId id="266" r:id="rId14"/>
    <p:sldId id="263" r:id="rId15"/>
    <p:sldId id="265" r:id="rId16"/>
    <p:sldId id="270" r:id="rId17"/>
    <p:sldId id="269" r:id="rId18"/>
    <p:sldId id="275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1" autoAdjust="0"/>
    <p:restoredTop sz="95220" autoAdjust="0"/>
  </p:normalViewPr>
  <p:slideViewPr>
    <p:cSldViewPr snapToGrid="0">
      <p:cViewPr varScale="1">
        <p:scale>
          <a:sx n="98" d="100"/>
          <a:sy n="98" d="100"/>
        </p:scale>
        <p:origin x="96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D388FF-03BE-4B3D-B93E-3F57B5028CE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06872F-7335-4528-8F9E-FD22E72FAE79}">
      <dgm:prSet/>
      <dgm:spPr/>
      <dgm:t>
        <a:bodyPr/>
        <a:lstStyle/>
        <a:p>
          <a:r>
            <a:rPr lang="en-US"/>
            <a:t>Overview</a:t>
          </a:r>
        </a:p>
      </dgm:t>
    </dgm:pt>
    <dgm:pt modelId="{96DF7D9C-79CB-492E-A4A6-39FCE9844835}" type="parTrans" cxnId="{F72148D5-81EC-4396-AF7E-C10C4B823CF2}">
      <dgm:prSet/>
      <dgm:spPr/>
      <dgm:t>
        <a:bodyPr/>
        <a:lstStyle/>
        <a:p>
          <a:endParaRPr lang="en-US"/>
        </a:p>
      </dgm:t>
    </dgm:pt>
    <dgm:pt modelId="{F93A6286-DFDD-45DA-86B2-AF8E9A9DD470}" type="sibTrans" cxnId="{F72148D5-81EC-4396-AF7E-C10C4B823CF2}">
      <dgm:prSet/>
      <dgm:spPr/>
      <dgm:t>
        <a:bodyPr/>
        <a:lstStyle/>
        <a:p>
          <a:endParaRPr lang="en-US"/>
        </a:p>
      </dgm:t>
    </dgm:pt>
    <dgm:pt modelId="{023FD293-8B59-4C34-9CB3-92C2353DA758}">
      <dgm:prSet/>
      <dgm:spPr/>
      <dgm:t>
        <a:bodyPr/>
        <a:lstStyle/>
        <a:p>
          <a:r>
            <a:rPr lang="en-US"/>
            <a:t>History</a:t>
          </a:r>
        </a:p>
      </dgm:t>
    </dgm:pt>
    <dgm:pt modelId="{417692D3-6564-4BA1-B5BF-FC384F3CE1F1}" type="parTrans" cxnId="{89AD6C31-3BD1-4914-92CF-1B2A46C3B8AB}">
      <dgm:prSet/>
      <dgm:spPr/>
      <dgm:t>
        <a:bodyPr/>
        <a:lstStyle/>
        <a:p>
          <a:endParaRPr lang="en-US"/>
        </a:p>
      </dgm:t>
    </dgm:pt>
    <dgm:pt modelId="{4B0C9967-3CC8-48C8-A207-88AAE6A6D16A}" type="sibTrans" cxnId="{89AD6C31-3BD1-4914-92CF-1B2A46C3B8AB}">
      <dgm:prSet/>
      <dgm:spPr/>
      <dgm:t>
        <a:bodyPr/>
        <a:lstStyle/>
        <a:p>
          <a:endParaRPr lang="en-US"/>
        </a:p>
      </dgm:t>
    </dgm:pt>
    <dgm:pt modelId="{D12EC48B-F9E1-40D5-B8F7-F3988081EA65}">
      <dgm:prSet/>
      <dgm:spPr/>
      <dgm:t>
        <a:bodyPr/>
        <a:lstStyle/>
        <a:p>
          <a:r>
            <a:rPr lang="en-US"/>
            <a:t>Specialty Areas</a:t>
          </a:r>
        </a:p>
      </dgm:t>
    </dgm:pt>
    <dgm:pt modelId="{EF7CED6D-5B14-4605-9FCD-810AD9EBF454}" type="parTrans" cxnId="{61543023-A04C-407A-9432-01E11F1F6385}">
      <dgm:prSet/>
      <dgm:spPr/>
      <dgm:t>
        <a:bodyPr/>
        <a:lstStyle/>
        <a:p>
          <a:endParaRPr lang="en-US"/>
        </a:p>
      </dgm:t>
    </dgm:pt>
    <dgm:pt modelId="{7DF520DC-8CB7-4743-9FDE-066A5614F2FE}" type="sibTrans" cxnId="{61543023-A04C-407A-9432-01E11F1F6385}">
      <dgm:prSet/>
      <dgm:spPr/>
      <dgm:t>
        <a:bodyPr/>
        <a:lstStyle/>
        <a:p>
          <a:endParaRPr lang="en-US"/>
        </a:p>
      </dgm:t>
    </dgm:pt>
    <dgm:pt modelId="{98943DF9-803A-4BE3-8CBC-6B8EA21975BD}">
      <dgm:prSet/>
      <dgm:spPr/>
      <dgm:t>
        <a:bodyPr/>
        <a:lstStyle/>
        <a:p>
          <a:r>
            <a:rPr lang="en-US"/>
            <a:t>Effectiveness</a:t>
          </a:r>
        </a:p>
        <a:p>
          <a:endParaRPr lang="en-US"/>
        </a:p>
      </dgm:t>
    </dgm:pt>
    <dgm:pt modelId="{9A1CF23E-D838-440B-AFD3-97AA12BE645A}" type="parTrans" cxnId="{FC179A14-A1E6-48EF-89DC-330B75BDA277}">
      <dgm:prSet/>
      <dgm:spPr/>
      <dgm:t>
        <a:bodyPr/>
        <a:lstStyle/>
        <a:p>
          <a:endParaRPr lang="en-US"/>
        </a:p>
      </dgm:t>
    </dgm:pt>
    <dgm:pt modelId="{2EB3DF16-53B4-486A-AC7E-2CD786D633A2}" type="sibTrans" cxnId="{FC179A14-A1E6-48EF-89DC-330B75BDA277}">
      <dgm:prSet/>
      <dgm:spPr/>
      <dgm:t>
        <a:bodyPr/>
        <a:lstStyle/>
        <a:p>
          <a:endParaRPr lang="en-US"/>
        </a:p>
      </dgm:t>
    </dgm:pt>
    <dgm:pt modelId="{96789016-31F2-458C-805D-BE3D15234002}">
      <dgm:prSet/>
      <dgm:spPr/>
      <dgm:t>
        <a:bodyPr/>
        <a:lstStyle/>
        <a:p>
          <a:r>
            <a:rPr lang="en-US"/>
            <a:t>Departments where physiotherapist work</a:t>
          </a:r>
        </a:p>
      </dgm:t>
    </dgm:pt>
    <dgm:pt modelId="{5270D9C5-82E8-40CA-9B50-2195E9ADEE4D}" type="parTrans" cxnId="{A6692E16-8036-4F8E-A485-93850662D48C}">
      <dgm:prSet/>
      <dgm:spPr/>
      <dgm:t>
        <a:bodyPr/>
        <a:lstStyle/>
        <a:p>
          <a:endParaRPr lang="en-US"/>
        </a:p>
      </dgm:t>
    </dgm:pt>
    <dgm:pt modelId="{FE631FFB-2FD9-4E6B-8AC1-9352CB2CF419}" type="sibTrans" cxnId="{A6692E16-8036-4F8E-A485-93850662D48C}">
      <dgm:prSet/>
      <dgm:spPr/>
      <dgm:t>
        <a:bodyPr/>
        <a:lstStyle/>
        <a:p>
          <a:endParaRPr lang="en-US"/>
        </a:p>
      </dgm:t>
    </dgm:pt>
    <dgm:pt modelId="{7ADF67E3-BDE3-4BBE-BC5D-3AEAC6C25ADA}">
      <dgm:prSet/>
      <dgm:spPr/>
      <dgm:t>
        <a:bodyPr/>
        <a:lstStyle/>
        <a:p>
          <a:r>
            <a:rPr lang="en-US"/>
            <a:t>Exercised</a:t>
          </a:r>
          <a:r>
            <a:rPr lang="en-US" baseline="0"/>
            <a:t> used</a:t>
          </a:r>
          <a:endParaRPr lang="en-US"/>
        </a:p>
      </dgm:t>
    </dgm:pt>
    <dgm:pt modelId="{F487FC58-9F8A-4640-8B90-249031BE8F2C}" type="sibTrans" cxnId="{FFE2A437-635D-4781-9B48-B0ABC577588F}">
      <dgm:prSet/>
      <dgm:spPr/>
      <dgm:t>
        <a:bodyPr/>
        <a:lstStyle/>
        <a:p>
          <a:endParaRPr lang="en-US"/>
        </a:p>
      </dgm:t>
    </dgm:pt>
    <dgm:pt modelId="{742BA975-511B-439B-A90D-F8603453D6DB}" type="parTrans" cxnId="{FFE2A437-635D-4781-9B48-B0ABC577588F}">
      <dgm:prSet/>
      <dgm:spPr/>
      <dgm:t>
        <a:bodyPr/>
        <a:lstStyle/>
        <a:p>
          <a:endParaRPr lang="en-US"/>
        </a:p>
      </dgm:t>
    </dgm:pt>
    <dgm:pt modelId="{74AA70E8-5154-486A-96F5-53A4A1E0831A}">
      <dgm:prSet/>
      <dgm:spPr/>
      <dgm:t>
        <a:bodyPr/>
        <a:lstStyle/>
        <a:p>
          <a:r>
            <a:rPr lang="en-US"/>
            <a:t>Physiotherapist</a:t>
          </a:r>
        </a:p>
      </dgm:t>
    </dgm:pt>
    <dgm:pt modelId="{89628E68-9FD1-4E14-B052-0B3E188FB51D}" type="sibTrans" cxnId="{8AE301B1-892A-4A94-A1E6-C4C1F9B7BE04}">
      <dgm:prSet/>
      <dgm:spPr/>
      <dgm:t>
        <a:bodyPr/>
        <a:lstStyle/>
        <a:p>
          <a:endParaRPr lang="en-US"/>
        </a:p>
      </dgm:t>
    </dgm:pt>
    <dgm:pt modelId="{C12BE1D6-EB02-4565-A147-F6DA8DD1795F}" type="parTrans" cxnId="{8AE301B1-892A-4A94-A1E6-C4C1F9B7BE04}">
      <dgm:prSet/>
      <dgm:spPr/>
      <dgm:t>
        <a:bodyPr/>
        <a:lstStyle/>
        <a:p>
          <a:endParaRPr lang="en-US"/>
        </a:p>
      </dgm:t>
    </dgm:pt>
    <dgm:pt modelId="{EB81C2E2-E8B7-4E34-A902-8FD552E552FF}">
      <dgm:prSet/>
      <dgm:spPr/>
      <dgm:t>
        <a:bodyPr/>
        <a:lstStyle/>
        <a:p>
          <a:r>
            <a:rPr lang="en-US" dirty="0"/>
            <a:t>Conclusion</a:t>
          </a:r>
        </a:p>
      </dgm:t>
    </dgm:pt>
    <dgm:pt modelId="{B406E884-91E9-4F60-A969-18ADFB3A949C}" type="parTrans" cxnId="{A4CC4F60-6695-4F43-88B1-DABF3F31BAD1}">
      <dgm:prSet/>
      <dgm:spPr/>
      <dgm:t>
        <a:bodyPr/>
        <a:lstStyle/>
        <a:p>
          <a:endParaRPr lang="en-GB"/>
        </a:p>
      </dgm:t>
    </dgm:pt>
    <dgm:pt modelId="{B2119758-5D71-49E1-B8E4-4160C953EC78}" type="sibTrans" cxnId="{A4CC4F60-6695-4F43-88B1-DABF3F31BAD1}">
      <dgm:prSet/>
      <dgm:spPr/>
      <dgm:t>
        <a:bodyPr/>
        <a:lstStyle/>
        <a:p>
          <a:endParaRPr lang="en-GB"/>
        </a:p>
      </dgm:t>
    </dgm:pt>
    <dgm:pt modelId="{680E5792-F38A-4EAD-92B0-6C3D6DBD53BD}">
      <dgm:prSet/>
      <dgm:spPr/>
      <dgm:t>
        <a:bodyPr/>
        <a:lstStyle/>
        <a:p>
          <a:r>
            <a:rPr lang="en-US" dirty="0"/>
            <a:t>Purpose of Physiotherapy</a:t>
          </a:r>
        </a:p>
      </dgm:t>
    </dgm:pt>
    <dgm:pt modelId="{5CCB64AA-3EE7-44F4-BEA7-935055D986A5}" type="parTrans" cxnId="{91A2C70A-70E6-485A-AC3A-AC972A4C7E59}">
      <dgm:prSet/>
      <dgm:spPr/>
      <dgm:t>
        <a:bodyPr/>
        <a:lstStyle/>
        <a:p>
          <a:endParaRPr lang="en-GB"/>
        </a:p>
      </dgm:t>
    </dgm:pt>
    <dgm:pt modelId="{8D1F6D96-3DA7-4502-B5D7-B2C2E19D0F57}" type="sibTrans" cxnId="{91A2C70A-70E6-485A-AC3A-AC972A4C7E59}">
      <dgm:prSet/>
      <dgm:spPr/>
      <dgm:t>
        <a:bodyPr/>
        <a:lstStyle/>
        <a:p>
          <a:endParaRPr lang="en-GB"/>
        </a:p>
      </dgm:t>
    </dgm:pt>
    <dgm:pt modelId="{7F26D530-CF8A-40A3-B501-72DE966D5625}" type="pres">
      <dgm:prSet presAssocID="{B1D388FF-03BE-4B3D-B93E-3F57B5028CE3}" presName="linear" presStyleCnt="0">
        <dgm:presLayoutVars>
          <dgm:animLvl val="lvl"/>
          <dgm:resizeHandles val="exact"/>
        </dgm:presLayoutVars>
      </dgm:prSet>
      <dgm:spPr/>
    </dgm:pt>
    <dgm:pt modelId="{B90742F4-90E7-428B-AC5E-D5DD4D1EB899}" type="pres">
      <dgm:prSet presAssocID="{7806872F-7335-4528-8F9E-FD22E72FAE79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7DE7CF6F-DE2F-4457-B45A-20F30A666D83}" type="pres">
      <dgm:prSet presAssocID="{F93A6286-DFDD-45DA-86B2-AF8E9A9DD470}" presName="spacer" presStyleCnt="0"/>
      <dgm:spPr/>
    </dgm:pt>
    <dgm:pt modelId="{C591A55E-B72A-41CB-850A-BB31737A963F}" type="pres">
      <dgm:prSet presAssocID="{023FD293-8B59-4C34-9CB3-92C2353DA758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097E9E54-5A47-4A21-85AA-7AEB7597143D}" type="pres">
      <dgm:prSet presAssocID="{4B0C9967-3CC8-48C8-A207-88AAE6A6D16A}" presName="spacer" presStyleCnt="0"/>
      <dgm:spPr/>
    </dgm:pt>
    <dgm:pt modelId="{AB72E20C-CC4D-4B60-81C2-0F1707FA24A5}" type="pres">
      <dgm:prSet presAssocID="{D12EC48B-F9E1-40D5-B8F7-F3988081EA65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0D37882-2384-49C2-ABB7-9E58D7CF9110}" type="pres">
      <dgm:prSet presAssocID="{7DF520DC-8CB7-4743-9FDE-066A5614F2FE}" presName="spacer" presStyleCnt="0"/>
      <dgm:spPr/>
    </dgm:pt>
    <dgm:pt modelId="{306722A0-C5F8-4152-B3AC-672807AEC29F}" type="pres">
      <dgm:prSet presAssocID="{680E5792-F38A-4EAD-92B0-6C3D6DBD53B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673AB4AA-B856-4DC4-835D-9A652E5BC754}" type="pres">
      <dgm:prSet presAssocID="{8D1F6D96-3DA7-4502-B5D7-B2C2E19D0F57}" presName="spacer" presStyleCnt="0"/>
      <dgm:spPr/>
    </dgm:pt>
    <dgm:pt modelId="{F0C291B7-16D7-40A6-BD14-8436C70509CE}" type="pres">
      <dgm:prSet presAssocID="{74AA70E8-5154-486A-96F5-53A4A1E0831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5D258371-90E3-4165-940F-2DC6480195BA}" type="pres">
      <dgm:prSet presAssocID="{89628E68-9FD1-4E14-B052-0B3E188FB51D}" presName="spacer" presStyleCnt="0"/>
      <dgm:spPr/>
    </dgm:pt>
    <dgm:pt modelId="{8A193D56-0E82-42D8-B22F-34A645D642D6}" type="pres">
      <dgm:prSet presAssocID="{98943DF9-803A-4BE3-8CBC-6B8EA21975B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A5213DEE-37FF-4FB6-BEC8-552179907EEE}" type="pres">
      <dgm:prSet presAssocID="{2EB3DF16-53B4-486A-AC7E-2CD786D633A2}" presName="spacer" presStyleCnt="0"/>
      <dgm:spPr/>
    </dgm:pt>
    <dgm:pt modelId="{42991576-3C8F-4EDB-BCE4-3976E88408BB}" type="pres">
      <dgm:prSet presAssocID="{7ADF67E3-BDE3-4BBE-BC5D-3AEAC6C25ADA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BC93525-3340-428F-9587-BA1BF942AB05}" type="pres">
      <dgm:prSet presAssocID="{F487FC58-9F8A-4640-8B90-249031BE8F2C}" presName="spacer" presStyleCnt="0"/>
      <dgm:spPr/>
    </dgm:pt>
    <dgm:pt modelId="{661588B3-BDDC-48C1-9610-46324841B8DE}" type="pres">
      <dgm:prSet presAssocID="{96789016-31F2-458C-805D-BE3D15234002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4AB47A0E-79F3-4AE0-952D-EA61E0A4C9DA}" type="pres">
      <dgm:prSet presAssocID="{FE631FFB-2FD9-4E6B-8AC1-9352CB2CF419}" presName="spacer" presStyleCnt="0"/>
      <dgm:spPr/>
    </dgm:pt>
    <dgm:pt modelId="{C1EEE652-6276-4C58-859B-A0BE2FF14E09}" type="pres">
      <dgm:prSet presAssocID="{EB81C2E2-E8B7-4E34-A902-8FD552E552FF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1A2C70A-70E6-485A-AC3A-AC972A4C7E59}" srcId="{B1D388FF-03BE-4B3D-B93E-3F57B5028CE3}" destId="{680E5792-F38A-4EAD-92B0-6C3D6DBD53BD}" srcOrd="3" destOrd="0" parTransId="{5CCB64AA-3EE7-44F4-BEA7-935055D986A5}" sibTransId="{8D1F6D96-3DA7-4502-B5D7-B2C2E19D0F57}"/>
    <dgm:cxn modelId="{47171D0B-3F52-4254-95E7-B0080B4F03E0}" type="presOf" srcId="{EB81C2E2-E8B7-4E34-A902-8FD552E552FF}" destId="{C1EEE652-6276-4C58-859B-A0BE2FF14E09}" srcOrd="0" destOrd="0" presId="urn:microsoft.com/office/officeart/2005/8/layout/vList2"/>
    <dgm:cxn modelId="{FC179A14-A1E6-48EF-89DC-330B75BDA277}" srcId="{B1D388FF-03BE-4B3D-B93E-3F57B5028CE3}" destId="{98943DF9-803A-4BE3-8CBC-6B8EA21975BD}" srcOrd="5" destOrd="0" parTransId="{9A1CF23E-D838-440B-AFD3-97AA12BE645A}" sibTransId="{2EB3DF16-53B4-486A-AC7E-2CD786D633A2}"/>
    <dgm:cxn modelId="{A6692E16-8036-4F8E-A485-93850662D48C}" srcId="{B1D388FF-03BE-4B3D-B93E-3F57B5028CE3}" destId="{96789016-31F2-458C-805D-BE3D15234002}" srcOrd="7" destOrd="0" parTransId="{5270D9C5-82E8-40CA-9B50-2195E9ADEE4D}" sibTransId="{FE631FFB-2FD9-4E6B-8AC1-9352CB2CF419}"/>
    <dgm:cxn modelId="{61543023-A04C-407A-9432-01E11F1F6385}" srcId="{B1D388FF-03BE-4B3D-B93E-3F57B5028CE3}" destId="{D12EC48B-F9E1-40D5-B8F7-F3988081EA65}" srcOrd="2" destOrd="0" parTransId="{EF7CED6D-5B14-4605-9FCD-810AD9EBF454}" sibTransId="{7DF520DC-8CB7-4743-9FDE-066A5614F2FE}"/>
    <dgm:cxn modelId="{89AD6C31-3BD1-4914-92CF-1B2A46C3B8AB}" srcId="{B1D388FF-03BE-4B3D-B93E-3F57B5028CE3}" destId="{023FD293-8B59-4C34-9CB3-92C2353DA758}" srcOrd="1" destOrd="0" parTransId="{417692D3-6564-4BA1-B5BF-FC384F3CE1F1}" sibTransId="{4B0C9967-3CC8-48C8-A207-88AAE6A6D16A}"/>
    <dgm:cxn modelId="{FFE2A437-635D-4781-9B48-B0ABC577588F}" srcId="{B1D388FF-03BE-4B3D-B93E-3F57B5028CE3}" destId="{7ADF67E3-BDE3-4BBE-BC5D-3AEAC6C25ADA}" srcOrd="6" destOrd="0" parTransId="{742BA975-511B-439B-A90D-F8603453D6DB}" sibTransId="{F487FC58-9F8A-4640-8B90-249031BE8F2C}"/>
    <dgm:cxn modelId="{A4CC4F60-6695-4F43-88B1-DABF3F31BAD1}" srcId="{B1D388FF-03BE-4B3D-B93E-3F57B5028CE3}" destId="{EB81C2E2-E8B7-4E34-A902-8FD552E552FF}" srcOrd="8" destOrd="0" parTransId="{B406E884-91E9-4F60-A969-18ADFB3A949C}" sibTransId="{B2119758-5D71-49E1-B8E4-4160C953EC78}"/>
    <dgm:cxn modelId="{7F8F175A-7E9C-4034-A8F4-59462E522030}" type="presOf" srcId="{023FD293-8B59-4C34-9CB3-92C2353DA758}" destId="{C591A55E-B72A-41CB-850A-BB31737A963F}" srcOrd="0" destOrd="0" presId="urn:microsoft.com/office/officeart/2005/8/layout/vList2"/>
    <dgm:cxn modelId="{E1F63881-E7F5-41C6-BC90-4F7E7709DAF7}" type="presOf" srcId="{D12EC48B-F9E1-40D5-B8F7-F3988081EA65}" destId="{AB72E20C-CC4D-4B60-81C2-0F1707FA24A5}" srcOrd="0" destOrd="0" presId="urn:microsoft.com/office/officeart/2005/8/layout/vList2"/>
    <dgm:cxn modelId="{1E1CB188-F32C-4C83-B225-0DA6C3FC0594}" type="presOf" srcId="{680E5792-F38A-4EAD-92B0-6C3D6DBD53BD}" destId="{306722A0-C5F8-4152-B3AC-672807AEC29F}" srcOrd="0" destOrd="0" presId="urn:microsoft.com/office/officeart/2005/8/layout/vList2"/>
    <dgm:cxn modelId="{A1E7F1A1-9C2C-42B8-9EB2-48923BF901BC}" type="presOf" srcId="{7ADF67E3-BDE3-4BBE-BC5D-3AEAC6C25ADA}" destId="{42991576-3C8F-4EDB-BCE4-3976E88408BB}" srcOrd="0" destOrd="0" presId="urn:microsoft.com/office/officeart/2005/8/layout/vList2"/>
    <dgm:cxn modelId="{CFB223A3-DB5C-40F9-BA47-C85EBA817024}" type="presOf" srcId="{B1D388FF-03BE-4B3D-B93E-3F57B5028CE3}" destId="{7F26D530-CF8A-40A3-B501-72DE966D5625}" srcOrd="0" destOrd="0" presId="urn:microsoft.com/office/officeart/2005/8/layout/vList2"/>
    <dgm:cxn modelId="{F923B9A4-8441-4863-982F-BD3B53455CA7}" type="presOf" srcId="{98943DF9-803A-4BE3-8CBC-6B8EA21975BD}" destId="{8A193D56-0E82-42D8-B22F-34A645D642D6}" srcOrd="0" destOrd="0" presId="urn:microsoft.com/office/officeart/2005/8/layout/vList2"/>
    <dgm:cxn modelId="{8AE301B1-892A-4A94-A1E6-C4C1F9B7BE04}" srcId="{B1D388FF-03BE-4B3D-B93E-3F57B5028CE3}" destId="{74AA70E8-5154-486A-96F5-53A4A1E0831A}" srcOrd="4" destOrd="0" parTransId="{C12BE1D6-EB02-4565-A147-F6DA8DD1795F}" sibTransId="{89628E68-9FD1-4E14-B052-0B3E188FB51D}"/>
    <dgm:cxn modelId="{07CDC6B5-11E6-430A-8D29-90041324EC44}" type="presOf" srcId="{7806872F-7335-4528-8F9E-FD22E72FAE79}" destId="{B90742F4-90E7-428B-AC5E-D5DD4D1EB899}" srcOrd="0" destOrd="0" presId="urn:microsoft.com/office/officeart/2005/8/layout/vList2"/>
    <dgm:cxn modelId="{2F95DCB8-930C-444F-A1CC-0A97452861BF}" type="presOf" srcId="{96789016-31F2-458C-805D-BE3D15234002}" destId="{661588B3-BDDC-48C1-9610-46324841B8DE}" srcOrd="0" destOrd="0" presId="urn:microsoft.com/office/officeart/2005/8/layout/vList2"/>
    <dgm:cxn modelId="{706362BF-82F5-448B-9130-B3B09CB2B454}" type="presOf" srcId="{74AA70E8-5154-486A-96F5-53A4A1E0831A}" destId="{F0C291B7-16D7-40A6-BD14-8436C70509CE}" srcOrd="0" destOrd="0" presId="urn:microsoft.com/office/officeart/2005/8/layout/vList2"/>
    <dgm:cxn modelId="{F72148D5-81EC-4396-AF7E-C10C4B823CF2}" srcId="{B1D388FF-03BE-4B3D-B93E-3F57B5028CE3}" destId="{7806872F-7335-4528-8F9E-FD22E72FAE79}" srcOrd="0" destOrd="0" parTransId="{96DF7D9C-79CB-492E-A4A6-39FCE9844835}" sibTransId="{F93A6286-DFDD-45DA-86B2-AF8E9A9DD470}"/>
    <dgm:cxn modelId="{52661166-9E78-40B3-AA06-1AD118B98646}" type="presParOf" srcId="{7F26D530-CF8A-40A3-B501-72DE966D5625}" destId="{B90742F4-90E7-428B-AC5E-D5DD4D1EB899}" srcOrd="0" destOrd="0" presId="urn:microsoft.com/office/officeart/2005/8/layout/vList2"/>
    <dgm:cxn modelId="{DB21B44B-ABE8-4833-94C3-E9AB2A8B8A8D}" type="presParOf" srcId="{7F26D530-CF8A-40A3-B501-72DE966D5625}" destId="{7DE7CF6F-DE2F-4457-B45A-20F30A666D83}" srcOrd="1" destOrd="0" presId="urn:microsoft.com/office/officeart/2005/8/layout/vList2"/>
    <dgm:cxn modelId="{8CCB1BA9-34F3-46C9-9ECC-175ABC58627E}" type="presParOf" srcId="{7F26D530-CF8A-40A3-B501-72DE966D5625}" destId="{C591A55E-B72A-41CB-850A-BB31737A963F}" srcOrd="2" destOrd="0" presId="urn:microsoft.com/office/officeart/2005/8/layout/vList2"/>
    <dgm:cxn modelId="{53C16348-41DD-4501-8030-07B19A43D898}" type="presParOf" srcId="{7F26D530-CF8A-40A3-B501-72DE966D5625}" destId="{097E9E54-5A47-4A21-85AA-7AEB7597143D}" srcOrd="3" destOrd="0" presId="urn:microsoft.com/office/officeart/2005/8/layout/vList2"/>
    <dgm:cxn modelId="{61FB8B77-ECD2-447C-873D-6F309972A93B}" type="presParOf" srcId="{7F26D530-CF8A-40A3-B501-72DE966D5625}" destId="{AB72E20C-CC4D-4B60-81C2-0F1707FA24A5}" srcOrd="4" destOrd="0" presId="urn:microsoft.com/office/officeart/2005/8/layout/vList2"/>
    <dgm:cxn modelId="{43CEA2C9-4782-49C5-84C7-24F68B293197}" type="presParOf" srcId="{7F26D530-CF8A-40A3-B501-72DE966D5625}" destId="{80D37882-2384-49C2-ABB7-9E58D7CF9110}" srcOrd="5" destOrd="0" presId="urn:microsoft.com/office/officeart/2005/8/layout/vList2"/>
    <dgm:cxn modelId="{A84BFB3B-1C13-49EA-9863-4F3FDD40588B}" type="presParOf" srcId="{7F26D530-CF8A-40A3-B501-72DE966D5625}" destId="{306722A0-C5F8-4152-B3AC-672807AEC29F}" srcOrd="6" destOrd="0" presId="urn:microsoft.com/office/officeart/2005/8/layout/vList2"/>
    <dgm:cxn modelId="{65BA013A-0F63-4087-B668-5C6B1991711C}" type="presParOf" srcId="{7F26D530-CF8A-40A3-B501-72DE966D5625}" destId="{673AB4AA-B856-4DC4-835D-9A652E5BC754}" srcOrd="7" destOrd="0" presId="urn:microsoft.com/office/officeart/2005/8/layout/vList2"/>
    <dgm:cxn modelId="{3026BDA3-CC91-4349-9EB5-EE737F015024}" type="presParOf" srcId="{7F26D530-CF8A-40A3-B501-72DE966D5625}" destId="{F0C291B7-16D7-40A6-BD14-8436C70509CE}" srcOrd="8" destOrd="0" presId="urn:microsoft.com/office/officeart/2005/8/layout/vList2"/>
    <dgm:cxn modelId="{01A0E008-B54B-49B2-B7B5-6E605EEF6D36}" type="presParOf" srcId="{7F26D530-CF8A-40A3-B501-72DE966D5625}" destId="{5D258371-90E3-4165-940F-2DC6480195BA}" srcOrd="9" destOrd="0" presId="urn:microsoft.com/office/officeart/2005/8/layout/vList2"/>
    <dgm:cxn modelId="{F7D99892-D22B-4369-AAA4-22E8E9754FEC}" type="presParOf" srcId="{7F26D530-CF8A-40A3-B501-72DE966D5625}" destId="{8A193D56-0E82-42D8-B22F-34A645D642D6}" srcOrd="10" destOrd="0" presId="urn:microsoft.com/office/officeart/2005/8/layout/vList2"/>
    <dgm:cxn modelId="{2F969D4D-D6F8-4D8B-BD75-98F6BD37A747}" type="presParOf" srcId="{7F26D530-CF8A-40A3-B501-72DE966D5625}" destId="{A5213DEE-37FF-4FB6-BEC8-552179907EEE}" srcOrd="11" destOrd="0" presId="urn:microsoft.com/office/officeart/2005/8/layout/vList2"/>
    <dgm:cxn modelId="{A0E77E07-1867-4E9B-B3BA-64BB5D7F8F23}" type="presParOf" srcId="{7F26D530-CF8A-40A3-B501-72DE966D5625}" destId="{42991576-3C8F-4EDB-BCE4-3976E88408BB}" srcOrd="12" destOrd="0" presId="urn:microsoft.com/office/officeart/2005/8/layout/vList2"/>
    <dgm:cxn modelId="{939CAD94-D39E-4E67-A3E5-E413DBA0E10A}" type="presParOf" srcId="{7F26D530-CF8A-40A3-B501-72DE966D5625}" destId="{1BC93525-3340-428F-9587-BA1BF942AB05}" srcOrd="13" destOrd="0" presId="urn:microsoft.com/office/officeart/2005/8/layout/vList2"/>
    <dgm:cxn modelId="{9BFFFE39-FA39-4A6B-89DE-DE1E3C650D67}" type="presParOf" srcId="{7F26D530-CF8A-40A3-B501-72DE966D5625}" destId="{661588B3-BDDC-48C1-9610-46324841B8DE}" srcOrd="14" destOrd="0" presId="urn:microsoft.com/office/officeart/2005/8/layout/vList2"/>
    <dgm:cxn modelId="{4661E802-EC11-43CB-92A3-0666F0025DF0}" type="presParOf" srcId="{7F26D530-CF8A-40A3-B501-72DE966D5625}" destId="{4AB47A0E-79F3-4AE0-952D-EA61E0A4C9DA}" srcOrd="15" destOrd="0" presId="urn:microsoft.com/office/officeart/2005/8/layout/vList2"/>
    <dgm:cxn modelId="{1C758961-C9B1-4506-B10A-10E338D83F70}" type="presParOf" srcId="{7F26D530-CF8A-40A3-B501-72DE966D5625}" destId="{C1EEE652-6276-4C58-859B-A0BE2FF14E09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2A1A06-4052-42D7-9557-30935A3C599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A16BE6-FAA1-445D-B922-E262A97B4855}">
      <dgm:prSet/>
      <dgm:spPr/>
      <dgm:t>
        <a:bodyPr/>
        <a:lstStyle/>
        <a:p>
          <a:r>
            <a:rPr lang="en-GB" dirty="0"/>
            <a:t>Physiotherapy is a therapy that helps to restore movement and function of joints, limbs and muscles when someone has been affected by and illness, injury of disability.</a:t>
          </a:r>
          <a:endParaRPr lang="en-US" dirty="0"/>
        </a:p>
      </dgm:t>
    </dgm:pt>
    <dgm:pt modelId="{176FBE89-3495-4B0B-979B-572EF9D4F48A}" type="parTrans" cxnId="{FFFEF870-0C24-456E-AFF8-62A3B15F4751}">
      <dgm:prSet/>
      <dgm:spPr/>
      <dgm:t>
        <a:bodyPr/>
        <a:lstStyle/>
        <a:p>
          <a:endParaRPr lang="en-US"/>
        </a:p>
      </dgm:t>
    </dgm:pt>
    <dgm:pt modelId="{456A6AAA-E3F3-46E2-936E-41A48030FDA7}" type="sibTrans" cxnId="{FFFEF870-0C24-456E-AFF8-62A3B15F4751}">
      <dgm:prSet/>
      <dgm:spPr/>
      <dgm:t>
        <a:bodyPr/>
        <a:lstStyle/>
        <a:p>
          <a:endParaRPr lang="en-US"/>
        </a:p>
      </dgm:t>
    </dgm:pt>
    <dgm:pt modelId="{F50D450E-DC5F-4FE2-B9D1-EDFF1037239E}">
      <dgm:prSet/>
      <dgm:spPr/>
      <dgm:t>
        <a:bodyPr/>
        <a:lstStyle/>
        <a:p>
          <a:r>
            <a:rPr lang="en-GB"/>
            <a:t>Physiotherapy is based on scientific foundations and provides support for traditional medical methods of treatment.</a:t>
          </a:r>
          <a:endParaRPr lang="en-US"/>
        </a:p>
      </dgm:t>
    </dgm:pt>
    <dgm:pt modelId="{0AD72C13-02F2-4DD9-92DA-804BE0BFEA3B}" type="parTrans" cxnId="{0437BA02-B51D-4A7F-822D-837ABF4620D6}">
      <dgm:prSet/>
      <dgm:spPr/>
      <dgm:t>
        <a:bodyPr/>
        <a:lstStyle/>
        <a:p>
          <a:endParaRPr lang="en-US"/>
        </a:p>
      </dgm:t>
    </dgm:pt>
    <dgm:pt modelId="{E3595015-CB25-42EA-93BE-F434501C13A3}" type="sibTrans" cxnId="{0437BA02-B51D-4A7F-822D-837ABF4620D6}">
      <dgm:prSet/>
      <dgm:spPr/>
      <dgm:t>
        <a:bodyPr/>
        <a:lstStyle/>
        <a:p>
          <a:endParaRPr lang="en-US"/>
        </a:p>
      </dgm:t>
    </dgm:pt>
    <dgm:pt modelId="{15805A7C-B9C2-44C5-A00B-161590459531}">
      <dgm:prSet/>
      <dgm:spPr/>
      <dgm:t>
        <a:bodyPr/>
        <a:lstStyle/>
        <a:p>
          <a:r>
            <a:rPr lang="en-GB"/>
            <a:t>Physiotherapy is a diverse discipline and can be used to treat a vast range of conditions.</a:t>
          </a:r>
          <a:endParaRPr lang="en-US"/>
        </a:p>
      </dgm:t>
    </dgm:pt>
    <dgm:pt modelId="{CAE27E4C-53C1-4647-9725-A73FDAE36E1E}" type="parTrans" cxnId="{48451DB3-DD4D-42E6-8FDA-40ACEB788B1B}">
      <dgm:prSet/>
      <dgm:spPr/>
      <dgm:t>
        <a:bodyPr/>
        <a:lstStyle/>
        <a:p>
          <a:endParaRPr lang="en-US"/>
        </a:p>
      </dgm:t>
    </dgm:pt>
    <dgm:pt modelId="{777AB287-44E5-429E-9189-60EE3BF50311}" type="sibTrans" cxnId="{48451DB3-DD4D-42E6-8FDA-40ACEB788B1B}">
      <dgm:prSet/>
      <dgm:spPr/>
      <dgm:t>
        <a:bodyPr/>
        <a:lstStyle/>
        <a:p>
          <a:endParaRPr lang="en-US"/>
        </a:p>
      </dgm:t>
    </dgm:pt>
    <dgm:pt modelId="{CA49AAB9-182C-468F-A146-48D606F0C1E4}" type="pres">
      <dgm:prSet presAssocID="{662A1A06-4052-42D7-9557-30935A3C599D}" presName="Name0" presStyleCnt="0">
        <dgm:presLayoutVars>
          <dgm:dir/>
          <dgm:animLvl val="lvl"/>
          <dgm:resizeHandles val="exact"/>
        </dgm:presLayoutVars>
      </dgm:prSet>
      <dgm:spPr/>
    </dgm:pt>
    <dgm:pt modelId="{EE78C6C2-B941-46AB-AF06-0B4E2378E245}" type="pres">
      <dgm:prSet presAssocID="{15805A7C-B9C2-44C5-A00B-161590459531}" presName="boxAndChildren" presStyleCnt="0"/>
      <dgm:spPr/>
    </dgm:pt>
    <dgm:pt modelId="{4AD39181-11FD-4809-BC64-D0685C7445C2}" type="pres">
      <dgm:prSet presAssocID="{15805A7C-B9C2-44C5-A00B-161590459531}" presName="parentTextBox" presStyleLbl="node1" presStyleIdx="0" presStyleCnt="3"/>
      <dgm:spPr/>
    </dgm:pt>
    <dgm:pt modelId="{19AE189A-B6E3-445F-B5A3-724FF3CDFF7A}" type="pres">
      <dgm:prSet presAssocID="{E3595015-CB25-42EA-93BE-F434501C13A3}" presName="sp" presStyleCnt="0"/>
      <dgm:spPr/>
    </dgm:pt>
    <dgm:pt modelId="{503293AA-0C4B-4E91-AFA7-1BBAA30A101A}" type="pres">
      <dgm:prSet presAssocID="{F50D450E-DC5F-4FE2-B9D1-EDFF1037239E}" presName="arrowAndChildren" presStyleCnt="0"/>
      <dgm:spPr/>
    </dgm:pt>
    <dgm:pt modelId="{EB6CDC68-A5DB-415D-B495-CB6B1DD34353}" type="pres">
      <dgm:prSet presAssocID="{F50D450E-DC5F-4FE2-B9D1-EDFF1037239E}" presName="parentTextArrow" presStyleLbl="node1" presStyleIdx="1" presStyleCnt="3"/>
      <dgm:spPr/>
    </dgm:pt>
    <dgm:pt modelId="{46602D06-935F-4964-875A-E45AA5C9DAB4}" type="pres">
      <dgm:prSet presAssocID="{456A6AAA-E3F3-46E2-936E-41A48030FDA7}" presName="sp" presStyleCnt="0"/>
      <dgm:spPr/>
    </dgm:pt>
    <dgm:pt modelId="{6BAC85F6-3F35-4712-9A46-F369FA40559F}" type="pres">
      <dgm:prSet presAssocID="{35A16BE6-FAA1-445D-B922-E262A97B4855}" presName="arrowAndChildren" presStyleCnt="0"/>
      <dgm:spPr/>
    </dgm:pt>
    <dgm:pt modelId="{6AA7973A-FD04-457E-9DE8-4DB86834D00F}" type="pres">
      <dgm:prSet presAssocID="{35A16BE6-FAA1-445D-B922-E262A97B4855}" presName="parentTextArrow" presStyleLbl="node1" presStyleIdx="2" presStyleCnt="3"/>
      <dgm:spPr/>
    </dgm:pt>
  </dgm:ptLst>
  <dgm:cxnLst>
    <dgm:cxn modelId="{0437BA02-B51D-4A7F-822D-837ABF4620D6}" srcId="{662A1A06-4052-42D7-9557-30935A3C599D}" destId="{F50D450E-DC5F-4FE2-B9D1-EDFF1037239E}" srcOrd="1" destOrd="0" parTransId="{0AD72C13-02F2-4DD9-92DA-804BE0BFEA3B}" sibTransId="{E3595015-CB25-42EA-93BE-F434501C13A3}"/>
    <dgm:cxn modelId="{E90C701D-E07B-4E3C-AAB9-179D28159CBD}" type="presOf" srcId="{35A16BE6-FAA1-445D-B922-E262A97B4855}" destId="{6AA7973A-FD04-457E-9DE8-4DB86834D00F}" srcOrd="0" destOrd="0" presId="urn:microsoft.com/office/officeart/2005/8/layout/process4"/>
    <dgm:cxn modelId="{61CEA13B-A590-4094-A3DD-BB5A6F20914C}" type="presOf" srcId="{662A1A06-4052-42D7-9557-30935A3C599D}" destId="{CA49AAB9-182C-468F-A146-48D606F0C1E4}" srcOrd="0" destOrd="0" presId="urn:microsoft.com/office/officeart/2005/8/layout/process4"/>
    <dgm:cxn modelId="{19023645-F20F-4561-AB7C-49101165F03E}" type="presOf" srcId="{F50D450E-DC5F-4FE2-B9D1-EDFF1037239E}" destId="{EB6CDC68-A5DB-415D-B495-CB6B1DD34353}" srcOrd="0" destOrd="0" presId="urn:microsoft.com/office/officeart/2005/8/layout/process4"/>
    <dgm:cxn modelId="{FFFEF870-0C24-456E-AFF8-62A3B15F4751}" srcId="{662A1A06-4052-42D7-9557-30935A3C599D}" destId="{35A16BE6-FAA1-445D-B922-E262A97B4855}" srcOrd="0" destOrd="0" parTransId="{176FBE89-3495-4B0B-979B-572EF9D4F48A}" sibTransId="{456A6AAA-E3F3-46E2-936E-41A48030FDA7}"/>
    <dgm:cxn modelId="{B3FE6372-C3E0-4D51-B071-3A944A42543E}" type="presOf" srcId="{15805A7C-B9C2-44C5-A00B-161590459531}" destId="{4AD39181-11FD-4809-BC64-D0685C7445C2}" srcOrd="0" destOrd="0" presId="urn:microsoft.com/office/officeart/2005/8/layout/process4"/>
    <dgm:cxn modelId="{48451DB3-DD4D-42E6-8FDA-40ACEB788B1B}" srcId="{662A1A06-4052-42D7-9557-30935A3C599D}" destId="{15805A7C-B9C2-44C5-A00B-161590459531}" srcOrd="2" destOrd="0" parTransId="{CAE27E4C-53C1-4647-9725-A73FDAE36E1E}" sibTransId="{777AB287-44E5-429E-9189-60EE3BF50311}"/>
    <dgm:cxn modelId="{AFBDEF9D-163F-4D83-84D9-BF80B25269D4}" type="presParOf" srcId="{CA49AAB9-182C-468F-A146-48D606F0C1E4}" destId="{EE78C6C2-B941-46AB-AF06-0B4E2378E245}" srcOrd="0" destOrd="0" presId="urn:microsoft.com/office/officeart/2005/8/layout/process4"/>
    <dgm:cxn modelId="{C595DF11-0DBA-430B-9BB1-A982A93BA5A5}" type="presParOf" srcId="{EE78C6C2-B941-46AB-AF06-0B4E2378E245}" destId="{4AD39181-11FD-4809-BC64-D0685C7445C2}" srcOrd="0" destOrd="0" presId="urn:microsoft.com/office/officeart/2005/8/layout/process4"/>
    <dgm:cxn modelId="{04E0EB14-CEC9-4BE9-B9AB-42939DB37CD4}" type="presParOf" srcId="{CA49AAB9-182C-468F-A146-48D606F0C1E4}" destId="{19AE189A-B6E3-445F-B5A3-724FF3CDFF7A}" srcOrd="1" destOrd="0" presId="urn:microsoft.com/office/officeart/2005/8/layout/process4"/>
    <dgm:cxn modelId="{F5EA0FD0-A151-4338-AB53-1D0B5A2A9374}" type="presParOf" srcId="{CA49AAB9-182C-468F-A146-48D606F0C1E4}" destId="{503293AA-0C4B-4E91-AFA7-1BBAA30A101A}" srcOrd="2" destOrd="0" presId="urn:microsoft.com/office/officeart/2005/8/layout/process4"/>
    <dgm:cxn modelId="{73A9163F-D8E7-4163-85F3-AF6AD65F0DE0}" type="presParOf" srcId="{503293AA-0C4B-4E91-AFA7-1BBAA30A101A}" destId="{EB6CDC68-A5DB-415D-B495-CB6B1DD34353}" srcOrd="0" destOrd="0" presId="urn:microsoft.com/office/officeart/2005/8/layout/process4"/>
    <dgm:cxn modelId="{43CB8CB5-8B8B-4A88-8F5E-51EF36C16BAC}" type="presParOf" srcId="{CA49AAB9-182C-468F-A146-48D606F0C1E4}" destId="{46602D06-935F-4964-875A-E45AA5C9DAB4}" srcOrd="3" destOrd="0" presId="urn:microsoft.com/office/officeart/2005/8/layout/process4"/>
    <dgm:cxn modelId="{AE0AC21C-AF35-49F3-A69F-D8C7AB538792}" type="presParOf" srcId="{CA49AAB9-182C-468F-A146-48D606F0C1E4}" destId="{6BAC85F6-3F35-4712-9A46-F369FA40559F}" srcOrd="4" destOrd="0" presId="urn:microsoft.com/office/officeart/2005/8/layout/process4"/>
    <dgm:cxn modelId="{B70DE969-194C-467A-8B30-51D43C644F21}" type="presParOf" srcId="{6BAC85F6-3F35-4712-9A46-F369FA40559F}" destId="{6AA7973A-FD04-457E-9DE8-4DB86834D00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7A0BA8-DD2F-4A8F-A1BB-05A0491E2FB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D8C2DB3-278A-4E85-B408-34C564FBFC8B}">
      <dgm:prSet/>
      <dgm:spPr/>
      <dgm:t>
        <a:bodyPr/>
        <a:lstStyle/>
        <a:p>
          <a:r>
            <a:rPr lang="en-GB" dirty="0"/>
            <a:t>Physiotherapy is free on the NHS and can be self referred or referred by your G.P.</a:t>
          </a:r>
          <a:endParaRPr lang="en-US" dirty="0"/>
        </a:p>
      </dgm:t>
    </dgm:pt>
    <dgm:pt modelId="{CB563C2E-6B1F-4893-8651-E72A062F8EC2}" type="parTrans" cxnId="{D52584C1-780D-4F36-8331-A0D0BDFB4663}">
      <dgm:prSet/>
      <dgm:spPr/>
      <dgm:t>
        <a:bodyPr/>
        <a:lstStyle/>
        <a:p>
          <a:endParaRPr lang="en-US"/>
        </a:p>
      </dgm:t>
    </dgm:pt>
    <dgm:pt modelId="{DDE70780-9FEF-4B25-96FE-EDEF4DAC7FBB}" type="sibTrans" cxnId="{D52584C1-780D-4F36-8331-A0D0BDFB4663}">
      <dgm:prSet/>
      <dgm:spPr/>
      <dgm:t>
        <a:bodyPr/>
        <a:lstStyle/>
        <a:p>
          <a:endParaRPr lang="en-US"/>
        </a:p>
      </dgm:t>
    </dgm:pt>
    <dgm:pt modelId="{BFB52A2D-41D2-4996-9A6F-1406AC84AEBE}">
      <dgm:prSet/>
      <dgm:spPr/>
      <dgm:t>
        <a:bodyPr/>
        <a:lstStyle/>
        <a:p>
          <a:r>
            <a:rPr lang="en-GB" dirty="0"/>
            <a:t>Private physiotherapy can cost from £30-60 per session.</a:t>
          </a:r>
          <a:endParaRPr lang="en-US" dirty="0"/>
        </a:p>
      </dgm:t>
    </dgm:pt>
    <dgm:pt modelId="{F8955635-02F0-4217-BCB9-A4DA88F13575}" type="parTrans" cxnId="{4E0F96EB-E05E-4A5E-A341-75EFD7D471A7}">
      <dgm:prSet/>
      <dgm:spPr/>
      <dgm:t>
        <a:bodyPr/>
        <a:lstStyle/>
        <a:p>
          <a:endParaRPr lang="en-US"/>
        </a:p>
      </dgm:t>
    </dgm:pt>
    <dgm:pt modelId="{93E7FFB8-F3DA-4D6C-A47C-B2050F7F6B1B}" type="sibTrans" cxnId="{4E0F96EB-E05E-4A5E-A341-75EFD7D471A7}">
      <dgm:prSet/>
      <dgm:spPr/>
      <dgm:t>
        <a:bodyPr/>
        <a:lstStyle/>
        <a:p>
          <a:endParaRPr lang="en-US"/>
        </a:p>
      </dgm:t>
    </dgm:pt>
    <dgm:pt modelId="{716EFE32-2A65-4BC6-98EA-6FE733CCC87B}">
      <dgm:prSet/>
      <dgm:spPr/>
      <dgm:t>
        <a:bodyPr/>
        <a:lstStyle/>
        <a:p>
          <a:r>
            <a:rPr lang="en-GB"/>
            <a:t>Physiotherapy is extremely effective, as it improves the rehabilitation and recovery of most conditions and it can prevent for further injuries.</a:t>
          </a:r>
          <a:endParaRPr lang="en-US"/>
        </a:p>
      </dgm:t>
    </dgm:pt>
    <dgm:pt modelId="{F7B451B1-5352-4951-9636-272301C58426}" type="parTrans" cxnId="{37A38ECF-F7EF-4461-9585-A2533E9B40AE}">
      <dgm:prSet/>
      <dgm:spPr/>
      <dgm:t>
        <a:bodyPr/>
        <a:lstStyle/>
        <a:p>
          <a:endParaRPr lang="en-US"/>
        </a:p>
      </dgm:t>
    </dgm:pt>
    <dgm:pt modelId="{8108C748-627D-4DC5-AC2E-EF85AABFC7D2}" type="sibTrans" cxnId="{37A38ECF-F7EF-4461-9585-A2533E9B40AE}">
      <dgm:prSet/>
      <dgm:spPr/>
      <dgm:t>
        <a:bodyPr/>
        <a:lstStyle/>
        <a:p>
          <a:endParaRPr lang="en-US"/>
        </a:p>
      </dgm:t>
    </dgm:pt>
    <dgm:pt modelId="{A4ED5058-D77F-4DBB-A679-2E00F9E71105}" type="pres">
      <dgm:prSet presAssocID="{4D7A0BA8-DD2F-4A8F-A1BB-05A0491E2FB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8C4F60-A765-4022-BDCF-E50A93E5ACCA}" type="pres">
      <dgm:prSet presAssocID="{FD8C2DB3-278A-4E85-B408-34C564FBFC8B}" presName="hierRoot1" presStyleCnt="0"/>
      <dgm:spPr/>
    </dgm:pt>
    <dgm:pt modelId="{4C6C862B-ED0B-4146-A81D-4A9FEA74050A}" type="pres">
      <dgm:prSet presAssocID="{FD8C2DB3-278A-4E85-B408-34C564FBFC8B}" presName="composite" presStyleCnt="0"/>
      <dgm:spPr/>
    </dgm:pt>
    <dgm:pt modelId="{D335A01D-F13D-4879-8E8B-E757BDA79529}" type="pres">
      <dgm:prSet presAssocID="{FD8C2DB3-278A-4E85-B408-34C564FBFC8B}" presName="background" presStyleLbl="node0" presStyleIdx="0" presStyleCnt="3"/>
      <dgm:spPr/>
    </dgm:pt>
    <dgm:pt modelId="{F66DAC19-12A5-4E9A-B09B-40668E0CA9AD}" type="pres">
      <dgm:prSet presAssocID="{FD8C2DB3-278A-4E85-B408-34C564FBFC8B}" presName="text" presStyleLbl="fgAcc0" presStyleIdx="0" presStyleCnt="3">
        <dgm:presLayoutVars>
          <dgm:chPref val="3"/>
        </dgm:presLayoutVars>
      </dgm:prSet>
      <dgm:spPr/>
    </dgm:pt>
    <dgm:pt modelId="{1CF56BC9-3B0A-4A27-B795-57EADF1524C1}" type="pres">
      <dgm:prSet presAssocID="{FD8C2DB3-278A-4E85-B408-34C564FBFC8B}" presName="hierChild2" presStyleCnt="0"/>
      <dgm:spPr/>
    </dgm:pt>
    <dgm:pt modelId="{E618B37D-A825-478B-B419-D37FA13A974D}" type="pres">
      <dgm:prSet presAssocID="{BFB52A2D-41D2-4996-9A6F-1406AC84AEBE}" presName="hierRoot1" presStyleCnt="0"/>
      <dgm:spPr/>
    </dgm:pt>
    <dgm:pt modelId="{7D28E999-2A85-4A6E-9684-D40906809C2A}" type="pres">
      <dgm:prSet presAssocID="{BFB52A2D-41D2-4996-9A6F-1406AC84AEBE}" presName="composite" presStyleCnt="0"/>
      <dgm:spPr/>
    </dgm:pt>
    <dgm:pt modelId="{DE0A11E3-5C63-4081-9785-64A8AE64C18D}" type="pres">
      <dgm:prSet presAssocID="{BFB52A2D-41D2-4996-9A6F-1406AC84AEBE}" presName="background" presStyleLbl="node0" presStyleIdx="1" presStyleCnt="3"/>
      <dgm:spPr/>
    </dgm:pt>
    <dgm:pt modelId="{29B92B04-4E2A-422A-9810-4867F40FF7CE}" type="pres">
      <dgm:prSet presAssocID="{BFB52A2D-41D2-4996-9A6F-1406AC84AEBE}" presName="text" presStyleLbl="fgAcc0" presStyleIdx="1" presStyleCnt="3">
        <dgm:presLayoutVars>
          <dgm:chPref val="3"/>
        </dgm:presLayoutVars>
      </dgm:prSet>
      <dgm:spPr/>
    </dgm:pt>
    <dgm:pt modelId="{6492F579-65C9-4D96-A7CC-B56DDC906CED}" type="pres">
      <dgm:prSet presAssocID="{BFB52A2D-41D2-4996-9A6F-1406AC84AEBE}" presName="hierChild2" presStyleCnt="0"/>
      <dgm:spPr/>
    </dgm:pt>
    <dgm:pt modelId="{C43DE736-B8A1-443F-A704-E84D873C4FC0}" type="pres">
      <dgm:prSet presAssocID="{716EFE32-2A65-4BC6-98EA-6FE733CCC87B}" presName="hierRoot1" presStyleCnt="0"/>
      <dgm:spPr/>
    </dgm:pt>
    <dgm:pt modelId="{955CCFAA-74F7-40D3-A61E-81212DD711BB}" type="pres">
      <dgm:prSet presAssocID="{716EFE32-2A65-4BC6-98EA-6FE733CCC87B}" presName="composite" presStyleCnt="0"/>
      <dgm:spPr/>
    </dgm:pt>
    <dgm:pt modelId="{7E9BEB1C-3373-4429-96D9-3DCF82F08E11}" type="pres">
      <dgm:prSet presAssocID="{716EFE32-2A65-4BC6-98EA-6FE733CCC87B}" presName="background" presStyleLbl="node0" presStyleIdx="2" presStyleCnt="3"/>
      <dgm:spPr/>
    </dgm:pt>
    <dgm:pt modelId="{5A6A9698-3A65-4C3A-9055-564952D17232}" type="pres">
      <dgm:prSet presAssocID="{716EFE32-2A65-4BC6-98EA-6FE733CCC87B}" presName="text" presStyleLbl="fgAcc0" presStyleIdx="2" presStyleCnt="3">
        <dgm:presLayoutVars>
          <dgm:chPref val="3"/>
        </dgm:presLayoutVars>
      </dgm:prSet>
      <dgm:spPr/>
    </dgm:pt>
    <dgm:pt modelId="{3359539A-C096-4DF8-8A7B-F270D81937C1}" type="pres">
      <dgm:prSet presAssocID="{716EFE32-2A65-4BC6-98EA-6FE733CCC87B}" presName="hierChild2" presStyleCnt="0"/>
      <dgm:spPr/>
    </dgm:pt>
  </dgm:ptLst>
  <dgm:cxnLst>
    <dgm:cxn modelId="{B408FC09-73EA-4D9F-8FF1-149F5F949180}" type="presOf" srcId="{FD8C2DB3-278A-4E85-B408-34C564FBFC8B}" destId="{F66DAC19-12A5-4E9A-B09B-40668E0CA9AD}" srcOrd="0" destOrd="0" presId="urn:microsoft.com/office/officeart/2005/8/layout/hierarchy1"/>
    <dgm:cxn modelId="{90F1A44B-2899-40DA-A1F8-E0074C69F03B}" type="presOf" srcId="{BFB52A2D-41D2-4996-9A6F-1406AC84AEBE}" destId="{29B92B04-4E2A-422A-9810-4867F40FF7CE}" srcOrd="0" destOrd="0" presId="urn:microsoft.com/office/officeart/2005/8/layout/hierarchy1"/>
    <dgm:cxn modelId="{BC43FD80-B3AD-4C99-B5E7-DB65EFBCC648}" type="presOf" srcId="{4D7A0BA8-DD2F-4A8F-A1BB-05A0491E2FB5}" destId="{A4ED5058-D77F-4DBB-A679-2E00F9E71105}" srcOrd="0" destOrd="0" presId="urn:microsoft.com/office/officeart/2005/8/layout/hierarchy1"/>
    <dgm:cxn modelId="{D52584C1-780D-4F36-8331-A0D0BDFB4663}" srcId="{4D7A0BA8-DD2F-4A8F-A1BB-05A0491E2FB5}" destId="{FD8C2DB3-278A-4E85-B408-34C564FBFC8B}" srcOrd="0" destOrd="0" parTransId="{CB563C2E-6B1F-4893-8651-E72A062F8EC2}" sibTransId="{DDE70780-9FEF-4B25-96FE-EDEF4DAC7FBB}"/>
    <dgm:cxn modelId="{37A38ECF-F7EF-4461-9585-A2533E9B40AE}" srcId="{4D7A0BA8-DD2F-4A8F-A1BB-05A0491E2FB5}" destId="{716EFE32-2A65-4BC6-98EA-6FE733CCC87B}" srcOrd="2" destOrd="0" parTransId="{F7B451B1-5352-4951-9636-272301C58426}" sibTransId="{8108C748-627D-4DC5-AC2E-EF85AABFC7D2}"/>
    <dgm:cxn modelId="{6A894BDE-AD93-4F1B-982E-78D51AAE92C2}" type="presOf" srcId="{716EFE32-2A65-4BC6-98EA-6FE733CCC87B}" destId="{5A6A9698-3A65-4C3A-9055-564952D17232}" srcOrd="0" destOrd="0" presId="urn:microsoft.com/office/officeart/2005/8/layout/hierarchy1"/>
    <dgm:cxn modelId="{4E0F96EB-E05E-4A5E-A341-75EFD7D471A7}" srcId="{4D7A0BA8-DD2F-4A8F-A1BB-05A0491E2FB5}" destId="{BFB52A2D-41D2-4996-9A6F-1406AC84AEBE}" srcOrd="1" destOrd="0" parTransId="{F8955635-02F0-4217-BCB9-A4DA88F13575}" sibTransId="{93E7FFB8-F3DA-4D6C-A47C-B2050F7F6B1B}"/>
    <dgm:cxn modelId="{CEBBD386-1E78-4022-B005-C033375C7682}" type="presParOf" srcId="{A4ED5058-D77F-4DBB-A679-2E00F9E71105}" destId="{688C4F60-A765-4022-BDCF-E50A93E5ACCA}" srcOrd="0" destOrd="0" presId="urn:microsoft.com/office/officeart/2005/8/layout/hierarchy1"/>
    <dgm:cxn modelId="{063B7309-3FE5-42A5-837C-499BCE666FE9}" type="presParOf" srcId="{688C4F60-A765-4022-BDCF-E50A93E5ACCA}" destId="{4C6C862B-ED0B-4146-A81D-4A9FEA74050A}" srcOrd="0" destOrd="0" presId="urn:microsoft.com/office/officeart/2005/8/layout/hierarchy1"/>
    <dgm:cxn modelId="{1F83B6A5-E0A3-4735-A1AE-41D5E7AFA000}" type="presParOf" srcId="{4C6C862B-ED0B-4146-A81D-4A9FEA74050A}" destId="{D335A01D-F13D-4879-8E8B-E757BDA79529}" srcOrd="0" destOrd="0" presId="urn:microsoft.com/office/officeart/2005/8/layout/hierarchy1"/>
    <dgm:cxn modelId="{6F657E8A-96E8-4493-9BF5-3DCDD969EE9A}" type="presParOf" srcId="{4C6C862B-ED0B-4146-A81D-4A9FEA74050A}" destId="{F66DAC19-12A5-4E9A-B09B-40668E0CA9AD}" srcOrd="1" destOrd="0" presId="urn:microsoft.com/office/officeart/2005/8/layout/hierarchy1"/>
    <dgm:cxn modelId="{71537EF9-8554-4C60-9EA0-2C89569DD919}" type="presParOf" srcId="{688C4F60-A765-4022-BDCF-E50A93E5ACCA}" destId="{1CF56BC9-3B0A-4A27-B795-57EADF1524C1}" srcOrd="1" destOrd="0" presId="urn:microsoft.com/office/officeart/2005/8/layout/hierarchy1"/>
    <dgm:cxn modelId="{4875D0BB-E9C4-475C-A657-66CA5CB70363}" type="presParOf" srcId="{A4ED5058-D77F-4DBB-A679-2E00F9E71105}" destId="{E618B37D-A825-478B-B419-D37FA13A974D}" srcOrd="1" destOrd="0" presId="urn:microsoft.com/office/officeart/2005/8/layout/hierarchy1"/>
    <dgm:cxn modelId="{1C3FA794-46BA-4374-BBDC-140570D53DDC}" type="presParOf" srcId="{E618B37D-A825-478B-B419-D37FA13A974D}" destId="{7D28E999-2A85-4A6E-9684-D40906809C2A}" srcOrd="0" destOrd="0" presId="urn:microsoft.com/office/officeart/2005/8/layout/hierarchy1"/>
    <dgm:cxn modelId="{A854CC57-0428-48A8-8552-41AE4BEC80E2}" type="presParOf" srcId="{7D28E999-2A85-4A6E-9684-D40906809C2A}" destId="{DE0A11E3-5C63-4081-9785-64A8AE64C18D}" srcOrd="0" destOrd="0" presId="urn:microsoft.com/office/officeart/2005/8/layout/hierarchy1"/>
    <dgm:cxn modelId="{C6B4CDE0-AFF1-402C-A128-16AB068A85D1}" type="presParOf" srcId="{7D28E999-2A85-4A6E-9684-D40906809C2A}" destId="{29B92B04-4E2A-422A-9810-4867F40FF7CE}" srcOrd="1" destOrd="0" presId="urn:microsoft.com/office/officeart/2005/8/layout/hierarchy1"/>
    <dgm:cxn modelId="{D6EB4F01-25A7-4196-80EA-726BCF5D7AA2}" type="presParOf" srcId="{E618B37D-A825-478B-B419-D37FA13A974D}" destId="{6492F579-65C9-4D96-A7CC-B56DDC906CED}" srcOrd="1" destOrd="0" presId="urn:microsoft.com/office/officeart/2005/8/layout/hierarchy1"/>
    <dgm:cxn modelId="{DD197484-266A-4D87-A952-E4075BF7E286}" type="presParOf" srcId="{A4ED5058-D77F-4DBB-A679-2E00F9E71105}" destId="{C43DE736-B8A1-443F-A704-E84D873C4FC0}" srcOrd="2" destOrd="0" presId="urn:microsoft.com/office/officeart/2005/8/layout/hierarchy1"/>
    <dgm:cxn modelId="{B25E097B-2D73-43D2-A52D-6CB510007D42}" type="presParOf" srcId="{C43DE736-B8A1-443F-A704-E84D873C4FC0}" destId="{955CCFAA-74F7-40D3-A61E-81212DD711BB}" srcOrd="0" destOrd="0" presId="urn:microsoft.com/office/officeart/2005/8/layout/hierarchy1"/>
    <dgm:cxn modelId="{25664DF9-D85E-4655-A200-EE9BD2CC6CFC}" type="presParOf" srcId="{955CCFAA-74F7-40D3-A61E-81212DD711BB}" destId="{7E9BEB1C-3373-4429-96D9-3DCF82F08E11}" srcOrd="0" destOrd="0" presId="urn:microsoft.com/office/officeart/2005/8/layout/hierarchy1"/>
    <dgm:cxn modelId="{3AF653F6-0AC7-4313-AE37-30B10F51BB96}" type="presParOf" srcId="{955CCFAA-74F7-40D3-A61E-81212DD711BB}" destId="{5A6A9698-3A65-4C3A-9055-564952D17232}" srcOrd="1" destOrd="0" presId="urn:microsoft.com/office/officeart/2005/8/layout/hierarchy1"/>
    <dgm:cxn modelId="{59DE738B-F924-4CC3-AD47-4C80EDF0E5C3}" type="presParOf" srcId="{C43DE736-B8A1-443F-A704-E84D873C4FC0}" destId="{3359539A-C096-4DF8-8A7B-F270D81937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089605-0449-41E7-8834-59D60D3144D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A2E03E-61A8-4DF4-AD76-4AD74264D9BD}">
      <dgm:prSet/>
      <dgm:spPr/>
      <dgm:t>
        <a:bodyPr/>
        <a:lstStyle/>
        <a:p>
          <a:r>
            <a:rPr lang="en-US"/>
            <a:t>Physiotherapy is mostly a hands-on therapy which uses techniques such as:</a:t>
          </a:r>
        </a:p>
      </dgm:t>
    </dgm:pt>
    <dgm:pt modelId="{C15B4A4B-DD1B-4932-BF49-3FDF28D74234}" type="parTrans" cxnId="{DA970FF7-604A-4711-A39D-E03E79F7820E}">
      <dgm:prSet/>
      <dgm:spPr/>
      <dgm:t>
        <a:bodyPr/>
        <a:lstStyle/>
        <a:p>
          <a:endParaRPr lang="en-US"/>
        </a:p>
      </dgm:t>
    </dgm:pt>
    <dgm:pt modelId="{A278A42B-1CFF-4483-A6E7-A16FBDA2324C}" type="sibTrans" cxnId="{DA970FF7-604A-4711-A39D-E03E79F7820E}">
      <dgm:prSet/>
      <dgm:spPr/>
      <dgm:t>
        <a:bodyPr/>
        <a:lstStyle/>
        <a:p>
          <a:endParaRPr lang="en-US"/>
        </a:p>
      </dgm:t>
    </dgm:pt>
    <dgm:pt modelId="{63BEBD48-9382-4B11-8B86-6BBA3D00E7FC}">
      <dgm:prSet/>
      <dgm:spPr/>
      <dgm:t>
        <a:bodyPr/>
        <a:lstStyle/>
        <a:p>
          <a:r>
            <a:rPr lang="en-US"/>
            <a:t>Joint mobilization – gentle gliding techniques</a:t>
          </a:r>
        </a:p>
      </dgm:t>
    </dgm:pt>
    <dgm:pt modelId="{9C0006A7-3F0A-4F1E-B1ED-5E71ACD296A2}" type="parTrans" cxnId="{7A9BFAB0-181A-4CA8-8CC1-BA328D29EFE1}">
      <dgm:prSet/>
      <dgm:spPr/>
      <dgm:t>
        <a:bodyPr/>
        <a:lstStyle/>
        <a:p>
          <a:endParaRPr lang="en-US"/>
        </a:p>
      </dgm:t>
    </dgm:pt>
    <dgm:pt modelId="{B550DEC9-CE39-4CBD-AA23-25C8C3217853}" type="sibTrans" cxnId="{7A9BFAB0-181A-4CA8-8CC1-BA328D29EFE1}">
      <dgm:prSet/>
      <dgm:spPr/>
      <dgm:t>
        <a:bodyPr/>
        <a:lstStyle/>
        <a:p>
          <a:endParaRPr lang="en-US"/>
        </a:p>
      </dgm:t>
    </dgm:pt>
    <dgm:pt modelId="{BD45ECEB-78D1-4D95-903B-D0B05650C620}">
      <dgm:prSet/>
      <dgm:spPr/>
      <dgm:t>
        <a:bodyPr/>
        <a:lstStyle/>
        <a:p>
          <a:r>
            <a:rPr lang="en-US"/>
            <a:t>Muscle stretching</a:t>
          </a:r>
        </a:p>
      </dgm:t>
    </dgm:pt>
    <dgm:pt modelId="{F21A7F33-14AE-4788-B04B-CDDFE28768DA}" type="parTrans" cxnId="{2D7ABEC0-A00A-4EB8-85E1-5C6A0D3E667A}">
      <dgm:prSet/>
      <dgm:spPr/>
      <dgm:t>
        <a:bodyPr/>
        <a:lstStyle/>
        <a:p>
          <a:endParaRPr lang="en-US"/>
        </a:p>
      </dgm:t>
    </dgm:pt>
    <dgm:pt modelId="{8AE4726D-4291-4E5E-B356-090384DC11ED}" type="sibTrans" cxnId="{2D7ABEC0-A00A-4EB8-85E1-5C6A0D3E667A}">
      <dgm:prSet/>
      <dgm:spPr/>
      <dgm:t>
        <a:bodyPr/>
        <a:lstStyle/>
        <a:p>
          <a:endParaRPr lang="en-US"/>
        </a:p>
      </dgm:t>
    </dgm:pt>
    <dgm:pt modelId="{20141F0B-931C-4420-9664-E7146BED541C}">
      <dgm:prSet/>
      <dgm:spPr/>
      <dgm:t>
        <a:bodyPr/>
        <a:lstStyle/>
        <a:p>
          <a:r>
            <a:rPr lang="en-US"/>
            <a:t>Joint Manipulation</a:t>
          </a:r>
        </a:p>
      </dgm:t>
    </dgm:pt>
    <dgm:pt modelId="{055BDE1B-E9B8-427D-A754-7AE6302C9C10}" type="parTrans" cxnId="{FC86D6B5-BADD-4CF5-A93B-AB9CE4F0AA8A}">
      <dgm:prSet/>
      <dgm:spPr/>
      <dgm:t>
        <a:bodyPr/>
        <a:lstStyle/>
        <a:p>
          <a:endParaRPr lang="en-US"/>
        </a:p>
      </dgm:t>
    </dgm:pt>
    <dgm:pt modelId="{AE2B9598-3947-4F50-92CA-5438B27C3DBC}" type="sibTrans" cxnId="{FC86D6B5-BADD-4CF5-A93B-AB9CE4F0AA8A}">
      <dgm:prSet/>
      <dgm:spPr/>
      <dgm:t>
        <a:bodyPr/>
        <a:lstStyle/>
        <a:p>
          <a:endParaRPr lang="en-US"/>
        </a:p>
      </dgm:t>
    </dgm:pt>
    <dgm:pt modelId="{5A506D3C-F642-4E57-8198-28AA2C990D18}">
      <dgm:prSet/>
      <dgm:spPr/>
      <dgm:t>
        <a:bodyPr/>
        <a:lstStyle/>
        <a:p>
          <a:r>
            <a:rPr lang="en-US"/>
            <a:t>Massage and soft tissue techniques </a:t>
          </a:r>
        </a:p>
      </dgm:t>
    </dgm:pt>
    <dgm:pt modelId="{5712A481-E2DD-45DB-989E-20E70A587FEA}" type="parTrans" cxnId="{4DED48BF-8840-4ED8-B03E-41F9CC8736A9}">
      <dgm:prSet/>
      <dgm:spPr/>
      <dgm:t>
        <a:bodyPr/>
        <a:lstStyle/>
        <a:p>
          <a:endParaRPr lang="en-US"/>
        </a:p>
      </dgm:t>
    </dgm:pt>
    <dgm:pt modelId="{A7FDFEF0-A27C-4C00-B503-83927D460CFA}" type="sibTrans" cxnId="{4DED48BF-8840-4ED8-B03E-41F9CC8736A9}">
      <dgm:prSet/>
      <dgm:spPr/>
      <dgm:t>
        <a:bodyPr/>
        <a:lstStyle/>
        <a:p>
          <a:endParaRPr lang="en-US"/>
        </a:p>
      </dgm:t>
    </dgm:pt>
    <dgm:pt modelId="{ABEA6450-484D-4E3E-8AA0-4594FA20C4A0}" type="pres">
      <dgm:prSet presAssocID="{DE089605-0449-41E7-8834-59D60D3144D3}" presName="linear" presStyleCnt="0">
        <dgm:presLayoutVars>
          <dgm:animLvl val="lvl"/>
          <dgm:resizeHandles val="exact"/>
        </dgm:presLayoutVars>
      </dgm:prSet>
      <dgm:spPr/>
    </dgm:pt>
    <dgm:pt modelId="{7ACF97DF-4645-4121-8FA1-D57602771CBA}" type="pres">
      <dgm:prSet presAssocID="{AAA2E03E-61A8-4DF4-AD76-4AD74264D9B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3AF075F-338E-4014-B8D1-E93E1F2984E0}" type="pres">
      <dgm:prSet presAssocID="{A278A42B-1CFF-4483-A6E7-A16FBDA2324C}" presName="spacer" presStyleCnt="0"/>
      <dgm:spPr/>
    </dgm:pt>
    <dgm:pt modelId="{2518E525-1B37-45B0-9DBB-5E9B690597C4}" type="pres">
      <dgm:prSet presAssocID="{63BEBD48-9382-4B11-8B86-6BBA3D00E7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7A9406D-83F6-42D0-AFB3-C0348BD8CC1F}" type="pres">
      <dgm:prSet presAssocID="{B550DEC9-CE39-4CBD-AA23-25C8C3217853}" presName="spacer" presStyleCnt="0"/>
      <dgm:spPr/>
    </dgm:pt>
    <dgm:pt modelId="{BE5BFF18-C986-4436-98E1-76A1AD0826BC}" type="pres">
      <dgm:prSet presAssocID="{BD45ECEB-78D1-4D95-903B-D0B05650C62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82C7FE0-DF77-49A6-819E-34321F062BED}" type="pres">
      <dgm:prSet presAssocID="{8AE4726D-4291-4E5E-B356-090384DC11ED}" presName="spacer" presStyleCnt="0"/>
      <dgm:spPr/>
    </dgm:pt>
    <dgm:pt modelId="{BFB9FA97-5AF0-4CCF-8CF5-6A714B5CD381}" type="pres">
      <dgm:prSet presAssocID="{20141F0B-931C-4420-9664-E7146BED541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DECE1CC-35C6-426B-95E9-4083BAB09AD6}" type="pres">
      <dgm:prSet presAssocID="{AE2B9598-3947-4F50-92CA-5438B27C3DBC}" presName="spacer" presStyleCnt="0"/>
      <dgm:spPr/>
    </dgm:pt>
    <dgm:pt modelId="{9FBECE87-8F08-4C84-A642-56E1E07F969E}" type="pres">
      <dgm:prSet presAssocID="{5A506D3C-F642-4E57-8198-28AA2C990D1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94FCF36-1509-4E42-AFBE-E9E02242598D}" type="presOf" srcId="{AAA2E03E-61A8-4DF4-AD76-4AD74264D9BD}" destId="{7ACF97DF-4645-4121-8FA1-D57602771CBA}" srcOrd="0" destOrd="0" presId="urn:microsoft.com/office/officeart/2005/8/layout/vList2"/>
    <dgm:cxn modelId="{F9A65D5D-5C52-448C-9C9D-9D1AD481A32A}" type="presOf" srcId="{BD45ECEB-78D1-4D95-903B-D0B05650C620}" destId="{BE5BFF18-C986-4436-98E1-76A1AD0826BC}" srcOrd="0" destOrd="0" presId="urn:microsoft.com/office/officeart/2005/8/layout/vList2"/>
    <dgm:cxn modelId="{7DAFA262-8B86-4B1B-AC90-3B77B36A1C85}" type="presOf" srcId="{5A506D3C-F642-4E57-8198-28AA2C990D18}" destId="{9FBECE87-8F08-4C84-A642-56E1E07F969E}" srcOrd="0" destOrd="0" presId="urn:microsoft.com/office/officeart/2005/8/layout/vList2"/>
    <dgm:cxn modelId="{8D49258C-5E15-4DC3-AE7C-E317CB0CE1BE}" type="presOf" srcId="{DE089605-0449-41E7-8834-59D60D3144D3}" destId="{ABEA6450-484D-4E3E-8AA0-4594FA20C4A0}" srcOrd="0" destOrd="0" presId="urn:microsoft.com/office/officeart/2005/8/layout/vList2"/>
    <dgm:cxn modelId="{2E5CF292-1D8A-4CAC-83FE-1BB952C00347}" type="presOf" srcId="{63BEBD48-9382-4B11-8B86-6BBA3D00E7FC}" destId="{2518E525-1B37-45B0-9DBB-5E9B690597C4}" srcOrd="0" destOrd="0" presId="urn:microsoft.com/office/officeart/2005/8/layout/vList2"/>
    <dgm:cxn modelId="{7A9BFAB0-181A-4CA8-8CC1-BA328D29EFE1}" srcId="{DE089605-0449-41E7-8834-59D60D3144D3}" destId="{63BEBD48-9382-4B11-8B86-6BBA3D00E7FC}" srcOrd="1" destOrd="0" parTransId="{9C0006A7-3F0A-4F1E-B1ED-5E71ACD296A2}" sibTransId="{B550DEC9-CE39-4CBD-AA23-25C8C3217853}"/>
    <dgm:cxn modelId="{FC86D6B5-BADD-4CF5-A93B-AB9CE4F0AA8A}" srcId="{DE089605-0449-41E7-8834-59D60D3144D3}" destId="{20141F0B-931C-4420-9664-E7146BED541C}" srcOrd="3" destOrd="0" parTransId="{055BDE1B-E9B8-427D-A754-7AE6302C9C10}" sibTransId="{AE2B9598-3947-4F50-92CA-5438B27C3DBC}"/>
    <dgm:cxn modelId="{4DED48BF-8840-4ED8-B03E-41F9CC8736A9}" srcId="{DE089605-0449-41E7-8834-59D60D3144D3}" destId="{5A506D3C-F642-4E57-8198-28AA2C990D18}" srcOrd="4" destOrd="0" parTransId="{5712A481-E2DD-45DB-989E-20E70A587FEA}" sibTransId="{A7FDFEF0-A27C-4C00-B503-83927D460CFA}"/>
    <dgm:cxn modelId="{2D7ABEC0-A00A-4EB8-85E1-5C6A0D3E667A}" srcId="{DE089605-0449-41E7-8834-59D60D3144D3}" destId="{BD45ECEB-78D1-4D95-903B-D0B05650C620}" srcOrd="2" destOrd="0" parTransId="{F21A7F33-14AE-4788-B04B-CDDFE28768DA}" sibTransId="{8AE4726D-4291-4E5E-B356-090384DC11ED}"/>
    <dgm:cxn modelId="{F08075E4-6F93-4203-914D-3B48CD5A2D6E}" type="presOf" srcId="{20141F0B-931C-4420-9664-E7146BED541C}" destId="{BFB9FA97-5AF0-4CCF-8CF5-6A714B5CD381}" srcOrd="0" destOrd="0" presId="urn:microsoft.com/office/officeart/2005/8/layout/vList2"/>
    <dgm:cxn modelId="{DA970FF7-604A-4711-A39D-E03E79F7820E}" srcId="{DE089605-0449-41E7-8834-59D60D3144D3}" destId="{AAA2E03E-61A8-4DF4-AD76-4AD74264D9BD}" srcOrd="0" destOrd="0" parTransId="{C15B4A4B-DD1B-4932-BF49-3FDF28D74234}" sibTransId="{A278A42B-1CFF-4483-A6E7-A16FBDA2324C}"/>
    <dgm:cxn modelId="{A688526C-4F9D-42DE-8C0D-532B831275DE}" type="presParOf" srcId="{ABEA6450-484D-4E3E-8AA0-4594FA20C4A0}" destId="{7ACF97DF-4645-4121-8FA1-D57602771CBA}" srcOrd="0" destOrd="0" presId="urn:microsoft.com/office/officeart/2005/8/layout/vList2"/>
    <dgm:cxn modelId="{C4425DE1-14B5-4859-9A2F-0BFE5F93E97C}" type="presParOf" srcId="{ABEA6450-484D-4E3E-8AA0-4594FA20C4A0}" destId="{83AF075F-338E-4014-B8D1-E93E1F2984E0}" srcOrd="1" destOrd="0" presId="urn:microsoft.com/office/officeart/2005/8/layout/vList2"/>
    <dgm:cxn modelId="{FB2AD166-3384-44EE-A013-9678FA29D784}" type="presParOf" srcId="{ABEA6450-484D-4E3E-8AA0-4594FA20C4A0}" destId="{2518E525-1B37-45B0-9DBB-5E9B690597C4}" srcOrd="2" destOrd="0" presId="urn:microsoft.com/office/officeart/2005/8/layout/vList2"/>
    <dgm:cxn modelId="{EBD17D5F-7187-41DD-9604-8EACE2CF2474}" type="presParOf" srcId="{ABEA6450-484D-4E3E-8AA0-4594FA20C4A0}" destId="{E7A9406D-83F6-42D0-AFB3-C0348BD8CC1F}" srcOrd="3" destOrd="0" presId="urn:microsoft.com/office/officeart/2005/8/layout/vList2"/>
    <dgm:cxn modelId="{3387459E-B0CE-4590-B388-558646E23355}" type="presParOf" srcId="{ABEA6450-484D-4E3E-8AA0-4594FA20C4A0}" destId="{BE5BFF18-C986-4436-98E1-76A1AD0826BC}" srcOrd="4" destOrd="0" presId="urn:microsoft.com/office/officeart/2005/8/layout/vList2"/>
    <dgm:cxn modelId="{FECF0405-4B4D-4C2B-A66E-2E423EA54ECC}" type="presParOf" srcId="{ABEA6450-484D-4E3E-8AA0-4594FA20C4A0}" destId="{E82C7FE0-DF77-49A6-819E-34321F062BED}" srcOrd="5" destOrd="0" presId="urn:microsoft.com/office/officeart/2005/8/layout/vList2"/>
    <dgm:cxn modelId="{6A052648-7CE3-49D9-8048-DAD54D876B6E}" type="presParOf" srcId="{ABEA6450-484D-4E3E-8AA0-4594FA20C4A0}" destId="{BFB9FA97-5AF0-4CCF-8CF5-6A714B5CD381}" srcOrd="6" destOrd="0" presId="urn:microsoft.com/office/officeart/2005/8/layout/vList2"/>
    <dgm:cxn modelId="{647F65AA-BC61-48D6-AEB1-F516F54C538B}" type="presParOf" srcId="{ABEA6450-484D-4E3E-8AA0-4594FA20C4A0}" destId="{1DECE1CC-35C6-426B-95E9-4083BAB09AD6}" srcOrd="7" destOrd="0" presId="urn:microsoft.com/office/officeart/2005/8/layout/vList2"/>
    <dgm:cxn modelId="{B51C1700-F2F2-45BF-BD6A-B8F15810D7A6}" type="presParOf" srcId="{ABEA6450-484D-4E3E-8AA0-4594FA20C4A0}" destId="{9FBECE87-8F08-4C84-A642-56E1E07F969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742F4-90E7-428B-AC5E-D5DD4D1EB899}">
      <dsp:nvSpPr>
        <dsp:cNvPr id="0" name=""/>
        <dsp:cNvSpPr/>
      </dsp:nvSpPr>
      <dsp:spPr>
        <a:xfrm>
          <a:off x="0" y="130935"/>
          <a:ext cx="6151562" cy="5264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Overview</a:t>
          </a:r>
        </a:p>
      </dsp:txBody>
      <dsp:txXfrm>
        <a:off x="25702" y="156637"/>
        <a:ext cx="6100158" cy="475095"/>
      </dsp:txXfrm>
    </dsp:sp>
    <dsp:sp modelId="{C591A55E-B72A-41CB-850A-BB31737A963F}">
      <dsp:nvSpPr>
        <dsp:cNvPr id="0" name=""/>
        <dsp:cNvSpPr/>
      </dsp:nvSpPr>
      <dsp:spPr>
        <a:xfrm>
          <a:off x="0" y="691995"/>
          <a:ext cx="6151562" cy="526499"/>
        </a:xfrm>
        <a:prstGeom prst="roundRect">
          <a:avLst/>
        </a:prstGeom>
        <a:solidFill>
          <a:schemeClr val="accent2">
            <a:hueOff val="-1293986"/>
            <a:satOff val="5732"/>
            <a:lumOff val="-21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History</a:t>
          </a:r>
        </a:p>
      </dsp:txBody>
      <dsp:txXfrm>
        <a:off x="25702" y="717697"/>
        <a:ext cx="6100158" cy="475095"/>
      </dsp:txXfrm>
    </dsp:sp>
    <dsp:sp modelId="{AB72E20C-CC4D-4B60-81C2-0F1707FA24A5}">
      <dsp:nvSpPr>
        <dsp:cNvPr id="0" name=""/>
        <dsp:cNvSpPr/>
      </dsp:nvSpPr>
      <dsp:spPr>
        <a:xfrm>
          <a:off x="0" y="1253055"/>
          <a:ext cx="6151562" cy="526499"/>
        </a:xfrm>
        <a:prstGeom prst="roundRect">
          <a:avLst/>
        </a:prstGeom>
        <a:solidFill>
          <a:schemeClr val="accent2">
            <a:hueOff val="-2587972"/>
            <a:satOff val="11465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Specialty Areas</a:t>
          </a:r>
        </a:p>
      </dsp:txBody>
      <dsp:txXfrm>
        <a:off x="25702" y="1278757"/>
        <a:ext cx="6100158" cy="475095"/>
      </dsp:txXfrm>
    </dsp:sp>
    <dsp:sp modelId="{306722A0-C5F8-4152-B3AC-672807AEC29F}">
      <dsp:nvSpPr>
        <dsp:cNvPr id="0" name=""/>
        <dsp:cNvSpPr/>
      </dsp:nvSpPr>
      <dsp:spPr>
        <a:xfrm>
          <a:off x="0" y="1814115"/>
          <a:ext cx="6151562" cy="526499"/>
        </a:xfrm>
        <a:prstGeom prst="roundRect">
          <a:avLst/>
        </a:prstGeom>
        <a:solidFill>
          <a:schemeClr val="accent2">
            <a:hueOff val="-3881958"/>
            <a:satOff val="17197"/>
            <a:lumOff val="-63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Purpose of Physiotherapy</a:t>
          </a:r>
        </a:p>
      </dsp:txBody>
      <dsp:txXfrm>
        <a:off x="25702" y="1839817"/>
        <a:ext cx="6100158" cy="475095"/>
      </dsp:txXfrm>
    </dsp:sp>
    <dsp:sp modelId="{F0C291B7-16D7-40A6-BD14-8436C70509CE}">
      <dsp:nvSpPr>
        <dsp:cNvPr id="0" name=""/>
        <dsp:cNvSpPr/>
      </dsp:nvSpPr>
      <dsp:spPr>
        <a:xfrm>
          <a:off x="0" y="2375175"/>
          <a:ext cx="6151562" cy="526499"/>
        </a:xfrm>
        <a:prstGeom prst="roundRect">
          <a:avLst/>
        </a:prstGeom>
        <a:solidFill>
          <a:schemeClr val="accent2">
            <a:hueOff val="-5175944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Physiotherapist</a:t>
          </a:r>
        </a:p>
      </dsp:txBody>
      <dsp:txXfrm>
        <a:off x="25702" y="2400877"/>
        <a:ext cx="6100158" cy="475095"/>
      </dsp:txXfrm>
    </dsp:sp>
    <dsp:sp modelId="{8A193D56-0E82-42D8-B22F-34A645D642D6}">
      <dsp:nvSpPr>
        <dsp:cNvPr id="0" name=""/>
        <dsp:cNvSpPr/>
      </dsp:nvSpPr>
      <dsp:spPr>
        <a:xfrm>
          <a:off x="0" y="2936235"/>
          <a:ext cx="6151562" cy="526499"/>
        </a:xfrm>
        <a:prstGeom prst="roundRect">
          <a:avLst/>
        </a:prstGeom>
        <a:solidFill>
          <a:schemeClr val="accent2">
            <a:hueOff val="-6469930"/>
            <a:satOff val="28662"/>
            <a:lumOff val="-105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Effectiveness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5702" y="2961937"/>
        <a:ext cx="6100158" cy="475095"/>
      </dsp:txXfrm>
    </dsp:sp>
    <dsp:sp modelId="{42991576-3C8F-4EDB-BCE4-3976E88408BB}">
      <dsp:nvSpPr>
        <dsp:cNvPr id="0" name=""/>
        <dsp:cNvSpPr/>
      </dsp:nvSpPr>
      <dsp:spPr>
        <a:xfrm>
          <a:off x="0" y="3497295"/>
          <a:ext cx="6151562" cy="526499"/>
        </a:xfrm>
        <a:prstGeom prst="roundRect">
          <a:avLst/>
        </a:prstGeom>
        <a:solidFill>
          <a:schemeClr val="accent2">
            <a:hueOff val="-7763915"/>
            <a:satOff val="34394"/>
            <a:lumOff val="-12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Exercised</a:t>
          </a:r>
          <a:r>
            <a:rPr lang="en-US" sz="1200" kern="1200" baseline="0"/>
            <a:t> used</a:t>
          </a:r>
          <a:endParaRPr lang="en-US" sz="1200" kern="1200"/>
        </a:p>
      </dsp:txBody>
      <dsp:txXfrm>
        <a:off x="25702" y="3522997"/>
        <a:ext cx="6100158" cy="475095"/>
      </dsp:txXfrm>
    </dsp:sp>
    <dsp:sp modelId="{661588B3-BDDC-48C1-9610-46324841B8DE}">
      <dsp:nvSpPr>
        <dsp:cNvPr id="0" name=""/>
        <dsp:cNvSpPr/>
      </dsp:nvSpPr>
      <dsp:spPr>
        <a:xfrm>
          <a:off x="0" y="4058355"/>
          <a:ext cx="6151562" cy="526499"/>
        </a:xfrm>
        <a:prstGeom prst="roundRect">
          <a:avLst/>
        </a:prstGeom>
        <a:solidFill>
          <a:schemeClr val="accent2">
            <a:hueOff val="-9057902"/>
            <a:satOff val="40127"/>
            <a:lumOff val="-147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Departments where physiotherapist work</a:t>
          </a:r>
        </a:p>
      </dsp:txBody>
      <dsp:txXfrm>
        <a:off x="25702" y="4084057"/>
        <a:ext cx="6100158" cy="475095"/>
      </dsp:txXfrm>
    </dsp:sp>
    <dsp:sp modelId="{C1EEE652-6276-4C58-859B-A0BE2FF14E09}">
      <dsp:nvSpPr>
        <dsp:cNvPr id="0" name=""/>
        <dsp:cNvSpPr/>
      </dsp:nvSpPr>
      <dsp:spPr>
        <a:xfrm>
          <a:off x="0" y="4619415"/>
          <a:ext cx="6151562" cy="526499"/>
        </a:xfrm>
        <a:prstGeom prst="round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Conclusion</a:t>
          </a:r>
        </a:p>
      </dsp:txBody>
      <dsp:txXfrm>
        <a:off x="25702" y="4645117"/>
        <a:ext cx="6100158" cy="475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39181-11FD-4809-BC64-D0685C7445C2}">
      <dsp:nvSpPr>
        <dsp:cNvPr id="0" name=""/>
        <dsp:cNvSpPr/>
      </dsp:nvSpPr>
      <dsp:spPr>
        <a:xfrm>
          <a:off x="0" y="2339366"/>
          <a:ext cx="10261599" cy="7678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Physiotherapy is a diverse discipline and can be used to treat a vast range of conditions.</a:t>
          </a:r>
          <a:endParaRPr lang="en-US" sz="1800" kern="1200"/>
        </a:p>
      </dsp:txBody>
      <dsp:txXfrm>
        <a:off x="0" y="2339366"/>
        <a:ext cx="10261599" cy="767832"/>
      </dsp:txXfrm>
    </dsp:sp>
    <dsp:sp modelId="{EB6CDC68-A5DB-415D-B495-CB6B1DD34353}">
      <dsp:nvSpPr>
        <dsp:cNvPr id="0" name=""/>
        <dsp:cNvSpPr/>
      </dsp:nvSpPr>
      <dsp:spPr>
        <a:xfrm rot="10800000">
          <a:off x="0" y="1169957"/>
          <a:ext cx="10261599" cy="1180926"/>
        </a:xfrm>
        <a:prstGeom prst="upArrowCallout">
          <a:avLst/>
        </a:prstGeom>
        <a:solidFill>
          <a:schemeClr val="accent2">
            <a:hueOff val="-5175944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Physiotherapy is based on scientific foundations and provides support for traditional medical methods of treatment.</a:t>
          </a:r>
          <a:endParaRPr lang="en-US" sz="1800" kern="1200"/>
        </a:p>
      </dsp:txBody>
      <dsp:txXfrm rot="10800000">
        <a:off x="0" y="1169957"/>
        <a:ext cx="10261599" cy="767330"/>
      </dsp:txXfrm>
    </dsp:sp>
    <dsp:sp modelId="{6AA7973A-FD04-457E-9DE8-4DB86834D00F}">
      <dsp:nvSpPr>
        <dsp:cNvPr id="0" name=""/>
        <dsp:cNvSpPr/>
      </dsp:nvSpPr>
      <dsp:spPr>
        <a:xfrm rot="10800000">
          <a:off x="0" y="549"/>
          <a:ext cx="10261599" cy="1180926"/>
        </a:xfrm>
        <a:prstGeom prst="upArrowCallou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Physiotherapy is a therapy that helps to restore movement and function of joints, limbs and muscles when someone has been affected by and illness, injury of disability.</a:t>
          </a:r>
          <a:endParaRPr lang="en-US" sz="1800" kern="1200" dirty="0"/>
        </a:p>
      </dsp:txBody>
      <dsp:txXfrm rot="10800000">
        <a:off x="0" y="549"/>
        <a:ext cx="10261599" cy="7673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5A01D-F13D-4879-8E8B-E757BDA79529}">
      <dsp:nvSpPr>
        <dsp:cNvPr id="0" name=""/>
        <dsp:cNvSpPr/>
      </dsp:nvSpPr>
      <dsp:spPr>
        <a:xfrm>
          <a:off x="0" y="482338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DAC19-12A5-4E9A-B09B-40668E0CA9AD}">
      <dsp:nvSpPr>
        <dsp:cNvPr id="0" name=""/>
        <dsp:cNvSpPr/>
      </dsp:nvSpPr>
      <dsp:spPr>
        <a:xfrm>
          <a:off x="320675" y="786979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Physiotherapy is free on the NHS and can be self referred or referred by your G.P.</a:t>
          </a:r>
          <a:endParaRPr lang="en-US" sz="1800" kern="1200" dirty="0"/>
        </a:p>
      </dsp:txBody>
      <dsp:txXfrm>
        <a:off x="374352" y="840656"/>
        <a:ext cx="2778721" cy="1725303"/>
      </dsp:txXfrm>
    </dsp:sp>
    <dsp:sp modelId="{DE0A11E3-5C63-4081-9785-64A8AE64C18D}">
      <dsp:nvSpPr>
        <dsp:cNvPr id="0" name=""/>
        <dsp:cNvSpPr/>
      </dsp:nvSpPr>
      <dsp:spPr>
        <a:xfrm>
          <a:off x="3527425" y="482338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92B04-4E2A-422A-9810-4867F40FF7CE}">
      <dsp:nvSpPr>
        <dsp:cNvPr id="0" name=""/>
        <dsp:cNvSpPr/>
      </dsp:nvSpPr>
      <dsp:spPr>
        <a:xfrm>
          <a:off x="3848100" y="786979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Private physiotherapy can cost from £30-60 per session.</a:t>
          </a:r>
          <a:endParaRPr lang="en-US" sz="1800" kern="1200" dirty="0"/>
        </a:p>
      </dsp:txBody>
      <dsp:txXfrm>
        <a:off x="3901777" y="840656"/>
        <a:ext cx="2778721" cy="1725303"/>
      </dsp:txXfrm>
    </dsp:sp>
    <dsp:sp modelId="{7E9BEB1C-3373-4429-96D9-3DCF82F08E11}">
      <dsp:nvSpPr>
        <dsp:cNvPr id="0" name=""/>
        <dsp:cNvSpPr/>
      </dsp:nvSpPr>
      <dsp:spPr>
        <a:xfrm>
          <a:off x="7054850" y="482338"/>
          <a:ext cx="2886075" cy="18326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A9698-3A65-4C3A-9055-564952D17232}">
      <dsp:nvSpPr>
        <dsp:cNvPr id="0" name=""/>
        <dsp:cNvSpPr/>
      </dsp:nvSpPr>
      <dsp:spPr>
        <a:xfrm>
          <a:off x="7375525" y="786979"/>
          <a:ext cx="2886075" cy="1832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Physiotherapy is extremely effective, as it improves the rehabilitation and recovery of most conditions and it can prevent for further injuries.</a:t>
          </a:r>
          <a:endParaRPr lang="en-US" sz="1800" kern="1200"/>
        </a:p>
      </dsp:txBody>
      <dsp:txXfrm>
        <a:off x="7429202" y="840656"/>
        <a:ext cx="2778721" cy="17253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CF97DF-4645-4121-8FA1-D57602771CBA}">
      <dsp:nvSpPr>
        <dsp:cNvPr id="0" name=""/>
        <dsp:cNvSpPr/>
      </dsp:nvSpPr>
      <dsp:spPr>
        <a:xfrm>
          <a:off x="0" y="81300"/>
          <a:ext cx="6151562" cy="965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Physiotherapy is mostly a hands-on therapy which uses techniques such as:</a:t>
          </a:r>
        </a:p>
      </dsp:txBody>
      <dsp:txXfrm>
        <a:off x="47120" y="128420"/>
        <a:ext cx="6057322" cy="871010"/>
      </dsp:txXfrm>
    </dsp:sp>
    <dsp:sp modelId="{2518E525-1B37-45B0-9DBB-5E9B690597C4}">
      <dsp:nvSpPr>
        <dsp:cNvPr id="0" name=""/>
        <dsp:cNvSpPr/>
      </dsp:nvSpPr>
      <dsp:spPr>
        <a:xfrm>
          <a:off x="0" y="1118550"/>
          <a:ext cx="6151562" cy="965250"/>
        </a:xfrm>
        <a:prstGeom prst="roundRect">
          <a:avLst/>
        </a:prstGeom>
        <a:solidFill>
          <a:schemeClr val="accent2">
            <a:hueOff val="-2587972"/>
            <a:satOff val="11465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Joint mobilization – gentle gliding techniques</a:t>
          </a:r>
        </a:p>
      </dsp:txBody>
      <dsp:txXfrm>
        <a:off x="47120" y="1165670"/>
        <a:ext cx="6057322" cy="871010"/>
      </dsp:txXfrm>
    </dsp:sp>
    <dsp:sp modelId="{BE5BFF18-C986-4436-98E1-76A1AD0826BC}">
      <dsp:nvSpPr>
        <dsp:cNvPr id="0" name=""/>
        <dsp:cNvSpPr/>
      </dsp:nvSpPr>
      <dsp:spPr>
        <a:xfrm>
          <a:off x="0" y="2155800"/>
          <a:ext cx="6151562" cy="965250"/>
        </a:xfrm>
        <a:prstGeom prst="roundRect">
          <a:avLst/>
        </a:prstGeom>
        <a:solidFill>
          <a:schemeClr val="accent2">
            <a:hueOff val="-5175944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Muscle stretching</a:t>
          </a:r>
        </a:p>
      </dsp:txBody>
      <dsp:txXfrm>
        <a:off x="47120" y="2202920"/>
        <a:ext cx="6057322" cy="871010"/>
      </dsp:txXfrm>
    </dsp:sp>
    <dsp:sp modelId="{BFB9FA97-5AF0-4CCF-8CF5-6A714B5CD381}">
      <dsp:nvSpPr>
        <dsp:cNvPr id="0" name=""/>
        <dsp:cNvSpPr/>
      </dsp:nvSpPr>
      <dsp:spPr>
        <a:xfrm>
          <a:off x="0" y="3193050"/>
          <a:ext cx="6151562" cy="965250"/>
        </a:xfrm>
        <a:prstGeom prst="roundRect">
          <a:avLst/>
        </a:prstGeom>
        <a:solidFill>
          <a:schemeClr val="accent2">
            <a:hueOff val="-7763915"/>
            <a:satOff val="34394"/>
            <a:lumOff val="-12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Joint Manipulation</a:t>
          </a:r>
        </a:p>
      </dsp:txBody>
      <dsp:txXfrm>
        <a:off x="47120" y="3240170"/>
        <a:ext cx="6057322" cy="871010"/>
      </dsp:txXfrm>
    </dsp:sp>
    <dsp:sp modelId="{9FBECE87-8F08-4C84-A642-56E1E07F969E}">
      <dsp:nvSpPr>
        <dsp:cNvPr id="0" name=""/>
        <dsp:cNvSpPr/>
      </dsp:nvSpPr>
      <dsp:spPr>
        <a:xfrm>
          <a:off x="0" y="4230300"/>
          <a:ext cx="6151562" cy="965250"/>
        </a:xfrm>
        <a:prstGeom prst="round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Massage and soft tissue techniques </a:t>
          </a:r>
        </a:p>
      </dsp:txBody>
      <dsp:txXfrm>
        <a:off x="47120" y="4277420"/>
        <a:ext cx="6057322" cy="871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3/27/2020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127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936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Cardiovascular and pulmonary physiotherapy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Clinical electrophysiology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Geriatric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Integumentary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Neurological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Orthopedic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Pediatric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Sports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Community Physiotherapy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Women's health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88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993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Canada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Scotland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United States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152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6941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United States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242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162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958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80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615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65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06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6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14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84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925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564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801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69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gratedhealth.net.au/services/physiotherap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nl.wikipedia.org/wiki/Oorlogsfilm" TargetMode="External"/><Relationship Id="rId3" Type="http://schemas.openxmlformats.org/officeDocument/2006/relationships/image" Target="../media/image6.jp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.wikipedia.org/wiki/Pehr_Henrik_Ling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://flickr.com/photos/palmerston_north_city_library/4126083707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mynextmove.org/profile/summary/29-1123.0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journalistsresource.org/studies/economics/personal-finance/social-security-error-projections" TargetMode="External"/><Relationship Id="rId3" Type="http://schemas.openxmlformats.org/officeDocument/2006/relationships/image" Target="../media/image12.jpg"/><Relationship Id="rId7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lydiashiningbrightly/5922822998/" TargetMode="External"/><Relationship Id="rId5" Type="http://schemas.openxmlformats.org/officeDocument/2006/relationships/image" Target="../media/image13.jpg"/><Relationship Id="rId4" Type="http://schemas.openxmlformats.org/officeDocument/2006/relationships/hyperlink" Target="http://asbaquez.blogspot.com/2011/05/pediatrics-history-and-definition-of.html" TargetMode="External"/><Relationship Id="rId9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bEhT9x8WQ8?feature=oemb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gratedhealth.net.au/services/physiotherap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2404872"/>
            <a:ext cx="3044950" cy="162779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lgerian" panose="04020705040A02060702" pitchFamily="82" charset="0"/>
              </a:rPr>
              <a:t>Physiotherapy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121822" y="4352544"/>
            <a:ext cx="2410650" cy="1239894"/>
          </a:xfrm>
        </p:spPr>
        <p:txBody>
          <a:bodyPr>
            <a:normAutofit fontScale="77500" lnSpcReduction="20000"/>
          </a:bodyPr>
          <a:lstStyle/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1900" dirty="0">
                <a:solidFill>
                  <a:srgbClr val="FFFFFF"/>
                </a:solidFill>
              </a:rPr>
              <a:t>              By; Emma Roderick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04672" y="6224660"/>
            <a:ext cx="3705203" cy="3133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400" dirty="0">
                <a:solidFill>
                  <a:srgbClr val="FFFFFF">
                    <a:alpha val="70000"/>
                  </a:srgbClr>
                </a:solidFill>
              </a:rPr>
              <a:t>Complementary Therapy</a:t>
            </a:r>
          </a:p>
        </p:txBody>
      </p:sp>
      <p:pic>
        <p:nvPicPr>
          <p:cNvPr id="7" name="Picture 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F445B9F3-F789-4C66-A416-A7F4CAF10A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71444" y="250723"/>
            <a:ext cx="6812518" cy="546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811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6DCBA-389E-4E79-A5A0-29DA1A17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GB" sz="1500"/>
              <a:t>The aim of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599D9-BBA2-4828-B581-7AF4E65EC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To understand what physiotherapy is and the effectiveness of the therapy.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Graphic 29" descr="Bullseye">
            <a:extLst>
              <a:ext uri="{FF2B5EF4-FFF2-40B4-BE49-F238E27FC236}">
                <a16:creationId xmlns:a16="http://schemas.microsoft.com/office/drawing/2014/main" id="{F0BDDCF8-5660-4E67-A9A5-E6DB4CB6B2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203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1091B-F00E-4F5E-99B8-10B2BD60F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/>
              <a:t>Objectives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E6946-96D3-4D6A-9375-D9C0A79D7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/>
          </a:bodyPr>
          <a:lstStyle/>
          <a:p>
            <a:r>
              <a:rPr lang="en-GB" dirty="0"/>
              <a:t>By the end of this presentation individuals should be able to;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Explore what physiotherapy is and the history.</a:t>
            </a:r>
          </a:p>
          <a:p>
            <a:r>
              <a:rPr lang="en-GB" dirty="0"/>
              <a:t>Identify the effectiveness of physiotherapy.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Graphic 11" descr="Presentation with Checklist">
            <a:extLst>
              <a:ext uri="{FF2B5EF4-FFF2-40B4-BE49-F238E27FC236}">
                <a16:creationId xmlns:a16="http://schemas.microsoft.com/office/drawing/2014/main" id="{E7CEECCC-3872-4E43-911B-CB9ED42FAA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91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6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/>
              <a:t>Contents</a:t>
            </a:r>
          </a:p>
        </p:txBody>
      </p:sp>
      <p:sp useBgFill="1">
        <p:nvSpPr>
          <p:cNvPr id="25" name="Rectangle 28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ECA16A5-7174-455E-87E0-83614399E1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54709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5009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Overview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D9C4C90-D8CD-4A7A-BB79-2745ECB16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020661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493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964692"/>
            <a:ext cx="4879901" cy="1188720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600"/>
              <a:t>History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9A3470-0BEC-4278-B91B-2B860B967035}"/>
              </a:ext>
            </a:extLst>
          </p:cNvPr>
          <p:cNvSpPr txBox="1"/>
          <p:nvPr/>
        </p:nvSpPr>
        <p:spPr>
          <a:xfrm>
            <a:off x="486156" y="2293916"/>
            <a:ext cx="5609844" cy="4564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Per Henrik Ling was the father of the Swedish Gymnastics who founded the Royal Institute of Gymnastics in 1813.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1894 four nurses from Great Britain formed the Chartered Society of Physiotherapy.</a:t>
            </a: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Physiotherapy was preformed widely too individuals that were injured in World Ward One.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5715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</a:rPr>
              <a:t>(Swisher and Page,2005). </a:t>
            </a:r>
            <a:endParaRPr lang="en-GB" sz="1200" dirty="0"/>
          </a:p>
          <a:p>
            <a:pPr marL="5715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8D39262-9511-4F20-8344-1B9DA6887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-2"/>
            <a:ext cx="6096000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F924495-5138-4BB6-B18C-C83EC0434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2157" y="479893"/>
            <a:ext cx="5123687" cy="5458969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2">
            <a:extLst>
              <a:ext uri="{FF2B5EF4-FFF2-40B4-BE49-F238E27FC236}">
                <a16:creationId xmlns:a16="http://schemas.microsoft.com/office/drawing/2014/main" id="{428AFF86-4DDC-4A60-AC4C-48C6DAE5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3355" y="644485"/>
            <a:ext cx="4756891" cy="51297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5373368-C15B-4D03-A909-A85AC26B53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36465" y="824188"/>
            <a:ext cx="2161366" cy="1469728"/>
          </a:xfrm>
          <a:prstGeom prst="rect">
            <a:avLst/>
          </a:prstGeom>
        </p:spPr>
      </p:pic>
      <p:pic>
        <p:nvPicPr>
          <p:cNvPr id="5" name="Content Placeholder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DBFF5BCA-26CF-4E86-AF48-F4C938DB2A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41976" y="708389"/>
            <a:ext cx="1552075" cy="1892085"/>
          </a:xfrm>
          <a:prstGeom prst="rect">
            <a:avLst/>
          </a:prstGeom>
        </p:spPr>
      </p:pic>
      <p:pic>
        <p:nvPicPr>
          <p:cNvPr id="15" name="Picture 14" descr="A vintage photo of a group of people in a field&#10;&#10;Description automatically generated">
            <a:extLst>
              <a:ext uri="{FF2B5EF4-FFF2-40B4-BE49-F238E27FC236}">
                <a16:creationId xmlns:a16="http://schemas.microsoft.com/office/drawing/2014/main" id="{66840577-6023-4505-A030-EABEAAE7A0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882209" y="3335273"/>
            <a:ext cx="4425123" cy="227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590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Specialty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43" y="2249215"/>
            <a:ext cx="6583463" cy="4235668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Physiotherapy is a therapy used by a physiotherapists and the arears that the therapist work in are:</a:t>
            </a:r>
          </a:p>
          <a:p>
            <a:r>
              <a:rPr lang="en-US" dirty="0"/>
              <a:t>Cardiovascular and pulmonary </a:t>
            </a:r>
          </a:p>
          <a:p>
            <a:r>
              <a:rPr lang="en-US" dirty="0"/>
              <a:t>Geriatric</a:t>
            </a:r>
          </a:p>
          <a:p>
            <a:r>
              <a:rPr lang="en-US" dirty="0"/>
              <a:t>Neurological</a:t>
            </a:r>
          </a:p>
          <a:p>
            <a:r>
              <a:rPr lang="en-US" dirty="0"/>
              <a:t>Orthopedic</a:t>
            </a:r>
          </a:p>
          <a:p>
            <a:r>
              <a:rPr lang="en-US" dirty="0"/>
              <a:t>Sports</a:t>
            </a:r>
          </a:p>
          <a:p>
            <a:r>
              <a:rPr lang="en-US" dirty="0"/>
              <a:t>Pediatric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sz="1200" dirty="0"/>
              <a:t>                                                                                                           (Nicholls and </a:t>
            </a:r>
            <a:r>
              <a:rPr lang="en-GB" sz="1100" dirty="0"/>
              <a:t>Gibson</a:t>
            </a:r>
            <a:r>
              <a:rPr lang="en-GB" sz="1200" dirty="0"/>
              <a:t> ,2010)</a:t>
            </a:r>
            <a:endParaRPr lang="en-US" sz="12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Doctor">
            <a:extLst>
              <a:ext uri="{FF2B5EF4-FFF2-40B4-BE49-F238E27FC236}">
                <a16:creationId xmlns:a16="http://schemas.microsoft.com/office/drawing/2014/main" id="{4A0A78E7-507F-406F-A1D7-137B23CDC5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0482" y="1764792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66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C0824-25EE-4C1C-8BB3-05B9EE291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676531"/>
          </a:xfrm>
        </p:spPr>
        <p:txBody>
          <a:bodyPr/>
          <a:lstStyle/>
          <a:p>
            <a:r>
              <a:rPr lang="en-GB" dirty="0"/>
              <a:t>The purpose of Physiotherapy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D81B1-5232-4101-8715-F5492F3ED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pPr>
              <a:lnSpc>
                <a:spcPct val="200000"/>
              </a:lnSpc>
            </a:pPr>
            <a:r>
              <a:rPr lang="en-GB" sz="2300" dirty="0"/>
              <a:t>To improve mobility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Strengthen the muscles and joints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To restore physical function</a:t>
            </a:r>
          </a:p>
          <a:p>
            <a:pPr>
              <a:lnSpc>
                <a:spcPct val="200000"/>
              </a:lnSpc>
            </a:pPr>
            <a:r>
              <a:rPr lang="en-GB" sz="2300" dirty="0"/>
              <a:t>This will enable individuals to resume regular activates of daily living, this includes school, work, activities and personal care.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911643-966C-416F-AB53-29E814B4F64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/>
              <a:t>                      (Kenyon and Kenyon ,2018).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666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in a blue shirt&#10;&#10;Description automatically generated">
            <a:extLst>
              <a:ext uri="{FF2B5EF4-FFF2-40B4-BE49-F238E27FC236}">
                <a16:creationId xmlns:a16="http://schemas.microsoft.com/office/drawing/2014/main" id="{D60204CC-C487-491F-BCEE-BF16E21FD9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82" r="34566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1500" dirty="0">
                <a:solidFill>
                  <a:schemeClr val="bg1"/>
                </a:solidFill>
              </a:rPr>
              <a:t>A Physiotherapist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59" y="2564524"/>
            <a:ext cx="4654296" cy="348914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en-US" sz="3400" dirty="0">
                <a:solidFill>
                  <a:schemeClr val="bg1"/>
                </a:solidFill>
              </a:rPr>
              <a:t>Are highly educated healthcare professional. and anyone working as a physiotherapist needs to be registered with the Health and Care Professional Council (HCPC) and need to keep their registration up to date every two years.</a:t>
            </a:r>
          </a:p>
          <a:p>
            <a:pPr>
              <a:lnSpc>
                <a:spcPct val="170000"/>
              </a:lnSpc>
            </a:pPr>
            <a:r>
              <a:rPr lang="en-US" sz="3400" dirty="0">
                <a:solidFill>
                  <a:schemeClr val="bg1"/>
                </a:solidFill>
              </a:rPr>
              <a:t>Work either for the NHS or in a private.</a:t>
            </a:r>
          </a:p>
          <a:p>
            <a:pPr>
              <a:lnSpc>
                <a:spcPct val="170000"/>
              </a:lnSpc>
            </a:pPr>
            <a:r>
              <a:rPr lang="en-US" sz="3400" dirty="0">
                <a:solidFill>
                  <a:schemeClr val="bg1"/>
                </a:solidFill>
              </a:rPr>
              <a:t>Anyone can self-refer to a physiotherapist for physiotherapy and it can be used on any age.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bg1"/>
                </a:solidFill>
              </a:rPr>
              <a:t>                                                    (</a:t>
            </a:r>
            <a:r>
              <a:rPr lang="en-GB" sz="3400" dirty="0" err="1">
                <a:solidFill>
                  <a:schemeClr val="bg1"/>
                </a:solidFill>
              </a:rPr>
              <a:t>Roskell</a:t>
            </a:r>
            <a:r>
              <a:rPr lang="en-GB" sz="3400" dirty="0">
                <a:solidFill>
                  <a:schemeClr val="bg1"/>
                </a:solidFill>
              </a:rPr>
              <a:t>, 2013) </a:t>
            </a:r>
            <a:endParaRPr lang="en-US" sz="3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7E109A-47D1-4AC4-9A70-B5A7B6537EF7}"/>
              </a:ext>
            </a:extLst>
          </p:cNvPr>
          <p:cNvSpPr txBox="1"/>
          <p:nvPr/>
        </p:nvSpPr>
        <p:spPr>
          <a:xfrm>
            <a:off x="9900987" y="6657944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mynextmove.org/profile/summary/29-1123.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659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Effectiveness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F43EAE5-15DA-49B3-B300-F9413AE93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959094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810726C-737E-4970-B58E-8BEE81CD4B54}"/>
              </a:ext>
            </a:extLst>
          </p:cNvPr>
          <p:cNvSpPr txBox="1"/>
          <p:nvPr/>
        </p:nvSpPr>
        <p:spPr>
          <a:xfrm flipH="1">
            <a:off x="802803" y="6060113"/>
            <a:ext cx="21665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ea typeface="Calibri" panose="020F0502020204030204" pitchFamily="34" charset="0"/>
              </a:rPr>
              <a:t>(Herbert et al.,2011)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668856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 exercises used </a:t>
            </a:r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21E1289E-F0BC-47AC-A778-3AC2EC692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243282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10E2DF9-E7DF-4F15-8B76-7DA6DCBC470D}"/>
              </a:ext>
            </a:extLst>
          </p:cNvPr>
          <p:cNvSpPr txBox="1"/>
          <p:nvPr/>
        </p:nvSpPr>
        <p:spPr>
          <a:xfrm>
            <a:off x="5692877" y="6322142"/>
            <a:ext cx="20156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(Durward and Baer,1995).</a:t>
            </a:r>
          </a:p>
        </p:txBody>
      </p:sp>
    </p:spTree>
    <p:extLst>
      <p:ext uri="{BB962C8B-B14F-4D97-AF65-F5344CB8AC3E}">
        <p14:creationId xmlns:p14="http://schemas.microsoft.com/office/powerpoint/2010/main" val="1417434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hand holding a baby&#10;&#10;Description automatically generated">
            <a:extLst>
              <a:ext uri="{FF2B5EF4-FFF2-40B4-BE49-F238E27FC236}">
                <a16:creationId xmlns:a16="http://schemas.microsoft.com/office/drawing/2014/main" id="{6C3711C2-4AD5-4F85-8DC8-F32D371D84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4709" b="-3"/>
          <a:stretch/>
        </p:blipFill>
        <p:spPr>
          <a:xfrm>
            <a:off x="4649234" y="10"/>
            <a:ext cx="3775438" cy="2634800"/>
          </a:xfrm>
          <a:prstGeom prst="rect">
            <a:avLst/>
          </a:prstGeom>
        </p:spPr>
      </p:pic>
      <p:pic>
        <p:nvPicPr>
          <p:cNvPr id="5" name="Content Placeholder 4" descr="A store in a brick building&#10;&#10;Description automatically generated">
            <a:extLst>
              <a:ext uri="{FF2B5EF4-FFF2-40B4-BE49-F238E27FC236}">
                <a16:creationId xmlns:a16="http://schemas.microsoft.com/office/drawing/2014/main" id="{FCC7C360-DD31-4946-94F1-4C434AD1AC7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1" b="25481"/>
          <a:stretch/>
        </p:blipFill>
        <p:spPr>
          <a:xfrm>
            <a:off x="4649234" y="2634810"/>
            <a:ext cx="7537702" cy="4212708"/>
          </a:xfrm>
          <a:prstGeom prst="rect">
            <a:avLst/>
          </a:prstGeom>
        </p:spPr>
      </p:pic>
      <p:sp>
        <p:nvSpPr>
          <p:cNvPr id="26" name="Rectangle 2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Departments where Physiotherapist Work in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ED4B5529-CBDD-47B4-82F9-18950E162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Outpatients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Elderly care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Women’s health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Stroke Services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Orthopaedics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Mental Health and Leaning Disabilities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Occupational health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Paediatrics</a:t>
            </a:r>
          </a:p>
        </p:txBody>
      </p:sp>
      <p:pic>
        <p:nvPicPr>
          <p:cNvPr id="8" name="Picture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AC53E682-AE3E-42E8-9B00-4E210478184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9172" r="5171"/>
          <a:stretch/>
        </p:blipFill>
        <p:spPr>
          <a:xfrm>
            <a:off x="8424672" y="10"/>
            <a:ext cx="3776472" cy="264528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DABAC0E-246E-410D-8F6E-16DA174D7F26}"/>
              </a:ext>
            </a:extLst>
          </p:cNvPr>
          <p:cNvSpPr txBox="1"/>
          <p:nvPr/>
        </p:nvSpPr>
        <p:spPr>
          <a:xfrm>
            <a:off x="6133660" y="243475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asbaquez.blogspot.com/2011/05/pediatrics-history-and-definition-of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718878-E3FF-4FE3-AF68-9E814F4AF644}"/>
              </a:ext>
            </a:extLst>
          </p:cNvPr>
          <p:cNvSpPr txBox="1"/>
          <p:nvPr/>
        </p:nvSpPr>
        <p:spPr>
          <a:xfrm>
            <a:off x="501445" y="6371303"/>
            <a:ext cx="1907458" cy="383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(NHS,2018).</a:t>
            </a:r>
          </a:p>
        </p:txBody>
      </p:sp>
    </p:spTree>
    <p:extLst>
      <p:ext uri="{BB962C8B-B14F-4D97-AF65-F5344CB8AC3E}">
        <p14:creationId xmlns:p14="http://schemas.microsoft.com/office/powerpoint/2010/main" val="3922276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02C7B47-DF2D-46D9-9584-5C83FCA8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BB4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8541E3-A59C-41D3-85D2-70F0E0E9B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5248656"/>
          </a:xfrm>
          <a:prstGeom prst="rect">
            <a:avLst/>
          </a:prstGeom>
          <a:solidFill>
            <a:srgbClr val="FFFFFF"/>
          </a:solidFill>
          <a:ln w="2540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What is Physiotherapy?  | StreamingWell.com">
            <a:hlinkClick r:id="" action="ppaction://media"/>
            <a:extLst>
              <a:ext uri="{FF2B5EF4-FFF2-40B4-BE49-F238E27FC236}">
                <a16:creationId xmlns:a16="http://schemas.microsoft.com/office/drawing/2014/main" id="{C0FE9E0B-195A-4589-A613-CDE6E716491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99488" y="1124712"/>
            <a:ext cx="8193024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74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63" y="2099144"/>
            <a:ext cx="3610691" cy="2673194"/>
          </a:xfr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297763" y="973600"/>
            <a:ext cx="5826919" cy="492428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Physiotherapy is used to help individuals who have been affected by an illness, injury or disability to gain movement and exercise, manual therapy, education and advice.</a:t>
            </a:r>
          </a:p>
          <a:p>
            <a:r>
              <a:rPr lang="en-GB">
                <a:solidFill>
                  <a:schemeClr val="tx1"/>
                </a:solidFill>
              </a:rPr>
              <a:t>The benefits of physiotherapy is to reduce pain and improve movement and mobility</a:t>
            </a:r>
          </a:p>
          <a:p>
            <a:r>
              <a:rPr lang="en-GB">
                <a:solidFill>
                  <a:schemeClr val="tx1"/>
                </a:solidFill>
              </a:rPr>
              <a:t>Physiotherapy is free on the NHS </a:t>
            </a:r>
          </a:p>
          <a:p>
            <a:r>
              <a:rPr lang="en-GB">
                <a:solidFill>
                  <a:schemeClr val="tx1"/>
                </a:solidFill>
              </a:rPr>
              <a:t>Physiotherapist are highly qualified professionals and need to be registered with the HCPC to practise.</a:t>
            </a:r>
          </a:p>
          <a:p>
            <a:r>
              <a:rPr lang="en-GB">
                <a:solidFill>
                  <a:schemeClr val="tx1"/>
                </a:solidFill>
              </a:rPr>
              <a:t>Physiotherapy is used in different departments  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876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Baer, B. D. a. G., 1995. Physiotherapy and Neurology: Towards Research-based Practice.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81(8), pp. 436-439.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Gibson, D. A. N. a. B. E., 2010. The body and physiotherapy.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 Theory and Practice,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26(10), pp. 479-509.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Jones, E. H. a. A., 2015. What is the role of the physiotherapist in pediatric intensive care units? A systematic review of the evidence for respiratory and rehabilitation interventions for mechanically ventilated patients.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101(4), pp. 303-309.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Karen Kenyon and Jonathan Kenyon, 2018.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Physiotherapist's Pocketbook.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Third ed. Sydney: Elsevier.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Melnick, S., 2016. Per Henrik Ling - Pioneer of Physiotherapy and Gymnastics.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Physical Education and Sport Science,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1(1).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NHS, 2018.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Accessing physiotherapy.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700" u="sng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https://www.nhs.uk/conditions/physiotherapy/accessing/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16th March 2020].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NHS, 2018.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Physiotherapy.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700" u="sng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https://www.nhs.uk/conditions/physiotherapy/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19 February 2020].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NHS, 2018.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Techniques physiotherapy.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700" u="sng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https://www.nhs.uk/conditions/physiotherapy/how-it-works/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16th March 2020].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Nicola J Petty and Dionne Ryder, 2018.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Musculoskeletal Examination and Assessment.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Fifth ed. Sydney: Elsevier.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Page, L. L. S. a. C. G., 2005.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Professionalism in Physical Therapy History, Practice and Development.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First ed. St. Louis: Elsevier Saunders.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 Herbert, G. J. K. B. H. a. J. M., 2011.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Practical Evidence-based Physiotherapy.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Second ed. Sydney: Elsevier.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Roskell, C., 2013. An exploration of the professional identity embedded within UK cardiorespiratory physiotherapy curricula.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99(2), pp. 132-138.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S. Hayward, K. B. a. K., 2020. Recovery of upper limb function is greatest early after stroke but does continue to improve during the chronic phase: a two-year, observational study.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107(June), pp. 216-223.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Sharma, K. N., 2012. Exploration of the History of Physiotherapy.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Scientific research Journal of India,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1(1), p. 19.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Chartered Society of Physiotherapy , 2020.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Historical Resources.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700" u="sng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https://www.csp.org.uk/about-csp/who-we-are/our-history/historical-resources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15th March 2020].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Chartered Society of Physiotherapy, 2020.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Regulation of physiotherapy.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700" u="sng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https://www.csp.org.uk/professional-clinical/professional-guidance/regulation-physiotherapy</a:t>
            </a:r>
            <a:b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15th March 2020].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 marL="0" lvl="0" indent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Z.H. </a:t>
            </a:r>
            <a:r>
              <a:rPr lang="en-US" altLang="en-US" sz="700" dirty="0" err="1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Hoo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 D. M. W. M. a. J. B., 2005. Airway clearance techniques used by people with cystic fibrosis in the UK. </a:t>
            </a:r>
            <a:r>
              <a:rPr lang="en-US" altLang="en-US" sz="700" i="1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Physiotherapy, </a:t>
            </a:r>
            <a:r>
              <a:rPr lang="en-US" altLang="en-US" sz="700" dirty="0">
                <a:solidFill>
                  <a:srgbClr val="40404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101(1), pp. 340-348.</a:t>
            </a:r>
            <a:endParaRPr lang="en-GB" altLang="en-US" sz="700" dirty="0">
              <a:solidFill>
                <a:srgbClr val="404040"/>
              </a:solidFill>
            </a:endParaRPr>
          </a:p>
          <a:p>
            <a:pPr>
              <a:lnSpc>
                <a:spcPct val="90000"/>
              </a:lnSpc>
            </a:pPr>
            <a:endParaRPr lang="en-GB" sz="700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lgerian" panose="04020705040A02060702" pitchFamily="82" charset="0"/>
              </a:rP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699777" y="4352544"/>
            <a:ext cx="3415288" cy="12398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ANY QUESTIONS</a:t>
            </a:r>
          </a:p>
        </p:txBody>
      </p:sp>
      <p:pic>
        <p:nvPicPr>
          <p:cNvPr id="7" name="Picture 6" descr="A picture containing person, man, indoor, holding&#10;&#10;Description automatically generated">
            <a:extLst>
              <a:ext uri="{FF2B5EF4-FFF2-40B4-BE49-F238E27FC236}">
                <a16:creationId xmlns:a16="http://schemas.microsoft.com/office/drawing/2014/main" id="{F445B9F3-F789-4C66-A416-A7F4CAF10A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83" r="11084"/>
          <a:stretch/>
        </p:blipFill>
        <p:spPr>
          <a:xfrm>
            <a:off x="4654297" y="10"/>
            <a:ext cx="7537702" cy="6857989"/>
          </a:xfrm>
          <a:prstGeom prst="rect">
            <a:avLst/>
          </a:prstGeom>
        </p:spPr>
      </p:pic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97763" y="6236208"/>
            <a:ext cx="5277412" cy="320040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Complementary Therapist</a:t>
            </a:r>
          </a:p>
        </p:txBody>
      </p:sp>
    </p:spTree>
    <p:extLst>
      <p:ext uri="{BB962C8B-B14F-4D97-AF65-F5344CB8AC3E}">
        <p14:creationId xmlns:p14="http://schemas.microsoft.com/office/powerpoint/2010/main" val="2197409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f04a35e337e0f8a98dcc9655fcd9b0e0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bec04da4f24d4d201871b15da2704cee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2353CDC-3630-4685-899A-6A5458AACA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F0E816-A9DE-4C9E-86A7-3894EAD8D21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8A3D12-40EF-4AB1-BE15-BB941ABBE880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c05bfcf6-161a-4012-bab6-aa68b8b9ab0d"/>
    <ds:schemaRef ds:uri="http://schemas.openxmlformats.org/package/2006/metadata/core-properties"/>
    <ds:schemaRef ds:uri="http://purl.org/dc/terms/"/>
    <ds:schemaRef ds:uri="a0d56cd8-48d2-4815-8e01-6dcb6cd2ab35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1191</Words>
  <Application>Microsoft Office PowerPoint</Application>
  <PresentationFormat>Widescreen</PresentationFormat>
  <Paragraphs>147</Paragraphs>
  <Slides>16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Algerian</vt:lpstr>
      <vt:lpstr>Arial</vt:lpstr>
      <vt:lpstr>Calibri</vt:lpstr>
      <vt:lpstr>Gill Sans MT</vt:lpstr>
      <vt:lpstr>Parcel</vt:lpstr>
      <vt:lpstr>Physiotherapy</vt:lpstr>
      <vt:lpstr>The aim of this presentation</vt:lpstr>
      <vt:lpstr>Objectives of the presentation</vt:lpstr>
      <vt:lpstr>Contents</vt:lpstr>
      <vt:lpstr>Overview</vt:lpstr>
      <vt:lpstr>History</vt:lpstr>
      <vt:lpstr>Specialty areas</vt:lpstr>
      <vt:lpstr>The purpose of Physiotherapy</vt:lpstr>
      <vt:lpstr>A Physiotherapist</vt:lpstr>
      <vt:lpstr>Effectiveness</vt:lpstr>
      <vt:lpstr> exercises used </vt:lpstr>
      <vt:lpstr>Departments where Physiotherapist Work in</vt:lpstr>
      <vt:lpstr>PowerPoint Presentation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Physiotherapy</dc:title>
  <dc:creator>Emma Roderick (1803938)</dc:creator>
  <cp:lastModifiedBy>Emma Roderick (1803938)</cp:lastModifiedBy>
  <cp:revision>2</cp:revision>
  <dcterms:created xsi:type="dcterms:W3CDTF">2020-03-27T10:41:53Z</dcterms:created>
  <dcterms:modified xsi:type="dcterms:W3CDTF">2020-03-27T11:01:59Z</dcterms:modified>
</cp:coreProperties>
</file>