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4"/>
    <p:sldMasterId id="2147483830" r:id="rId5"/>
  </p:sldMasterIdLst>
  <p:notesMasterIdLst>
    <p:notesMasterId r:id="rId22"/>
  </p:notesMasterIdLst>
  <p:sldIdLst>
    <p:sldId id="256" r:id="rId6"/>
    <p:sldId id="258" r:id="rId7"/>
    <p:sldId id="260" r:id="rId8"/>
    <p:sldId id="261" r:id="rId9"/>
    <p:sldId id="262" r:id="rId10"/>
    <p:sldId id="271" r:id="rId11"/>
    <p:sldId id="272" r:id="rId12"/>
    <p:sldId id="263" r:id="rId13"/>
    <p:sldId id="264" r:id="rId14"/>
    <p:sldId id="265" r:id="rId15"/>
    <p:sldId id="266" r:id="rId16"/>
    <p:sldId id="269" r:id="rId17"/>
    <p:sldId id="270" r:id="rId18"/>
    <p:sldId id="267" r:id="rId19"/>
    <p:sldId id="268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78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DD837C-A4B7-400B-A96A-1FCB47DA0628}" v="1493" dt="2026-02-15T21:17:07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447" autoAdjust="0"/>
  </p:normalViewPr>
  <p:slideViewPr>
    <p:cSldViewPr>
      <p:cViewPr>
        <p:scale>
          <a:sx n="60" d="100"/>
          <a:sy n="60" d="100"/>
        </p:scale>
        <p:origin x="1460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Masih" userId="f5d0f4c4-6137-4110-8ac4-02600d1185d0" providerId="ADAL" clId="{55649473-D0F1-49D3-BE67-F122C8D90E6B}"/>
    <pc:docChg chg="undo custSel addSld delSld modSld sldOrd modMainMaster">
      <pc:chgData name="James Masih" userId="f5d0f4c4-6137-4110-8ac4-02600d1185d0" providerId="ADAL" clId="{55649473-D0F1-49D3-BE67-F122C8D90E6B}" dt="2026-02-15T21:17:07.760" v="8413"/>
      <pc:docMkLst>
        <pc:docMk/>
      </pc:docMkLst>
      <pc:sldChg chg="addSp delSp modSp mod modTransition setBg addAnim delAnim modAnim">
        <pc:chgData name="James Masih" userId="f5d0f4c4-6137-4110-8ac4-02600d1185d0" providerId="ADAL" clId="{55649473-D0F1-49D3-BE67-F122C8D90E6B}" dt="2026-02-15T21:09:44.504" v="8361"/>
        <pc:sldMkLst>
          <pc:docMk/>
          <pc:sldMk cId="850208288" sldId="256"/>
        </pc:sldMkLst>
        <pc:spChg chg="del">
          <ac:chgData name="James Masih" userId="f5d0f4c4-6137-4110-8ac4-02600d1185d0" providerId="ADAL" clId="{55649473-D0F1-49D3-BE67-F122C8D90E6B}" dt="2026-02-15T11:08:36.256" v="6069" actId="478"/>
          <ac:spMkLst>
            <pc:docMk/>
            <pc:sldMk cId="850208288" sldId="256"/>
            <ac:spMk id="18" creationId="{00000000-0000-0000-0000-000000000000}"/>
          </ac:spMkLst>
        </pc:spChg>
        <pc:spChg chg="del">
          <ac:chgData name="James Masih" userId="f5d0f4c4-6137-4110-8ac4-02600d1185d0" providerId="ADAL" clId="{55649473-D0F1-49D3-BE67-F122C8D90E6B}" dt="2026-02-15T11:08:42.095" v="6070" actId="478"/>
          <ac:spMkLst>
            <pc:docMk/>
            <pc:sldMk cId="850208288" sldId="256"/>
            <ac:spMk id="19" creationId="{00000000-0000-0000-0000-000000000000}"/>
          </ac:spMkLst>
        </pc:spChg>
        <pc:graphicFrameChg chg="add mod modGraphic">
          <ac:chgData name="James Masih" userId="f5d0f4c4-6137-4110-8ac4-02600d1185d0" providerId="ADAL" clId="{55649473-D0F1-49D3-BE67-F122C8D90E6B}" dt="2026-02-15T11:13:36.531" v="6102" actId="255"/>
          <ac:graphicFrameMkLst>
            <pc:docMk/>
            <pc:sldMk cId="850208288" sldId="256"/>
            <ac:graphicFrameMk id="2080" creationId="{6DCE659A-C165-B6E0-8A61-7726AAA65432}"/>
          </ac:graphicFrameMkLst>
        </pc:graphicFrameChg>
        <pc:picChg chg="add mod">
          <ac:chgData name="James Masih" userId="f5d0f4c4-6137-4110-8ac4-02600d1185d0" providerId="ADAL" clId="{55649473-D0F1-49D3-BE67-F122C8D90E6B}" dt="2026-02-15T11:09:07.360" v="6078" actId="1076"/>
          <ac:picMkLst>
            <pc:docMk/>
            <pc:sldMk cId="850208288" sldId="256"/>
            <ac:picMk id="2" creationId="{26D8F22B-47C0-9F5D-174F-A4CF975881B6}"/>
          </ac:picMkLst>
        </pc:picChg>
        <pc:picChg chg="add mod modCrop">
          <ac:chgData name="James Masih" userId="f5d0f4c4-6137-4110-8ac4-02600d1185d0" providerId="ADAL" clId="{55649473-D0F1-49D3-BE67-F122C8D90E6B}" dt="2026-02-15T11:08:58.887" v="6076" actId="1076"/>
          <ac:picMkLst>
            <pc:docMk/>
            <pc:sldMk cId="850208288" sldId="256"/>
            <ac:picMk id="7" creationId="{7CE855D8-67D4-B449-C5D5-DCA8D4192C4E}"/>
          </ac:picMkLst>
        </pc:picChg>
        <pc:picChg chg="mod ord">
          <ac:chgData name="James Masih" userId="f5d0f4c4-6137-4110-8ac4-02600d1185d0" providerId="ADAL" clId="{55649473-D0F1-49D3-BE67-F122C8D90E6B}" dt="2026-02-15T11:09:13.429" v="6079" actId="14100"/>
          <ac:picMkLst>
            <pc:docMk/>
            <pc:sldMk cId="850208288" sldId="256"/>
            <ac:picMk id="2050" creationId="{00000000-0000-0000-0000-000000000000}"/>
          </ac:picMkLst>
        </pc:picChg>
      </pc:sldChg>
      <pc:sldChg chg="addSp delSp modSp mod ord modTransition setBg modAnim">
        <pc:chgData name="James Masih" userId="f5d0f4c4-6137-4110-8ac4-02600d1185d0" providerId="ADAL" clId="{55649473-D0F1-49D3-BE67-F122C8D90E6B}" dt="2026-02-15T21:14:29.250" v="8396"/>
        <pc:sldMkLst>
          <pc:docMk/>
          <pc:sldMk cId="1770621155" sldId="258"/>
        </pc:sldMkLst>
        <pc:spChg chg="mod">
          <ac:chgData name="James Masih" userId="f5d0f4c4-6137-4110-8ac4-02600d1185d0" providerId="ADAL" clId="{55649473-D0F1-49D3-BE67-F122C8D90E6B}" dt="2026-02-10T22:54:33.534" v="5202" actId="2711"/>
          <ac:spMkLst>
            <pc:docMk/>
            <pc:sldMk cId="1770621155" sldId="258"/>
            <ac:spMk id="4" creationId="{00000000-0000-0000-0000-000000000000}"/>
          </ac:spMkLst>
        </pc:spChg>
        <pc:spChg chg="add mod">
          <ac:chgData name="James Masih" userId="f5d0f4c4-6137-4110-8ac4-02600d1185d0" providerId="ADAL" clId="{55649473-D0F1-49D3-BE67-F122C8D90E6B}" dt="2026-02-15T20:11:48.589" v="7444" actId="14100"/>
          <ac:spMkLst>
            <pc:docMk/>
            <pc:sldMk cId="1770621155" sldId="258"/>
            <ac:spMk id="13" creationId="{A0E0686A-4DBC-1881-5A8C-9E960C3C6B06}"/>
          </ac:spMkLst>
        </pc:spChg>
        <pc:spChg chg="mod">
          <ac:chgData name="James Masih" userId="f5d0f4c4-6137-4110-8ac4-02600d1185d0" providerId="ADAL" clId="{55649473-D0F1-49D3-BE67-F122C8D90E6B}" dt="2026-02-10T21:54:32.211" v="3814" actId="207"/>
          <ac:spMkLst>
            <pc:docMk/>
            <pc:sldMk cId="1770621155" sldId="258"/>
            <ac:spMk id="18" creationId="{00000000-0000-0000-0000-000000000000}"/>
          </ac:spMkLst>
        </pc:spChg>
        <pc:picChg chg="mod">
          <ac:chgData name="James Masih" userId="f5d0f4c4-6137-4110-8ac4-02600d1185d0" providerId="ADAL" clId="{55649473-D0F1-49D3-BE67-F122C8D90E6B}" dt="2026-02-08T11:10:40.013" v="1650" actId="1076"/>
          <ac:picMkLst>
            <pc:docMk/>
            <pc:sldMk cId="1770621155" sldId="258"/>
            <ac:picMk id="11" creationId="{00000000-0000-0000-0000-000000000000}"/>
          </ac:picMkLst>
        </pc:picChg>
      </pc:sldChg>
      <pc:sldChg chg="addSp delSp modSp new mod modTransition setBg modAnim">
        <pc:chgData name="James Masih" userId="f5d0f4c4-6137-4110-8ac4-02600d1185d0" providerId="ADAL" clId="{55649473-D0F1-49D3-BE67-F122C8D90E6B}" dt="2026-02-15T21:14:41.718" v="8398"/>
        <pc:sldMkLst>
          <pc:docMk/>
          <pc:sldMk cId="1261992711" sldId="260"/>
        </pc:sldMkLst>
        <pc:spChg chg="mod">
          <ac:chgData name="James Masih" userId="f5d0f4c4-6137-4110-8ac4-02600d1185d0" providerId="ADAL" clId="{55649473-D0F1-49D3-BE67-F122C8D90E6B}" dt="2026-02-10T22:54:50.882" v="5204" actId="255"/>
          <ac:spMkLst>
            <pc:docMk/>
            <pc:sldMk cId="1261992711" sldId="260"/>
            <ac:spMk id="2" creationId="{20DCBB8E-FF4D-E565-5E3C-587DAEA5A5DD}"/>
          </ac:spMkLst>
        </pc:spChg>
        <pc:graphicFrameChg chg="add mod modGraphic">
          <ac:chgData name="James Masih" userId="f5d0f4c4-6137-4110-8ac4-02600d1185d0" providerId="ADAL" clId="{55649473-D0F1-49D3-BE67-F122C8D90E6B}" dt="2026-02-15T20:11:59.048" v="7445" actId="1076"/>
          <ac:graphicFrameMkLst>
            <pc:docMk/>
            <pc:sldMk cId="1261992711" sldId="260"/>
            <ac:graphicFrameMk id="14" creationId="{8B33165C-8EEB-2553-956C-F33D6BD22874}"/>
          </ac:graphicFrameMkLst>
        </pc:graphicFrameChg>
        <pc:picChg chg="add mod">
          <ac:chgData name="James Masih" userId="f5d0f4c4-6137-4110-8ac4-02600d1185d0" providerId="ADAL" clId="{55649473-D0F1-49D3-BE67-F122C8D90E6B}" dt="2026-02-15T11:10:13.334" v="6084" actId="1076"/>
          <ac:picMkLst>
            <pc:docMk/>
            <pc:sldMk cId="1261992711" sldId="260"/>
            <ac:picMk id="3" creationId="{B7BDE3F6-E0A7-5B55-12A5-43F1321A4E37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4:51.259" v="8399"/>
        <pc:sldMkLst>
          <pc:docMk/>
          <pc:sldMk cId="3671410491" sldId="261"/>
        </pc:sldMkLst>
        <pc:spChg chg="mod">
          <ac:chgData name="James Masih" userId="f5d0f4c4-6137-4110-8ac4-02600d1185d0" providerId="ADAL" clId="{55649473-D0F1-49D3-BE67-F122C8D90E6B}" dt="2026-02-10T22:55:03.107" v="5206" actId="255"/>
          <ac:spMkLst>
            <pc:docMk/>
            <pc:sldMk cId="3671410491" sldId="261"/>
            <ac:spMk id="2" creationId="{8DC74009-E3BE-1202-7134-956E77275C1F}"/>
          </ac:spMkLst>
        </pc:spChg>
        <pc:graphicFrameChg chg="add mod">
          <ac:chgData name="James Masih" userId="f5d0f4c4-6137-4110-8ac4-02600d1185d0" providerId="ADAL" clId="{55649473-D0F1-49D3-BE67-F122C8D90E6B}" dt="2026-02-15T11:34:11.303" v="6775" actId="12100"/>
          <ac:graphicFrameMkLst>
            <pc:docMk/>
            <pc:sldMk cId="3671410491" sldId="261"/>
            <ac:graphicFrameMk id="8" creationId="{AD5F5EE5-C4D4-73B8-DD36-FB8E67C4F94C}"/>
          </ac:graphicFrameMkLst>
        </pc:graphicFrameChg>
        <pc:picChg chg="add mod">
          <ac:chgData name="James Masih" userId="f5d0f4c4-6137-4110-8ac4-02600d1185d0" providerId="ADAL" clId="{55649473-D0F1-49D3-BE67-F122C8D90E6B}" dt="2026-02-13T14:26:43.180" v="5887" actId="1076"/>
          <ac:picMkLst>
            <pc:docMk/>
            <pc:sldMk cId="3671410491" sldId="261"/>
            <ac:picMk id="3" creationId="{52771335-50A9-0CA1-34E6-4B0BDBD289B4}"/>
          </ac:picMkLst>
        </pc:picChg>
      </pc:sldChg>
      <pc:sldChg chg="addSp delSp modSp add mod modTransition setBg modAnim">
        <pc:chgData name="James Masih" userId="f5d0f4c4-6137-4110-8ac4-02600d1185d0" providerId="ADAL" clId="{55649473-D0F1-49D3-BE67-F122C8D90E6B}" dt="2026-02-15T21:15:27.924" v="8402"/>
        <pc:sldMkLst>
          <pc:docMk/>
          <pc:sldMk cId="1098697624" sldId="262"/>
        </pc:sldMkLst>
        <pc:spChg chg="mod">
          <ac:chgData name="James Masih" userId="f5d0f4c4-6137-4110-8ac4-02600d1185d0" providerId="ADAL" clId="{55649473-D0F1-49D3-BE67-F122C8D90E6B}" dt="2026-02-15T11:41:53.282" v="6812" actId="255"/>
          <ac:spMkLst>
            <pc:docMk/>
            <pc:sldMk cId="1098697624" sldId="262"/>
            <ac:spMk id="2" creationId="{C4CAF812-676F-0667-A0DF-CBDAF45A7B70}"/>
          </ac:spMkLst>
        </pc:spChg>
        <pc:spChg chg="add del mod">
          <ac:chgData name="James Masih" userId="f5d0f4c4-6137-4110-8ac4-02600d1185d0" providerId="ADAL" clId="{55649473-D0F1-49D3-BE67-F122C8D90E6B}" dt="2026-02-15T20:29:03.996" v="7463" actId="14100"/>
          <ac:spMkLst>
            <pc:docMk/>
            <pc:sldMk cId="1098697624" sldId="262"/>
            <ac:spMk id="6" creationId="{07E9D91D-83B7-898D-0C71-F68F01DFF086}"/>
          </ac:spMkLst>
        </pc:spChg>
        <pc:graphicFrameChg chg="add mod">
          <ac:chgData name="James Masih" userId="f5d0f4c4-6137-4110-8ac4-02600d1185d0" providerId="ADAL" clId="{55649473-D0F1-49D3-BE67-F122C8D90E6B}" dt="2026-02-15T20:13:51.042" v="7447" actId="12084"/>
          <ac:graphicFrameMkLst>
            <pc:docMk/>
            <pc:sldMk cId="1098697624" sldId="262"/>
            <ac:graphicFrameMk id="4" creationId="{78AAF42B-382E-5475-AA86-205D351D5FDF}"/>
          </ac:graphicFrameMkLst>
        </pc:graphicFrameChg>
        <pc:graphicFrameChg chg="add mod">
          <ac:chgData name="James Masih" userId="f5d0f4c4-6137-4110-8ac4-02600d1185d0" providerId="ADAL" clId="{55649473-D0F1-49D3-BE67-F122C8D90E6B}" dt="2026-02-15T20:15:19.773" v="7449" actId="12084"/>
          <ac:graphicFrameMkLst>
            <pc:docMk/>
            <pc:sldMk cId="1098697624" sldId="262"/>
            <ac:graphicFrameMk id="5" creationId="{B94CE051-5749-C906-D274-CCE06BBC5259}"/>
          </ac:graphicFrameMkLst>
        </pc:graphicFrameChg>
        <pc:graphicFrameChg chg="add mod">
          <ac:chgData name="James Masih" userId="f5d0f4c4-6137-4110-8ac4-02600d1185d0" providerId="ADAL" clId="{55649473-D0F1-49D3-BE67-F122C8D90E6B}" dt="2026-02-15T20:16:07.899" v="7451" actId="12084"/>
          <ac:graphicFrameMkLst>
            <pc:docMk/>
            <pc:sldMk cId="1098697624" sldId="262"/>
            <ac:graphicFrameMk id="7" creationId="{8B329DF2-A87C-51F4-5F46-DB8E7AF44AE9}"/>
          </ac:graphicFrameMkLst>
        </pc:graphicFrameChg>
        <pc:graphicFrameChg chg="add mod">
          <ac:chgData name="James Masih" userId="f5d0f4c4-6137-4110-8ac4-02600d1185d0" providerId="ADAL" clId="{55649473-D0F1-49D3-BE67-F122C8D90E6B}" dt="2026-02-15T20:17:16.182" v="7453" actId="12084"/>
          <ac:graphicFrameMkLst>
            <pc:docMk/>
            <pc:sldMk cId="1098697624" sldId="262"/>
            <ac:graphicFrameMk id="8" creationId="{05110D7A-04C8-48D4-D51C-7EE7356A042D}"/>
          </ac:graphicFrameMkLst>
        </pc:graphicFrameChg>
        <pc:picChg chg="add mod">
          <ac:chgData name="James Masih" userId="f5d0f4c4-6137-4110-8ac4-02600d1185d0" providerId="ADAL" clId="{55649473-D0F1-49D3-BE67-F122C8D90E6B}" dt="2026-02-15T20:27:43.142" v="7459" actId="1076"/>
          <ac:picMkLst>
            <pc:docMk/>
            <pc:sldMk cId="1098697624" sldId="262"/>
            <ac:picMk id="3" creationId="{247DA9EC-9511-683A-4157-E1B53245B9DD}"/>
          </ac:picMkLst>
        </pc:picChg>
        <pc:picChg chg="add del">
          <ac:chgData name="James Masih" userId="f5d0f4c4-6137-4110-8ac4-02600d1185d0" providerId="ADAL" clId="{55649473-D0F1-49D3-BE67-F122C8D90E6B}" dt="2026-02-15T20:21:49.328" v="7455" actId="34807"/>
          <ac:picMkLst>
            <pc:docMk/>
            <pc:sldMk cId="1098697624" sldId="262"/>
            <ac:picMk id="4" creationId="{7D2D7B28-C216-3591-6FA3-E92B46F766C2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5:51.197" v="8405"/>
        <pc:sldMkLst>
          <pc:docMk/>
          <pc:sldMk cId="1176487032" sldId="263"/>
        </pc:sldMkLst>
        <pc:spChg chg="mod">
          <ac:chgData name="James Masih" userId="f5d0f4c4-6137-4110-8ac4-02600d1185d0" providerId="ADAL" clId="{55649473-D0F1-49D3-BE67-F122C8D90E6B}" dt="2026-02-10T22:56:02.915" v="5211" actId="255"/>
          <ac:spMkLst>
            <pc:docMk/>
            <pc:sldMk cId="1176487032" sldId="263"/>
            <ac:spMk id="2" creationId="{328E2D25-F499-58CD-90A9-8BD5443138C1}"/>
          </ac:spMkLst>
        </pc:spChg>
        <pc:graphicFrameChg chg="add mod modGraphic">
          <ac:chgData name="James Masih" userId="f5d0f4c4-6137-4110-8ac4-02600d1185d0" providerId="ADAL" clId="{55649473-D0F1-49D3-BE67-F122C8D90E6B}" dt="2026-02-15T20:38:06.975" v="7631" actId="207"/>
          <ac:graphicFrameMkLst>
            <pc:docMk/>
            <pc:sldMk cId="1176487032" sldId="263"/>
            <ac:graphicFrameMk id="11" creationId="{2CF69840-66FD-EE54-7347-A9BEF3563076}"/>
          </ac:graphicFrameMkLst>
        </pc:graphicFrameChg>
        <pc:picChg chg="add mod">
          <ac:chgData name="James Masih" userId="f5d0f4c4-6137-4110-8ac4-02600d1185d0" providerId="ADAL" clId="{55649473-D0F1-49D3-BE67-F122C8D90E6B}" dt="2026-02-15T12:03:31.750" v="7397" actId="1076"/>
          <ac:picMkLst>
            <pc:docMk/>
            <pc:sldMk cId="1176487032" sldId="263"/>
            <ac:picMk id="3" creationId="{2D1221E1-DDE5-6FF5-3126-07C12F559FE7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1:18.675" v="8371"/>
        <pc:sldMkLst>
          <pc:docMk/>
          <pc:sldMk cId="910070019" sldId="264"/>
        </pc:sldMkLst>
        <pc:spChg chg="mod">
          <ac:chgData name="James Masih" userId="f5d0f4c4-6137-4110-8ac4-02600d1185d0" providerId="ADAL" clId="{55649473-D0F1-49D3-BE67-F122C8D90E6B}" dt="2026-02-15T20:40:30.041" v="7649" actId="14100"/>
          <ac:spMkLst>
            <pc:docMk/>
            <pc:sldMk cId="910070019" sldId="264"/>
            <ac:spMk id="2" creationId="{C815C841-CB6C-0827-D88F-0F7DD6CD3150}"/>
          </ac:spMkLst>
        </pc:spChg>
        <pc:graphicFrameChg chg="add mod modGraphic">
          <ac:chgData name="James Masih" userId="f5d0f4c4-6137-4110-8ac4-02600d1185d0" providerId="ADAL" clId="{55649473-D0F1-49D3-BE67-F122C8D90E6B}" dt="2026-02-15T20:40:49.278" v="7651" actId="1076"/>
          <ac:graphicFrameMkLst>
            <pc:docMk/>
            <pc:sldMk cId="910070019" sldId="264"/>
            <ac:graphicFrameMk id="8" creationId="{1710FADE-B45C-AB97-D479-30C609C2C193}"/>
          </ac:graphicFrameMkLst>
        </pc:graphicFrameChg>
        <pc:picChg chg="add mod">
          <ac:chgData name="James Masih" userId="f5d0f4c4-6137-4110-8ac4-02600d1185d0" providerId="ADAL" clId="{55649473-D0F1-49D3-BE67-F122C8D90E6B}" dt="2026-02-13T14:29:39.164" v="5903" actId="1076"/>
          <ac:picMkLst>
            <pc:docMk/>
            <pc:sldMk cId="910070019" sldId="264"/>
            <ac:picMk id="4" creationId="{C2F5A19C-298D-2C76-8441-5FE522DF5F3C}"/>
          </ac:picMkLst>
        </pc:picChg>
      </pc:sldChg>
      <pc:sldChg chg="addSp delSp modSp add mod modTransition addAnim delAnim modAnim">
        <pc:chgData name="James Masih" userId="f5d0f4c4-6137-4110-8ac4-02600d1185d0" providerId="ADAL" clId="{55649473-D0F1-49D3-BE67-F122C8D90E6B}" dt="2026-02-15T21:16:00.204" v="8406"/>
        <pc:sldMkLst>
          <pc:docMk/>
          <pc:sldMk cId="188739943" sldId="265"/>
        </pc:sldMkLst>
        <pc:spChg chg="mod">
          <ac:chgData name="James Masih" userId="f5d0f4c4-6137-4110-8ac4-02600d1185d0" providerId="ADAL" clId="{55649473-D0F1-49D3-BE67-F122C8D90E6B}" dt="2026-02-10T23:34:14.384" v="5327" actId="122"/>
          <ac:spMkLst>
            <pc:docMk/>
            <pc:sldMk cId="188739943" sldId="265"/>
            <ac:spMk id="2" creationId="{845C2F4A-CBDB-E966-5FFC-3F2F8DA5FC21}"/>
          </ac:spMkLst>
        </pc:spChg>
        <pc:graphicFrameChg chg="add mod modGraphic">
          <ac:chgData name="James Masih" userId="f5d0f4c4-6137-4110-8ac4-02600d1185d0" providerId="ADAL" clId="{55649473-D0F1-49D3-BE67-F122C8D90E6B}" dt="2026-02-15T20:45:54.299" v="7966" actId="255"/>
          <ac:graphicFrameMkLst>
            <pc:docMk/>
            <pc:sldMk cId="188739943" sldId="265"/>
            <ac:graphicFrameMk id="8" creationId="{0E4DB05A-D3A7-F48B-06B1-A731E32581CF}"/>
          </ac:graphicFrameMkLst>
        </pc:graphicFrameChg>
        <pc:picChg chg="add mod">
          <ac:chgData name="James Masih" userId="f5d0f4c4-6137-4110-8ac4-02600d1185d0" providerId="ADAL" clId="{55649473-D0F1-49D3-BE67-F122C8D90E6B}" dt="2026-02-15T20:42:49.201" v="7654" actId="14100"/>
          <ac:picMkLst>
            <pc:docMk/>
            <pc:sldMk cId="188739943" sldId="265"/>
            <ac:picMk id="3" creationId="{AF048512-F3C9-CF95-5F60-FEE4F6705D42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6:21.350" v="8407"/>
        <pc:sldMkLst>
          <pc:docMk/>
          <pc:sldMk cId="2521577594" sldId="266"/>
        </pc:sldMkLst>
        <pc:spChg chg="mod">
          <ac:chgData name="James Masih" userId="f5d0f4c4-6137-4110-8ac4-02600d1185d0" providerId="ADAL" clId="{55649473-D0F1-49D3-BE67-F122C8D90E6B}" dt="2026-02-13T14:39:12.350" v="5969" actId="122"/>
          <ac:spMkLst>
            <pc:docMk/>
            <pc:sldMk cId="2521577594" sldId="266"/>
            <ac:spMk id="2" creationId="{C942A4E3-4D72-28A9-70F3-91A5E085F19A}"/>
          </ac:spMkLst>
        </pc:spChg>
        <pc:graphicFrameChg chg="add mod modGraphic">
          <ac:chgData name="James Masih" userId="f5d0f4c4-6137-4110-8ac4-02600d1185d0" providerId="ADAL" clId="{55649473-D0F1-49D3-BE67-F122C8D90E6B}" dt="2026-02-15T20:56:39.263" v="8130"/>
          <ac:graphicFrameMkLst>
            <pc:docMk/>
            <pc:sldMk cId="2521577594" sldId="266"/>
            <ac:graphicFrameMk id="7" creationId="{B4BB6422-EB6C-EDF8-670E-D9B3C3642C9B}"/>
          </ac:graphicFrameMkLst>
        </pc:graphicFrameChg>
        <pc:picChg chg="add mod">
          <ac:chgData name="James Masih" userId="f5d0f4c4-6137-4110-8ac4-02600d1185d0" providerId="ADAL" clId="{55649473-D0F1-49D3-BE67-F122C8D90E6B}" dt="2026-02-10T23:33:36.425" v="5325" actId="14100"/>
          <ac:picMkLst>
            <pc:docMk/>
            <pc:sldMk cId="2521577594" sldId="266"/>
            <ac:picMk id="3" creationId="{41F51B41-B891-18D7-3D21-0569E823A9DD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7:00.167" v="8412"/>
        <pc:sldMkLst>
          <pc:docMk/>
          <pc:sldMk cId="1037815295" sldId="267"/>
        </pc:sldMkLst>
        <pc:spChg chg="mod">
          <ac:chgData name="James Masih" userId="f5d0f4c4-6137-4110-8ac4-02600d1185d0" providerId="ADAL" clId="{55649473-D0F1-49D3-BE67-F122C8D90E6B}" dt="2026-02-15T21:09:23.580" v="8359" actId="255"/>
          <ac:spMkLst>
            <pc:docMk/>
            <pc:sldMk cId="1037815295" sldId="267"/>
            <ac:spMk id="2" creationId="{BFF98B14-C236-7638-7DCC-601990739682}"/>
          </ac:spMkLst>
        </pc:spChg>
        <pc:graphicFrameChg chg="add mod modGraphic">
          <ac:chgData name="James Masih" userId="f5d0f4c4-6137-4110-8ac4-02600d1185d0" providerId="ADAL" clId="{55649473-D0F1-49D3-BE67-F122C8D90E6B}" dt="2026-02-15T21:09:10.831" v="8358"/>
          <ac:graphicFrameMkLst>
            <pc:docMk/>
            <pc:sldMk cId="1037815295" sldId="267"/>
            <ac:graphicFrameMk id="8" creationId="{CA48DBF5-E194-4B62-3D0C-3D2B3529D1DA}"/>
          </ac:graphicFrameMkLst>
        </pc:graphicFrameChg>
        <pc:picChg chg="add mod">
          <ac:chgData name="James Masih" userId="f5d0f4c4-6137-4110-8ac4-02600d1185d0" providerId="ADAL" clId="{55649473-D0F1-49D3-BE67-F122C8D90E6B}" dt="2026-02-13T14:30:09.360" v="5906" actId="1076"/>
          <ac:picMkLst>
            <pc:docMk/>
            <pc:sldMk cId="1037815295" sldId="267"/>
            <ac:picMk id="3" creationId="{117CB01A-3FFE-F714-C95D-BD29A8AA82C1}"/>
          </ac:picMkLst>
        </pc:picChg>
      </pc:sldChg>
      <pc:sldChg chg="addSp delSp modSp add mod modTransition setBg modAnim">
        <pc:chgData name="James Masih" userId="f5d0f4c4-6137-4110-8ac4-02600d1185d0" providerId="ADAL" clId="{55649473-D0F1-49D3-BE67-F122C8D90E6B}" dt="2026-02-15T21:17:07.760" v="8413"/>
        <pc:sldMkLst>
          <pc:docMk/>
          <pc:sldMk cId="3287158640" sldId="268"/>
        </pc:sldMkLst>
        <pc:spChg chg="mod">
          <ac:chgData name="James Masih" userId="f5d0f4c4-6137-4110-8ac4-02600d1185d0" providerId="ADAL" clId="{55649473-D0F1-49D3-BE67-F122C8D90E6B}" dt="2026-02-10T23:31:43.366" v="5311" actId="122"/>
          <ac:spMkLst>
            <pc:docMk/>
            <pc:sldMk cId="3287158640" sldId="268"/>
            <ac:spMk id="2" creationId="{A396ECEC-A776-8F3A-4234-4D5FBE6E977B}"/>
          </ac:spMkLst>
        </pc:spChg>
        <pc:graphicFrameChg chg="add">
          <ac:chgData name="James Masih" userId="f5d0f4c4-6137-4110-8ac4-02600d1185d0" providerId="ADAL" clId="{55649473-D0F1-49D3-BE67-F122C8D90E6B}" dt="2026-02-13T14:17:25.822" v="5842" actId="26606"/>
          <ac:graphicFrameMkLst>
            <pc:docMk/>
            <pc:sldMk cId="3287158640" sldId="268"/>
            <ac:graphicFrameMk id="8" creationId="{6F022594-9887-CE28-B2EF-F9F8D7DFF08D}"/>
          </ac:graphicFrameMkLst>
        </pc:graphicFrameChg>
        <pc:picChg chg="add mod">
          <ac:chgData name="James Masih" userId="f5d0f4c4-6137-4110-8ac4-02600d1185d0" providerId="ADAL" clId="{55649473-D0F1-49D3-BE67-F122C8D90E6B}" dt="2026-02-13T14:30:37.600" v="5911" actId="14100"/>
          <ac:picMkLst>
            <pc:docMk/>
            <pc:sldMk cId="3287158640" sldId="268"/>
            <ac:picMk id="3" creationId="{115EEA1B-4A3F-1D7E-13EA-047FE03BD112}"/>
          </ac:picMkLst>
        </pc:picChg>
      </pc:sldChg>
      <pc:sldChg chg="addSp delSp modSp new mod modTransition modAnim">
        <pc:chgData name="James Masih" userId="f5d0f4c4-6137-4110-8ac4-02600d1185d0" providerId="ADAL" clId="{55649473-D0F1-49D3-BE67-F122C8D90E6B}" dt="2026-02-15T21:16:29.203" v="8408"/>
        <pc:sldMkLst>
          <pc:docMk/>
          <pc:sldMk cId="631926491" sldId="269"/>
        </pc:sldMkLst>
        <pc:spChg chg="mod">
          <ac:chgData name="James Masih" userId="f5d0f4c4-6137-4110-8ac4-02600d1185d0" providerId="ADAL" clId="{55649473-D0F1-49D3-BE67-F122C8D90E6B}" dt="2026-02-13T14:39:25.994" v="5972" actId="122"/>
          <ac:spMkLst>
            <pc:docMk/>
            <pc:sldMk cId="631926491" sldId="269"/>
            <ac:spMk id="2" creationId="{5BF4003F-F8B6-35ED-1A74-3AF86BB4D98E}"/>
          </ac:spMkLst>
        </pc:spChg>
        <pc:graphicFrameChg chg="add mod modGraphic">
          <ac:chgData name="James Masih" userId="f5d0f4c4-6137-4110-8ac4-02600d1185d0" providerId="ADAL" clId="{55649473-D0F1-49D3-BE67-F122C8D90E6B}" dt="2026-02-15T21:00:57.175" v="8259" actId="207"/>
          <ac:graphicFrameMkLst>
            <pc:docMk/>
            <pc:sldMk cId="631926491" sldId="269"/>
            <ac:graphicFrameMk id="8" creationId="{159AB9AA-17F8-68B1-72F4-1A4817020C43}"/>
          </ac:graphicFrameMkLst>
        </pc:graphicFrameChg>
        <pc:picChg chg="add mod">
          <ac:chgData name="James Masih" userId="f5d0f4c4-6137-4110-8ac4-02600d1185d0" providerId="ADAL" clId="{55649473-D0F1-49D3-BE67-F122C8D90E6B}" dt="2026-02-13T14:29:58.254" v="5905" actId="1076"/>
          <ac:picMkLst>
            <pc:docMk/>
            <pc:sldMk cId="631926491" sldId="269"/>
            <ac:picMk id="3" creationId="{8D82D4BF-BF44-722F-EEE6-E884ED373C84}"/>
          </ac:picMkLst>
        </pc:picChg>
      </pc:sldChg>
      <pc:sldChg chg="addSp delSp modSp new mod modTransition modAnim">
        <pc:chgData name="James Masih" userId="f5d0f4c4-6137-4110-8ac4-02600d1185d0" providerId="ADAL" clId="{55649473-D0F1-49D3-BE67-F122C8D90E6B}" dt="2026-02-15T21:16:35.148" v="8409"/>
        <pc:sldMkLst>
          <pc:docMk/>
          <pc:sldMk cId="4178576440" sldId="270"/>
        </pc:sldMkLst>
        <pc:spChg chg="mod">
          <ac:chgData name="James Masih" userId="f5d0f4c4-6137-4110-8ac4-02600d1185d0" providerId="ADAL" clId="{55649473-D0F1-49D3-BE67-F122C8D90E6B}" dt="2026-02-10T23:28:03.516" v="5273" actId="122"/>
          <ac:spMkLst>
            <pc:docMk/>
            <pc:sldMk cId="4178576440" sldId="270"/>
            <ac:spMk id="2" creationId="{515E690F-A26F-AC70-064D-422F0ADD62E1}"/>
          </ac:spMkLst>
        </pc:spChg>
        <pc:graphicFrameChg chg="add mod modGraphic">
          <ac:chgData name="James Masih" userId="f5d0f4c4-6137-4110-8ac4-02600d1185d0" providerId="ADAL" clId="{55649473-D0F1-49D3-BE67-F122C8D90E6B}" dt="2026-02-15T21:04:57.803" v="8346" actId="207"/>
          <ac:graphicFrameMkLst>
            <pc:docMk/>
            <pc:sldMk cId="4178576440" sldId="270"/>
            <ac:graphicFrameMk id="8" creationId="{7EEAF147-7EEB-71EA-E0FD-BBE3C77B0284}"/>
          </ac:graphicFrameMkLst>
        </pc:graphicFrameChg>
        <pc:picChg chg="add mod">
          <ac:chgData name="James Masih" userId="f5d0f4c4-6137-4110-8ac4-02600d1185d0" providerId="ADAL" clId="{55649473-D0F1-49D3-BE67-F122C8D90E6B}" dt="2026-02-13T14:30:57.868" v="5913" actId="1076"/>
          <ac:picMkLst>
            <pc:docMk/>
            <pc:sldMk cId="4178576440" sldId="270"/>
            <ac:picMk id="3" creationId="{5EDA6BCA-1E83-C340-1BF4-661E10B1C0EC}"/>
          </ac:picMkLst>
        </pc:picChg>
      </pc:sldChg>
      <pc:sldChg chg="addSp delSp modSp new mod modTransition setBg modAnim">
        <pc:chgData name="James Masih" userId="f5d0f4c4-6137-4110-8ac4-02600d1185d0" providerId="ADAL" clId="{55649473-D0F1-49D3-BE67-F122C8D90E6B}" dt="2026-02-15T21:15:36.470" v="8403"/>
        <pc:sldMkLst>
          <pc:docMk/>
          <pc:sldMk cId="579621679" sldId="271"/>
        </pc:sldMkLst>
        <pc:spChg chg="mod">
          <ac:chgData name="James Masih" userId="f5d0f4c4-6137-4110-8ac4-02600d1185d0" providerId="ADAL" clId="{55649473-D0F1-49D3-BE67-F122C8D90E6B}" dt="2026-02-15T11:38:25.179" v="6793" actId="255"/>
          <ac:spMkLst>
            <pc:docMk/>
            <pc:sldMk cId="579621679" sldId="271"/>
            <ac:spMk id="2" creationId="{4CE4F5AD-DE97-9FFE-D5E3-9FF4492E1DBA}"/>
          </ac:spMkLst>
        </pc:spChg>
        <pc:graphicFrameChg chg="add mod modGraphic">
          <ac:chgData name="James Masih" userId="f5d0f4c4-6137-4110-8ac4-02600d1185d0" providerId="ADAL" clId="{55649473-D0F1-49D3-BE67-F122C8D90E6B}" dt="2026-02-15T11:40:13.067" v="6804" actId="207"/>
          <ac:graphicFrameMkLst>
            <pc:docMk/>
            <pc:sldMk cId="579621679" sldId="271"/>
            <ac:graphicFrameMk id="27" creationId="{EA7A9B7B-BA36-F102-136C-D07DD2BEDE8F}"/>
          </ac:graphicFrameMkLst>
        </pc:graphicFrameChg>
        <pc:picChg chg="add mod">
          <ac:chgData name="James Masih" userId="f5d0f4c4-6137-4110-8ac4-02600d1185d0" providerId="ADAL" clId="{55649473-D0F1-49D3-BE67-F122C8D90E6B}" dt="2026-02-13T14:27:09.462" v="5889" actId="1076"/>
          <ac:picMkLst>
            <pc:docMk/>
            <pc:sldMk cId="579621679" sldId="271"/>
            <ac:picMk id="7" creationId="{B46FE7BE-9E1E-4969-ADE8-AC3BD9648581}"/>
          </ac:picMkLst>
        </pc:picChg>
      </pc:sldChg>
      <pc:sldChg chg="addSp delSp modSp add mod modTransition modAnim">
        <pc:chgData name="James Masih" userId="f5d0f4c4-6137-4110-8ac4-02600d1185d0" providerId="ADAL" clId="{55649473-D0F1-49D3-BE67-F122C8D90E6B}" dt="2026-02-15T21:15:44.653" v="8404"/>
        <pc:sldMkLst>
          <pc:docMk/>
          <pc:sldMk cId="1961752801" sldId="272"/>
        </pc:sldMkLst>
        <pc:spChg chg="mod">
          <ac:chgData name="James Masih" userId="f5d0f4c4-6137-4110-8ac4-02600d1185d0" providerId="ADAL" clId="{55649473-D0F1-49D3-BE67-F122C8D90E6B}" dt="2026-02-15T11:44:03.559" v="6821" actId="14100"/>
          <ac:spMkLst>
            <pc:docMk/>
            <pc:sldMk cId="1961752801" sldId="272"/>
            <ac:spMk id="2" creationId="{6E7A8913-BE00-05BD-BE94-04F7EE32F2C0}"/>
          </ac:spMkLst>
        </pc:spChg>
        <pc:graphicFrameChg chg="add mod">
          <ac:chgData name="James Masih" userId="f5d0f4c4-6137-4110-8ac4-02600d1185d0" providerId="ADAL" clId="{55649473-D0F1-49D3-BE67-F122C8D90E6B}" dt="2026-02-15T20:29:26.481" v="7465" actId="14100"/>
          <ac:graphicFrameMkLst>
            <pc:docMk/>
            <pc:sldMk cId="1961752801" sldId="272"/>
            <ac:graphicFrameMk id="12" creationId="{4AAFB792-C9DC-44FD-41B2-A257F7A3607B}"/>
          </ac:graphicFrameMkLst>
        </pc:graphicFrameChg>
        <pc:picChg chg="add mod">
          <ac:chgData name="James Masih" userId="f5d0f4c4-6137-4110-8ac4-02600d1185d0" providerId="ADAL" clId="{55649473-D0F1-49D3-BE67-F122C8D90E6B}" dt="2026-02-13T14:28:23.102" v="5895" actId="1076"/>
          <ac:picMkLst>
            <pc:docMk/>
            <pc:sldMk cId="1961752801" sldId="272"/>
            <ac:picMk id="4" creationId="{2C0BBA1A-4E5F-B9F3-48D6-9CF30A2481E6}"/>
          </ac:picMkLst>
        </pc:picChg>
      </pc:sldChg>
      <pc:sldChg chg="addSp delSp modSp add mod modTransition delAnim modAnim">
        <pc:chgData name="James Masih" userId="f5d0f4c4-6137-4110-8ac4-02600d1185d0" providerId="ADAL" clId="{55649473-D0F1-49D3-BE67-F122C8D90E6B}" dt="2026-02-15T21:13:10.848" v="8387"/>
        <pc:sldMkLst>
          <pc:docMk/>
          <pc:sldMk cId="1084457776" sldId="273"/>
        </pc:sldMkLst>
        <pc:graphicFrameChg chg="add modGraphic">
          <ac:chgData name="James Masih" userId="f5d0f4c4-6137-4110-8ac4-02600d1185d0" providerId="ADAL" clId="{55649473-D0F1-49D3-BE67-F122C8D90E6B}" dt="2026-02-13T22:07:36.781" v="6067" actId="20577"/>
          <ac:graphicFrameMkLst>
            <pc:docMk/>
            <pc:sldMk cId="1084457776" sldId="273"/>
            <ac:graphicFrameMk id="9" creationId="{BCD6E250-C865-4A8E-89A7-B2C811BB14AA}"/>
          </ac:graphicFrameMkLst>
        </pc:graphicFrameChg>
      </pc:sldChg>
      <pc:sldChg chg="add del">
        <pc:chgData name="James Masih" userId="f5d0f4c4-6137-4110-8ac4-02600d1185d0" providerId="ADAL" clId="{55649473-D0F1-49D3-BE67-F122C8D90E6B}" dt="2026-02-15T12:04:10.877" v="7442" actId="2696"/>
        <pc:sldMkLst>
          <pc:docMk/>
          <pc:sldMk cId="2162691597" sldId="274"/>
        </pc:sldMkLst>
      </pc:sldChg>
      <pc:sldMasterChg chg="setBg modSldLayout">
        <pc:chgData name="James Masih" userId="f5d0f4c4-6137-4110-8ac4-02600d1185d0" providerId="ADAL" clId="{55649473-D0F1-49D3-BE67-F122C8D90E6B}" dt="2026-02-15T11:27:39.045" v="6769"/>
        <pc:sldMasterMkLst>
          <pc:docMk/>
          <pc:sldMasterMk cId="0" sldId="2147483792"/>
        </pc:sldMasterMkLst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3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4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5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6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7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8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799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800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801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802"/>
          </pc:sldLayoutMkLst>
        </pc:sldLayoutChg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792"/>
            <pc:sldLayoutMk cId="0" sldId="2147483803"/>
          </pc:sldLayoutMkLst>
        </pc:sldLayoutChg>
      </pc:sldMasterChg>
      <pc:sldMasterChg chg="setBg modSldLayout">
        <pc:chgData name="James Masih" userId="f5d0f4c4-6137-4110-8ac4-02600d1185d0" providerId="ADAL" clId="{55649473-D0F1-49D3-BE67-F122C8D90E6B}" dt="2026-02-15T11:27:39.045" v="6769"/>
        <pc:sldMasterMkLst>
          <pc:docMk/>
          <pc:sldMasterMk cId="0" sldId="2147483830"/>
        </pc:sldMasterMkLst>
        <pc:sldLayoutChg chg="setBg">
          <pc:chgData name="James Masih" userId="f5d0f4c4-6137-4110-8ac4-02600d1185d0" providerId="ADAL" clId="{55649473-D0F1-49D3-BE67-F122C8D90E6B}" dt="2026-02-15T11:27:39.045" v="6769"/>
          <pc:sldLayoutMkLst>
            <pc:docMk/>
            <pc:sldMasterMk cId="0" sldId="2147483830"/>
            <pc:sldLayoutMk cId="1039794320" sldId="2147483831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ndeed.com/" TargetMode="Externa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7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ndeed.com/" TargetMode="External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7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548CDB-7074-4437-85B9-75DD4B136D4C}" type="doc">
      <dgm:prSet loTypeId="urn:microsoft.com/office/officeart/2008/layout/LinedLis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DB1E0195-CA11-43AD-AD0B-21F7FBC50D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Title:</a:t>
          </a:r>
          <a:r>
            <a:rPr lang="en-US" sz="1600" dirty="0"/>
            <a:t> </a:t>
          </a:r>
          <a:r>
            <a:rPr lang="en-US" sz="2000" dirty="0"/>
            <a:t>Developing Individuals and Teams within a UK </a:t>
          </a:r>
          <a:r>
            <a:rPr lang="en-US" sz="2000" dirty="0" err="1"/>
            <a:t>Organisation</a:t>
          </a:r>
          <a:endParaRPr lang="en-US" sz="2000" dirty="0"/>
        </a:p>
      </dgm:t>
    </dgm:pt>
    <dgm:pt modelId="{43A55426-8809-4EB4-B8EE-8597768E12ED}" type="parTrans" cxnId="{80A2F759-8AE3-4FA9-8327-A13B4394BC18}">
      <dgm:prSet/>
      <dgm:spPr/>
      <dgm:t>
        <a:bodyPr/>
        <a:lstStyle/>
        <a:p>
          <a:endParaRPr lang="en-US"/>
        </a:p>
      </dgm:t>
    </dgm:pt>
    <dgm:pt modelId="{7697CC17-7246-4FAA-A125-4FC8D5038F35}" type="sibTrans" cxnId="{80A2F759-8AE3-4FA9-8327-A13B4394BC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3D784D-8EC7-4D69-9567-0123813C1A7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Company:</a:t>
          </a:r>
          <a:r>
            <a:rPr lang="en-US" sz="1600" dirty="0"/>
            <a:t> </a:t>
          </a:r>
        </a:p>
        <a:p>
          <a:pPr>
            <a:lnSpc>
              <a:spcPct val="100000"/>
            </a:lnSpc>
          </a:pPr>
          <a:r>
            <a:rPr lang="en-US" sz="2000" dirty="0"/>
            <a:t>Shield Batteries Ltd</a:t>
          </a:r>
        </a:p>
      </dgm:t>
    </dgm:pt>
    <dgm:pt modelId="{39D623AB-BA66-4D45-A37B-569338A3512E}" type="parTrans" cxnId="{99F77AFC-DB27-48BB-8E07-5130A9632F1D}">
      <dgm:prSet/>
      <dgm:spPr/>
      <dgm:t>
        <a:bodyPr/>
        <a:lstStyle/>
        <a:p>
          <a:endParaRPr lang="en-US"/>
        </a:p>
      </dgm:t>
    </dgm:pt>
    <dgm:pt modelId="{EB2005AA-715C-4BD1-9A61-96CC9C339241}" type="sibTrans" cxnId="{99F77AFC-DB27-48BB-8E07-5130A9632F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1C6D828-91C3-4C5B-9214-3F2D142411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 err="1"/>
            <a:t>Programme</a:t>
          </a:r>
          <a:r>
            <a:rPr lang="en-US" sz="1600" b="1" dirty="0"/>
            <a:t>:</a:t>
          </a:r>
          <a:r>
            <a:rPr lang="en-US" sz="1600" dirty="0"/>
            <a:t> </a:t>
          </a:r>
        </a:p>
        <a:p>
          <a:pPr>
            <a:lnSpc>
              <a:spcPct val="100000"/>
            </a:lnSpc>
          </a:pPr>
          <a:r>
            <a:rPr lang="en-US" sz="2000" dirty="0"/>
            <a:t>BA (Hons) Leadership and Management Skills for the Workplace</a:t>
          </a:r>
        </a:p>
      </dgm:t>
    </dgm:pt>
    <dgm:pt modelId="{8AEEC5F1-CF24-4772-AA7E-0035974E1751}" type="parTrans" cxnId="{8CB95229-B77D-4300-91ED-47B8BD4EA371}">
      <dgm:prSet/>
      <dgm:spPr/>
      <dgm:t>
        <a:bodyPr/>
        <a:lstStyle/>
        <a:p>
          <a:endParaRPr lang="en-US"/>
        </a:p>
      </dgm:t>
    </dgm:pt>
    <dgm:pt modelId="{71EFA437-4FEE-47E8-A49C-6B2BBF30796D}" type="sibTrans" cxnId="{8CB95229-B77D-4300-91ED-47B8BD4EA3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B471F5-F7FE-4AF5-8588-B3444C144434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 b="1" dirty="0"/>
        </a:p>
        <a:p>
          <a:pPr>
            <a:lnSpc>
              <a:spcPct val="100000"/>
            </a:lnSpc>
          </a:pPr>
          <a:r>
            <a:rPr lang="en-US" sz="1600" b="1" dirty="0"/>
            <a:t>Module:</a:t>
          </a:r>
          <a:r>
            <a:rPr lang="en-US" sz="1600" dirty="0"/>
            <a:t> </a:t>
          </a:r>
          <a:r>
            <a:rPr lang="en-US" sz="2000" dirty="0"/>
            <a:t>Developing and Managing Individuals and Teams     LCLM5002</a:t>
          </a:r>
        </a:p>
      </dgm:t>
    </dgm:pt>
    <dgm:pt modelId="{0B6A6B68-7785-4335-9B70-D0DC3017958A}" type="parTrans" cxnId="{A9E3950D-B609-4517-9C30-EE0216696BA3}">
      <dgm:prSet/>
      <dgm:spPr/>
      <dgm:t>
        <a:bodyPr/>
        <a:lstStyle/>
        <a:p>
          <a:endParaRPr lang="en-US"/>
        </a:p>
      </dgm:t>
    </dgm:pt>
    <dgm:pt modelId="{FA98428B-7C00-4FDB-BED3-6B35C2B02A99}" type="sibTrans" cxnId="{A9E3950D-B609-4517-9C30-EE0216696B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DE8338-B879-481A-A313-EF7CBCB511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Student Name:</a:t>
          </a:r>
          <a:r>
            <a:rPr lang="en-US" sz="1600" dirty="0"/>
            <a:t> </a:t>
          </a:r>
          <a:r>
            <a:rPr lang="en-US" sz="2000" dirty="0"/>
            <a:t>James Masih</a:t>
          </a:r>
        </a:p>
      </dgm:t>
    </dgm:pt>
    <dgm:pt modelId="{2138D6AD-01D5-4D56-9609-1CF2664B97FC}" type="parTrans" cxnId="{B2AE8499-E05F-4E0B-A1C7-629D6BC261E6}">
      <dgm:prSet/>
      <dgm:spPr/>
      <dgm:t>
        <a:bodyPr/>
        <a:lstStyle/>
        <a:p>
          <a:endParaRPr lang="en-US"/>
        </a:p>
      </dgm:t>
    </dgm:pt>
    <dgm:pt modelId="{0E57003C-82B4-41C9-8DA7-AD36CE03F3DD}" type="sibTrans" cxnId="{B2AE8499-E05F-4E0B-A1C7-629D6BC261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62A6787-5501-4380-A4AF-4C48A141DE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Student ID:</a:t>
          </a:r>
          <a:r>
            <a:rPr lang="en-US" sz="1600" dirty="0"/>
            <a:t> </a:t>
          </a:r>
          <a:r>
            <a:rPr lang="en-US" sz="2400" dirty="0"/>
            <a:t>2420102</a:t>
          </a:r>
        </a:p>
      </dgm:t>
    </dgm:pt>
    <dgm:pt modelId="{23B0975D-9B70-4493-A665-9A1913A33A38}" type="parTrans" cxnId="{C51431D2-B541-43DA-B6CD-7142242FAC50}">
      <dgm:prSet/>
      <dgm:spPr/>
      <dgm:t>
        <a:bodyPr/>
        <a:lstStyle/>
        <a:p>
          <a:endParaRPr lang="en-US"/>
        </a:p>
      </dgm:t>
    </dgm:pt>
    <dgm:pt modelId="{48952382-48FA-4C2C-8A94-F807E7528AA7}" type="sibTrans" cxnId="{C51431D2-B541-43DA-B6CD-7142242FAC50}">
      <dgm:prSet/>
      <dgm:spPr/>
      <dgm:t>
        <a:bodyPr/>
        <a:lstStyle/>
        <a:p>
          <a:endParaRPr lang="en-US"/>
        </a:p>
      </dgm:t>
    </dgm:pt>
    <dgm:pt modelId="{0F3433EA-EDD5-42AE-BB90-2AF9BADD1CA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Module Lecturer: </a:t>
          </a:r>
          <a:r>
            <a:rPr lang="en-US" sz="2000" b="1" dirty="0"/>
            <a:t>Dr </a:t>
          </a:r>
          <a:r>
            <a:rPr lang="en-US" sz="2000" b="1" dirty="0" err="1"/>
            <a:t>Mudasssar</a:t>
          </a:r>
          <a:r>
            <a:rPr lang="en-US" sz="2000" b="1" dirty="0"/>
            <a:t> Hasan</a:t>
          </a:r>
          <a:endParaRPr lang="en-US" sz="2000" dirty="0"/>
        </a:p>
      </dgm:t>
    </dgm:pt>
    <dgm:pt modelId="{016F3FAB-9FCC-49E6-97D7-CC9582118EB5}" type="parTrans" cxnId="{7AE604E7-B916-4AFD-8276-68BE851129C3}">
      <dgm:prSet/>
      <dgm:spPr/>
      <dgm:t>
        <a:bodyPr/>
        <a:lstStyle/>
        <a:p>
          <a:endParaRPr lang="en-GB"/>
        </a:p>
      </dgm:t>
    </dgm:pt>
    <dgm:pt modelId="{C988F348-151C-45AB-A8BB-C2BED6EDC3AA}" type="sibTrans" cxnId="{7AE604E7-B916-4AFD-8276-68BE851129C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9C08880C-452A-4AC2-B05E-D7BB610EB3EC}" type="pres">
      <dgm:prSet presAssocID="{56548CDB-7074-4437-85B9-75DD4B136D4C}" presName="vert0" presStyleCnt="0">
        <dgm:presLayoutVars>
          <dgm:dir/>
          <dgm:animOne val="branch"/>
          <dgm:animLvl val="lvl"/>
        </dgm:presLayoutVars>
      </dgm:prSet>
      <dgm:spPr/>
    </dgm:pt>
    <dgm:pt modelId="{FE513958-70A0-4943-94D3-0E3B8B3E6359}" type="pres">
      <dgm:prSet presAssocID="{DB1E0195-CA11-43AD-AD0B-21F7FBC50DA3}" presName="thickLine" presStyleLbl="alignNode1" presStyleIdx="0" presStyleCnt="7"/>
      <dgm:spPr/>
    </dgm:pt>
    <dgm:pt modelId="{B3009BDC-72E5-4AFD-8480-86097030DCB4}" type="pres">
      <dgm:prSet presAssocID="{DB1E0195-CA11-43AD-AD0B-21F7FBC50DA3}" presName="horz1" presStyleCnt="0"/>
      <dgm:spPr/>
    </dgm:pt>
    <dgm:pt modelId="{724ECBC4-C5BA-4507-90EE-77DB67697BF7}" type="pres">
      <dgm:prSet presAssocID="{DB1E0195-CA11-43AD-AD0B-21F7FBC50DA3}" presName="tx1" presStyleLbl="revTx" presStyleIdx="0" presStyleCnt="7"/>
      <dgm:spPr/>
    </dgm:pt>
    <dgm:pt modelId="{C3EB91F4-A4BD-4CE9-9034-BE26C5D7D52F}" type="pres">
      <dgm:prSet presAssocID="{DB1E0195-CA11-43AD-AD0B-21F7FBC50DA3}" presName="vert1" presStyleCnt="0"/>
      <dgm:spPr/>
    </dgm:pt>
    <dgm:pt modelId="{16BD7A90-78FD-4894-A383-FE2218F8A69A}" type="pres">
      <dgm:prSet presAssocID="{BD3D784D-8EC7-4D69-9567-0123813C1A7F}" presName="thickLine" presStyleLbl="alignNode1" presStyleIdx="1" presStyleCnt="7"/>
      <dgm:spPr/>
    </dgm:pt>
    <dgm:pt modelId="{59A05D06-2D28-45E0-B9C0-5D9A5723F8FD}" type="pres">
      <dgm:prSet presAssocID="{BD3D784D-8EC7-4D69-9567-0123813C1A7F}" presName="horz1" presStyleCnt="0"/>
      <dgm:spPr/>
    </dgm:pt>
    <dgm:pt modelId="{DE6CC14D-42C3-4C2B-8C6F-019FEBEA999F}" type="pres">
      <dgm:prSet presAssocID="{BD3D784D-8EC7-4D69-9567-0123813C1A7F}" presName="tx1" presStyleLbl="revTx" presStyleIdx="1" presStyleCnt="7"/>
      <dgm:spPr/>
    </dgm:pt>
    <dgm:pt modelId="{2067DDAA-1D9C-41AF-96F9-24A665E4C227}" type="pres">
      <dgm:prSet presAssocID="{BD3D784D-8EC7-4D69-9567-0123813C1A7F}" presName="vert1" presStyleCnt="0"/>
      <dgm:spPr/>
    </dgm:pt>
    <dgm:pt modelId="{5CF22BDF-E5F4-41DA-B556-2AE91814B5BA}" type="pres">
      <dgm:prSet presAssocID="{41C6D828-91C3-4C5B-9214-3F2D1424117B}" presName="thickLine" presStyleLbl="alignNode1" presStyleIdx="2" presStyleCnt="7"/>
      <dgm:spPr/>
    </dgm:pt>
    <dgm:pt modelId="{16FA7B47-C062-4097-8983-CDA553FE645E}" type="pres">
      <dgm:prSet presAssocID="{41C6D828-91C3-4C5B-9214-3F2D1424117B}" presName="horz1" presStyleCnt="0"/>
      <dgm:spPr/>
    </dgm:pt>
    <dgm:pt modelId="{9E35532A-29FB-43C0-A3AC-3234AE514298}" type="pres">
      <dgm:prSet presAssocID="{41C6D828-91C3-4C5B-9214-3F2D1424117B}" presName="tx1" presStyleLbl="revTx" presStyleIdx="2" presStyleCnt="7"/>
      <dgm:spPr/>
    </dgm:pt>
    <dgm:pt modelId="{C56EC271-1C6C-4E1E-9726-88EA70D117A7}" type="pres">
      <dgm:prSet presAssocID="{41C6D828-91C3-4C5B-9214-3F2D1424117B}" presName="vert1" presStyleCnt="0"/>
      <dgm:spPr/>
    </dgm:pt>
    <dgm:pt modelId="{1B8FEB69-3620-498B-96F1-EA11EFB11549}" type="pres">
      <dgm:prSet presAssocID="{5DB471F5-F7FE-4AF5-8588-B3444C144434}" presName="thickLine" presStyleLbl="alignNode1" presStyleIdx="3" presStyleCnt="7"/>
      <dgm:spPr/>
    </dgm:pt>
    <dgm:pt modelId="{47828753-09B7-4F9B-9DBD-48AF1C0D242A}" type="pres">
      <dgm:prSet presAssocID="{5DB471F5-F7FE-4AF5-8588-B3444C144434}" presName="horz1" presStyleCnt="0"/>
      <dgm:spPr/>
    </dgm:pt>
    <dgm:pt modelId="{5387C011-287A-43B4-AB9E-9EA98693239D}" type="pres">
      <dgm:prSet presAssocID="{5DB471F5-F7FE-4AF5-8588-B3444C144434}" presName="tx1" presStyleLbl="revTx" presStyleIdx="3" presStyleCnt="7"/>
      <dgm:spPr/>
    </dgm:pt>
    <dgm:pt modelId="{F6380E37-5068-4A02-B6E6-BCB141FC7FAD}" type="pres">
      <dgm:prSet presAssocID="{5DB471F5-F7FE-4AF5-8588-B3444C144434}" presName="vert1" presStyleCnt="0"/>
      <dgm:spPr/>
    </dgm:pt>
    <dgm:pt modelId="{1AD19C94-CECD-4994-86D6-42F1A85CA488}" type="pres">
      <dgm:prSet presAssocID="{0F3433EA-EDD5-42AE-BB90-2AF9BADD1CA5}" presName="thickLine" presStyleLbl="alignNode1" presStyleIdx="4" presStyleCnt="7"/>
      <dgm:spPr/>
    </dgm:pt>
    <dgm:pt modelId="{EE1677A4-90A7-4031-8C51-44631E945885}" type="pres">
      <dgm:prSet presAssocID="{0F3433EA-EDD5-42AE-BB90-2AF9BADD1CA5}" presName="horz1" presStyleCnt="0"/>
      <dgm:spPr/>
    </dgm:pt>
    <dgm:pt modelId="{575A614A-775E-44BF-9B04-F1C3C1BD9043}" type="pres">
      <dgm:prSet presAssocID="{0F3433EA-EDD5-42AE-BB90-2AF9BADD1CA5}" presName="tx1" presStyleLbl="revTx" presStyleIdx="4" presStyleCnt="7"/>
      <dgm:spPr/>
    </dgm:pt>
    <dgm:pt modelId="{34135E64-3EAC-4C73-9834-DF835EB1E12A}" type="pres">
      <dgm:prSet presAssocID="{0F3433EA-EDD5-42AE-BB90-2AF9BADD1CA5}" presName="vert1" presStyleCnt="0"/>
      <dgm:spPr/>
    </dgm:pt>
    <dgm:pt modelId="{5139635E-93CF-420C-8673-6A3E45BBD9F9}" type="pres">
      <dgm:prSet presAssocID="{94DE8338-B879-481A-A313-EF7CBCB511BE}" presName="thickLine" presStyleLbl="alignNode1" presStyleIdx="5" presStyleCnt="7"/>
      <dgm:spPr/>
    </dgm:pt>
    <dgm:pt modelId="{5C71E3FF-4BE2-4CF8-A732-34B7753141B3}" type="pres">
      <dgm:prSet presAssocID="{94DE8338-B879-481A-A313-EF7CBCB511BE}" presName="horz1" presStyleCnt="0"/>
      <dgm:spPr/>
    </dgm:pt>
    <dgm:pt modelId="{AD6E6511-ACD6-499F-B158-AED25467333F}" type="pres">
      <dgm:prSet presAssocID="{94DE8338-B879-481A-A313-EF7CBCB511BE}" presName="tx1" presStyleLbl="revTx" presStyleIdx="5" presStyleCnt="7"/>
      <dgm:spPr/>
    </dgm:pt>
    <dgm:pt modelId="{7748D9F1-5DF6-45F3-9B6F-2692F5099399}" type="pres">
      <dgm:prSet presAssocID="{94DE8338-B879-481A-A313-EF7CBCB511BE}" presName="vert1" presStyleCnt="0"/>
      <dgm:spPr/>
    </dgm:pt>
    <dgm:pt modelId="{E7535B27-20F5-4EDF-B2AB-C454B8D6130C}" type="pres">
      <dgm:prSet presAssocID="{062A6787-5501-4380-A4AF-4C48A141DE89}" presName="thickLine" presStyleLbl="alignNode1" presStyleIdx="6" presStyleCnt="7"/>
      <dgm:spPr/>
    </dgm:pt>
    <dgm:pt modelId="{86BB729C-94DE-4129-9C47-15A33108055B}" type="pres">
      <dgm:prSet presAssocID="{062A6787-5501-4380-A4AF-4C48A141DE89}" presName="horz1" presStyleCnt="0"/>
      <dgm:spPr/>
    </dgm:pt>
    <dgm:pt modelId="{6037A096-01AB-4A15-B042-AAD6D2E70EA5}" type="pres">
      <dgm:prSet presAssocID="{062A6787-5501-4380-A4AF-4C48A141DE89}" presName="tx1" presStyleLbl="revTx" presStyleIdx="6" presStyleCnt="7"/>
      <dgm:spPr/>
    </dgm:pt>
    <dgm:pt modelId="{0F38DD23-3262-497D-A4CC-6819F085D510}" type="pres">
      <dgm:prSet presAssocID="{062A6787-5501-4380-A4AF-4C48A141DE89}" presName="vert1" presStyleCnt="0"/>
      <dgm:spPr/>
    </dgm:pt>
  </dgm:ptLst>
  <dgm:cxnLst>
    <dgm:cxn modelId="{0A007802-2C64-47C1-B19A-A0B547C0A625}" type="presOf" srcId="{DB1E0195-CA11-43AD-AD0B-21F7FBC50DA3}" destId="{724ECBC4-C5BA-4507-90EE-77DB67697BF7}" srcOrd="0" destOrd="0" presId="urn:microsoft.com/office/officeart/2008/layout/LinedList"/>
    <dgm:cxn modelId="{A9E3950D-B609-4517-9C30-EE0216696BA3}" srcId="{56548CDB-7074-4437-85B9-75DD4B136D4C}" destId="{5DB471F5-F7FE-4AF5-8588-B3444C144434}" srcOrd="3" destOrd="0" parTransId="{0B6A6B68-7785-4335-9B70-D0DC3017958A}" sibTransId="{FA98428B-7C00-4FDB-BED3-6B35C2B02A99}"/>
    <dgm:cxn modelId="{8CB95229-B77D-4300-91ED-47B8BD4EA371}" srcId="{56548CDB-7074-4437-85B9-75DD4B136D4C}" destId="{41C6D828-91C3-4C5B-9214-3F2D1424117B}" srcOrd="2" destOrd="0" parTransId="{8AEEC5F1-CF24-4772-AA7E-0035974E1751}" sibTransId="{71EFA437-4FEE-47E8-A49C-6B2BBF30796D}"/>
    <dgm:cxn modelId="{3CE24D41-E216-49BF-9461-3C5EE2E37445}" type="presOf" srcId="{94DE8338-B879-481A-A313-EF7CBCB511BE}" destId="{AD6E6511-ACD6-499F-B158-AED25467333F}" srcOrd="0" destOrd="0" presId="urn:microsoft.com/office/officeart/2008/layout/LinedList"/>
    <dgm:cxn modelId="{80A2F759-8AE3-4FA9-8327-A13B4394BC18}" srcId="{56548CDB-7074-4437-85B9-75DD4B136D4C}" destId="{DB1E0195-CA11-43AD-AD0B-21F7FBC50DA3}" srcOrd="0" destOrd="0" parTransId="{43A55426-8809-4EB4-B8EE-8597768E12ED}" sibTransId="{7697CC17-7246-4FAA-A125-4FC8D5038F35}"/>
    <dgm:cxn modelId="{420FEF92-DA9D-462C-898B-8A86E4DA66D3}" type="presOf" srcId="{BD3D784D-8EC7-4D69-9567-0123813C1A7F}" destId="{DE6CC14D-42C3-4C2B-8C6F-019FEBEA999F}" srcOrd="0" destOrd="0" presId="urn:microsoft.com/office/officeart/2008/layout/LinedList"/>
    <dgm:cxn modelId="{B2AE8499-E05F-4E0B-A1C7-629D6BC261E6}" srcId="{56548CDB-7074-4437-85B9-75DD4B136D4C}" destId="{94DE8338-B879-481A-A313-EF7CBCB511BE}" srcOrd="5" destOrd="0" parTransId="{2138D6AD-01D5-4D56-9609-1CF2664B97FC}" sibTransId="{0E57003C-82B4-41C9-8DA7-AD36CE03F3DD}"/>
    <dgm:cxn modelId="{3D17AC9D-1CAC-4AD3-B274-071C2EAF1A47}" type="presOf" srcId="{5DB471F5-F7FE-4AF5-8588-B3444C144434}" destId="{5387C011-287A-43B4-AB9E-9EA98693239D}" srcOrd="0" destOrd="0" presId="urn:microsoft.com/office/officeart/2008/layout/LinedList"/>
    <dgm:cxn modelId="{F8B017C6-FAFD-4327-8C9B-172D982C276F}" type="presOf" srcId="{56548CDB-7074-4437-85B9-75DD4B136D4C}" destId="{9C08880C-452A-4AC2-B05E-D7BB610EB3EC}" srcOrd="0" destOrd="0" presId="urn:microsoft.com/office/officeart/2008/layout/LinedList"/>
    <dgm:cxn modelId="{B2C6A1C6-1D8D-4BCE-822E-18D8A8732962}" type="presOf" srcId="{0F3433EA-EDD5-42AE-BB90-2AF9BADD1CA5}" destId="{575A614A-775E-44BF-9B04-F1C3C1BD9043}" srcOrd="0" destOrd="0" presId="urn:microsoft.com/office/officeart/2008/layout/LinedList"/>
    <dgm:cxn modelId="{20BDB9C9-2B51-4815-AE5F-1065C4D0CEA8}" type="presOf" srcId="{062A6787-5501-4380-A4AF-4C48A141DE89}" destId="{6037A096-01AB-4A15-B042-AAD6D2E70EA5}" srcOrd="0" destOrd="0" presId="urn:microsoft.com/office/officeart/2008/layout/LinedList"/>
    <dgm:cxn modelId="{C51431D2-B541-43DA-B6CD-7142242FAC50}" srcId="{56548CDB-7074-4437-85B9-75DD4B136D4C}" destId="{062A6787-5501-4380-A4AF-4C48A141DE89}" srcOrd="6" destOrd="0" parTransId="{23B0975D-9B70-4493-A665-9A1913A33A38}" sibTransId="{48952382-48FA-4C2C-8A94-F807E7528AA7}"/>
    <dgm:cxn modelId="{7AE604E7-B916-4AFD-8276-68BE851129C3}" srcId="{56548CDB-7074-4437-85B9-75DD4B136D4C}" destId="{0F3433EA-EDD5-42AE-BB90-2AF9BADD1CA5}" srcOrd="4" destOrd="0" parTransId="{016F3FAB-9FCC-49E6-97D7-CC9582118EB5}" sibTransId="{C988F348-151C-45AB-A8BB-C2BED6EDC3AA}"/>
    <dgm:cxn modelId="{DC2D23EF-CC2D-4A69-86F0-438ACAE97B1C}" type="presOf" srcId="{41C6D828-91C3-4C5B-9214-3F2D1424117B}" destId="{9E35532A-29FB-43C0-A3AC-3234AE514298}" srcOrd="0" destOrd="0" presId="urn:microsoft.com/office/officeart/2008/layout/LinedList"/>
    <dgm:cxn modelId="{99F77AFC-DB27-48BB-8E07-5130A9632F1D}" srcId="{56548CDB-7074-4437-85B9-75DD4B136D4C}" destId="{BD3D784D-8EC7-4D69-9567-0123813C1A7F}" srcOrd="1" destOrd="0" parTransId="{39D623AB-BA66-4D45-A37B-569338A3512E}" sibTransId="{EB2005AA-715C-4BD1-9A61-96CC9C339241}"/>
    <dgm:cxn modelId="{081D997F-592F-44AF-9B25-C32E3CB3FF22}" type="presParOf" srcId="{9C08880C-452A-4AC2-B05E-D7BB610EB3EC}" destId="{FE513958-70A0-4943-94D3-0E3B8B3E6359}" srcOrd="0" destOrd="0" presId="urn:microsoft.com/office/officeart/2008/layout/LinedList"/>
    <dgm:cxn modelId="{A782B7D0-DB90-4AC3-93E3-C246622EFD3F}" type="presParOf" srcId="{9C08880C-452A-4AC2-B05E-D7BB610EB3EC}" destId="{B3009BDC-72E5-4AFD-8480-86097030DCB4}" srcOrd="1" destOrd="0" presId="urn:microsoft.com/office/officeart/2008/layout/LinedList"/>
    <dgm:cxn modelId="{5D1F6DCE-8047-46B5-A2E3-4AA8D7EA0CA2}" type="presParOf" srcId="{B3009BDC-72E5-4AFD-8480-86097030DCB4}" destId="{724ECBC4-C5BA-4507-90EE-77DB67697BF7}" srcOrd="0" destOrd="0" presId="urn:microsoft.com/office/officeart/2008/layout/LinedList"/>
    <dgm:cxn modelId="{B27DE76F-95C0-4748-8539-6102E0697BA3}" type="presParOf" srcId="{B3009BDC-72E5-4AFD-8480-86097030DCB4}" destId="{C3EB91F4-A4BD-4CE9-9034-BE26C5D7D52F}" srcOrd="1" destOrd="0" presId="urn:microsoft.com/office/officeart/2008/layout/LinedList"/>
    <dgm:cxn modelId="{5D625B1D-1CEB-42F3-91C2-7A125D73EEE5}" type="presParOf" srcId="{9C08880C-452A-4AC2-B05E-D7BB610EB3EC}" destId="{16BD7A90-78FD-4894-A383-FE2218F8A69A}" srcOrd="2" destOrd="0" presId="urn:microsoft.com/office/officeart/2008/layout/LinedList"/>
    <dgm:cxn modelId="{1059DEBA-7BDC-4F19-A268-C0DBEDA51453}" type="presParOf" srcId="{9C08880C-452A-4AC2-B05E-D7BB610EB3EC}" destId="{59A05D06-2D28-45E0-B9C0-5D9A5723F8FD}" srcOrd="3" destOrd="0" presId="urn:microsoft.com/office/officeart/2008/layout/LinedList"/>
    <dgm:cxn modelId="{4518D0D3-2BC0-4EDB-A682-7D7D2C748C21}" type="presParOf" srcId="{59A05D06-2D28-45E0-B9C0-5D9A5723F8FD}" destId="{DE6CC14D-42C3-4C2B-8C6F-019FEBEA999F}" srcOrd="0" destOrd="0" presId="urn:microsoft.com/office/officeart/2008/layout/LinedList"/>
    <dgm:cxn modelId="{EC12D3A8-029A-4EBF-B671-D7FB1FBD929D}" type="presParOf" srcId="{59A05D06-2D28-45E0-B9C0-5D9A5723F8FD}" destId="{2067DDAA-1D9C-41AF-96F9-24A665E4C227}" srcOrd="1" destOrd="0" presId="urn:microsoft.com/office/officeart/2008/layout/LinedList"/>
    <dgm:cxn modelId="{BC2221D3-88B9-40B9-8D72-315220D3CFC5}" type="presParOf" srcId="{9C08880C-452A-4AC2-B05E-D7BB610EB3EC}" destId="{5CF22BDF-E5F4-41DA-B556-2AE91814B5BA}" srcOrd="4" destOrd="0" presId="urn:microsoft.com/office/officeart/2008/layout/LinedList"/>
    <dgm:cxn modelId="{3EEB5668-64C8-4FFD-871E-A852E8FE866E}" type="presParOf" srcId="{9C08880C-452A-4AC2-B05E-D7BB610EB3EC}" destId="{16FA7B47-C062-4097-8983-CDA553FE645E}" srcOrd="5" destOrd="0" presId="urn:microsoft.com/office/officeart/2008/layout/LinedList"/>
    <dgm:cxn modelId="{324C88DD-B813-477E-83B2-DAFF3BB40751}" type="presParOf" srcId="{16FA7B47-C062-4097-8983-CDA553FE645E}" destId="{9E35532A-29FB-43C0-A3AC-3234AE514298}" srcOrd="0" destOrd="0" presId="urn:microsoft.com/office/officeart/2008/layout/LinedList"/>
    <dgm:cxn modelId="{34FA4CB7-41CC-4345-B694-5163D0BCC86D}" type="presParOf" srcId="{16FA7B47-C062-4097-8983-CDA553FE645E}" destId="{C56EC271-1C6C-4E1E-9726-88EA70D117A7}" srcOrd="1" destOrd="0" presId="urn:microsoft.com/office/officeart/2008/layout/LinedList"/>
    <dgm:cxn modelId="{2E37BA7F-EECB-4379-A19B-12EB3ED8E8A4}" type="presParOf" srcId="{9C08880C-452A-4AC2-B05E-D7BB610EB3EC}" destId="{1B8FEB69-3620-498B-96F1-EA11EFB11549}" srcOrd="6" destOrd="0" presId="urn:microsoft.com/office/officeart/2008/layout/LinedList"/>
    <dgm:cxn modelId="{2C8B7E95-927A-4D86-88C6-0034ED024561}" type="presParOf" srcId="{9C08880C-452A-4AC2-B05E-D7BB610EB3EC}" destId="{47828753-09B7-4F9B-9DBD-48AF1C0D242A}" srcOrd="7" destOrd="0" presId="urn:microsoft.com/office/officeart/2008/layout/LinedList"/>
    <dgm:cxn modelId="{8D848D5B-B055-449F-AFC2-8F2F2CE97E90}" type="presParOf" srcId="{47828753-09B7-4F9B-9DBD-48AF1C0D242A}" destId="{5387C011-287A-43B4-AB9E-9EA98693239D}" srcOrd="0" destOrd="0" presId="urn:microsoft.com/office/officeart/2008/layout/LinedList"/>
    <dgm:cxn modelId="{F6BE633E-B970-4927-9FF2-9A1A6621F10E}" type="presParOf" srcId="{47828753-09B7-4F9B-9DBD-48AF1C0D242A}" destId="{F6380E37-5068-4A02-B6E6-BCB141FC7FAD}" srcOrd="1" destOrd="0" presId="urn:microsoft.com/office/officeart/2008/layout/LinedList"/>
    <dgm:cxn modelId="{84A9BE81-471A-41EB-8819-19DF26FCADEA}" type="presParOf" srcId="{9C08880C-452A-4AC2-B05E-D7BB610EB3EC}" destId="{1AD19C94-CECD-4994-86D6-42F1A85CA488}" srcOrd="8" destOrd="0" presId="urn:microsoft.com/office/officeart/2008/layout/LinedList"/>
    <dgm:cxn modelId="{EDE57267-DD69-4B80-8BEC-25DE8D995A52}" type="presParOf" srcId="{9C08880C-452A-4AC2-B05E-D7BB610EB3EC}" destId="{EE1677A4-90A7-4031-8C51-44631E945885}" srcOrd="9" destOrd="0" presId="urn:microsoft.com/office/officeart/2008/layout/LinedList"/>
    <dgm:cxn modelId="{B8C44A79-8EE2-4905-9390-23C6CD438809}" type="presParOf" srcId="{EE1677A4-90A7-4031-8C51-44631E945885}" destId="{575A614A-775E-44BF-9B04-F1C3C1BD9043}" srcOrd="0" destOrd="0" presId="urn:microsoft.com/office/officeart/2008/layout/LinedList"/>
    <dgm:cxn modelId="{A63D91AE-A609-4112-8BFC-BD473AE3078E}" type="presParOf" srcId="{EE1677A4-90A7-4031-8C51-44631E945885}" destId="{34135E64-3EAC-4C73-9834-DF835EB1E12A}" srcOrd="1" destOrd="0" presId="urn:microsoft.com/office/officeart/2008/layout/LinedList"/>
    <dgm:cxn modelId="{E203446A-0508-49F8-AE84-31D8DC2CCFA1}" type="presParOf" srcId="{9C08880C-452A-4AC2-B05E-D7BB610EB3EC}" destId="{5139635E-93CF-420C-8673-6A3E45BBD9F9}" srcOrd="10" destOrd="0" presId="urn:microsoft.com/office/officeart/2008/layout/LinedList"/>
    <dgm:cxn modelId="{146B8CD4-DEBC-4E3F-827B-60866E0E211A}" type="presParOf" srcId="{9C08880C-452A-4AC2-B05E-D7BB610EB3EC}" destId="{5C71E3FF-4BE2-4CF8-A732-34B7753141B3}" srcOrd="11" destOrd="0" presId="urn:microsoft.com/office/officeart/2008/layout/LinedList"/>
    <dgm:cxn modelId="{8284B92D-2E63-465C-AA14-2B8891AED92B}" type="presParOf" srcId="{5C71E3FF-4BE2-4CF8-A732-34B7753141B3}" destId="{AD6E6511-ACD6-499F-B158-AED25467333F}" srcOrd="0" destOrd="0" presId="urn:microsoft.com/office/officeart/2008/layout/LinedList"/>
    <dgm:cxn modelId="{DA7124B2-3E56-4987-AD7A-3C1A92303C70}" type="presParOf" srcId="{5C71E3FF-4BE2-4CF8-A732-34B7753141B3}" destId="{7748D9F1-5DF6-45F3-9B6F-2692F5099399}" srcOrd="1" destOrd="0" presId="urn:microsoft.com/office/officeart/2008/layout/LinedList"/>
    <dgm:cxn modelId="{733C5664-E1CC-461A-BB00-23C6547A6144}" type="presParOf" srcId="{9C08880C-452A-4AC2-B05E-D7BB610EB3EC}" destId="{E7535B27-20F5-4EDF-B2AB-C454B8D6130C}" srcOrd="12" destOrd="0" presId="urn:microsoft.com/office/officeart/2008/layout/LinedList"/>
    <dgm:cxn modelId="{06968D39-C1A7-4050-8D74-1EED24851E81}" type="presParOf" srcId="{9C08880C-452A-4AC2-B05E-D7BB610EB3EC}" destId="{86BB729C-94DE-4129-9C47-15A33108055B}" srcOrd="13" destOrd="0" presId="urn:microsoft.com/office/officeart/2008/layout/LinedList"/>
    <dgm:cxn modelId="{2C7BB66B-EF10-4216-8923-515F3E8C8E07}" type="presParOf" srcId="{86BB729C-94DE-4129-9C47-15A33108055B}" destId="{6037A096-01AB-4A15-B042-AAD6D2E70EA5}" srcOrd="0" destOrd="0" presId="urn:microsoft.com/office/officeart/2008/layout/LinedList"/>
    <dgm:cxn modelId="{B354E4C4-5D49-43BD-8C30-D1B0B28F808C}" type="presParOf" srcId="{86BB729C-94DE-4129-9C47-15A33108055B}" destId="{0F38DD23-3262-497D-A4CC-6819F085D510}" srcOrd="1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136717-1FFB-4915-8038-745416C9774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843980-B7C1-457F-ABBA-E62E7019C3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solidFill>
                <a:srgbClr val="FFFF00"/>
              </a:solidFill>
            </a:rPr>
            <a:t>People management is critical in sales-driven </a:t>
          </a:r>
          <a:r>
            <a:rPr lang="en-US" sz="2000" dirty="0" err="1">
              <a:solidFill>
                <a:srgbClr val="FFFF00"/>
              </a:solidFill>
            </a:rPr>
            <a:t>organisations</a:t>
          </a:r>
          <a:r>
            <a:rPr lang="en-US" sz="2000" dirty="0">
              <a:solidFill>
                <a:srgbClr val="FFFF00"/>
              </a:solidFill>
            </a:rPr>
            <a:t>, as HR practices directly influence motivation, engagement, and performance </a:t>
          </a:r>
          <a:r>
            <a:rPr lang="en-US" sz="2000" dirty="0">
              <a:solidFill>
                <a:schemeClr val="bg2">
                  <a:lumMod val="20000"/>
                  <a:lumOff val="80000"/>
                </a:schemeClr>
              </a:solidFill>
            </a:rPr>
            <a:t>(Armstrong, 2020; Guest, 2017; Ulrich et al., 2015; Yukl, 2019; </a:t>
          </a:r>
          <a:r>
            <a:rPr lang="en-US" sz="2000" dirty="0" err="1">
              <a:solidFill>
                <a:schemeClr val="bg2">
                  <a:lumMod val="20000"/>
                  <a:lumOff val="80000"/>
                </a:schemeClr>
              </a:solidFill>
            </a:rPr>
            <a:t>Storey</a:t>
          </a:r>
          <a:r>
            <a:rPr lang="en-US" sz="2000" dirty="0">
              <a:solidFill>
                <a:schemeClr val="bg2">
                  <a:lumMod val="20000"/>
                  <a:lumOff val="80000"/>
                </a:schemeClr>
              </a:solidFill>
            </a:rPr>
            <a:t>, 2018). </a:t>
          </a:r>
        </a:p>
      </dgm:t>
    </dgm:pt>
    <dgm:pt modelId="{AA3BBFA5-9A9A-40FD-8834-F0D50981BFD6}" type="parTrans" cxnId="{701ED3AB-4176-4D84-8FE5-D9CD22C08A5A}">
      <dgm:prSet/>
      <dgm:spPr/>
      <dgm:t>
        <a:bodyPr/>
        <a:lstStyle/>
        <a:p>
          <a:endParaRPr lang="en-US"/>
        </a:p>
      </dgm:t>
    </dgm:pt>
    <dgm:pt modelId="{B4826ADF-DFDE-4C32-86E2-1AB41C25EF5D}" type="sibTrans" cxnId="{701ED3AB-4176-4D84-8FE5-D9CD22C08A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4B156-B54F-45FE-B78C-084F99D0CB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solidFill>
                <a:srgbClr val="FFFF00"/>
              </a:solidFill>
            </a:rPr>
            <a:t>Shield Batteries Ltd illustrates this by focusing on recruiting a sales executive and identifying individual learning and development needs. By applying relevant learning and development theories</a:t>
          </a:r>
          <a:r>
            <a:rPr lang="en-US" sz="1800" dirty="0">
              <a:solidFill>
                <a:srgbClr val="FFFF00"/>
              </a:solidFill>
            </a:rPr>
            <a:t>.</a:t>
          </a:r>
        </a:p>
      </dgm:t>
    </dgm:pt>
    <dgm:pt modelId="{DB354F18-450F-4F03-8972-3995F42DEECA}" type="parTrans" cxnId="{E4A7FD30-D516-4469-90F4-D0FFEC6AD78B}">
      <dgm:prSet/>
      <dgm:spPr/>
      <dgm:t>
        <a:bodyPr/>
        <a:lstStyle/>
        <a:p>
          <a:endParaRPr lang="en-US"/>
        </a:p>
      </dgm:t>
    </dgm:pt>
    <dgm:pt modelId="{6D1ED216-7A03-404B-B324-BFC3D95E8484}" type="sibTrans" cxnId="{E4A7FD30-D516-4469-90F4-D0FFEC6AD78B}">
      <dgm:prSet/>
      <dgm:spPr/>
      <dgm:t>
        <a:bodyPr/>
        <a:lstStyle/>
        <a:p>
          <a:endParaRPr lang="en-US"/>
        </a:p>
      </dgm:t>
    </dgm:pt>
    <dgm:pt modelId="{971E7FEF-E745-4C16-A8F7-1B6CC8FB9A79}" type="pres">
      <dgm:prSet presAssocID="{BE136717-1FFB-4915-8038-745416C97742}" presName="root" presStyleCnt="0">
        <dgm:presLayoutVars>
          <dgm:dir/>
          <dgm:resizeHandles val="exact"/>
        </dgm:presLayoutVars>
      </dgm:prSet>
      <dgm:spPr/>
    </dgm:pt>
    <dgm:pt modelId="{BA9A5234-37F4-4DBF-B17E-D1AA3C2A87FB}" type="pres">
      <dgm:prSet presAssocID="{BE136717-1FFB-4915-8038-745416C97742}" presName="container" presStyleCnt="0">
        <dgm:presLayoutVars>
          <dgm:dir/>
          <dgm:resizeHandles val="exact"/>
        </dgm:presLayoutVars>
      </dgm:prSet>
      <dgm:spPr/>
    </dgm:pt>
    <dgm:pt modelId="{B73B00BF-9901-48FD-9FB6-33BF6BD285FC}" type="pres">
      <dgm:prSet presAssocID="{A6843980-B7C1-457F-ABBA-E62E7019C34F}" presName="compNode" presStyleCnt="0"/>
      <dgm:spPr/>
    </dgm:pt>
    <dgm:pt modelId="{98453338-4557-4EDE-990B-A414FC960181}" type="pres">
      <dgm:prSet presAssocID="{A6843980-B7C1-457F-ABBA-E62E7019C34F}" presName="iconBgRect" presStyleLbl="bgShp" presStyleIdx="0" presStyleCnt="2"/>
      <dgm:spPr>
        <a:solidFill>
          <a:schemeClr val="tx2">
            <a:lumMod val="90000"/>
          </a:schemeClr>
        </a:solidFill>
        <a:ln>
          <a:noFill/>
        </a:ln>
      </dgm:spPr>
    </dgm:pt>
    <dgm:pt modelId="{8C02F785-7375-4C32-BF21-841C9182E614}" type="pres">
      <dgm:prSet presAssocID="{A6843980-B7C1-457F-ABBA-E62E7019C34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F5144167-F1DB-4AB4-BF8F-E26C8DFCD13D}" type="pres">
      <dgm:prSet presAssocID="{A6843980-B7C1-457F-ABBA-E62E7019C34F}" presName="spaceRect" presStyleCnt="0"/>
      <dgm:spPr/>
    </dgm:pt>
    <dgm:pt modelId="{75A7935F-8A4E-4BFA-8D6B-C6F2192B0B84}" type="pres">
      <dgm:prSet presAssocID="{A6843980-B7C1-457F-ABBA-E62E7019C34F}" presName="textRect" presStyleLbl="revTx" presStyleIdx="0" presStyleCnt="2">
        <dgm:presLayoutVars>
          <dgm:chMax val="1"/>
          <dgm:chPref val="1"/>
        </dgm:presLayoutVars>
      </dgm:prSet>
      <dgm:spPr/>
    </dgm:pt>
    <dgm:pt modelId="{E93068ED-8B11-4F14-AE71-A343178BBE78}" type="pres">
      <dgm:prSet presAssocID="{B4826ADF-DFDE-4C32-86E2-1AB41C25EF5D}" presName="sibTrans" presStyleLbl="sibTrans2D1" presStyleIdx="0" presStyleCnt="0"/>
      <dgm:spPr/>
    </dgm:pt>
    <dgm:pt modelId="{7EF4232F-A0D7-4207-96C4-B04BBC4A5C83}" type="pres">
      <dgm:prSet presAssocID="{7CE4B156-B54F-45FE-B78C-084F99D0CBE7}" presName="compNode" presStyleCnt="0"/>
      <dgm:spPr/>
    </dgm:pt>
    <dgm:pt modelId="{4DAE09FB-DB21-4B0A-A453-6DC5736090D8}" type="pres">
      <dgm:prSet presAssocID="{7CE4B156-B54F-45FE-B78C-084F99D0CBE7}" presName="iconBgRect" presStyleLbl="bgShp" presStyleIdx="1" presStyleCnt="2"/>
      <dgm:spPr>
        <a:solidFill>
          <a:schemeClr val="tx2">
            <a:lumMod val="90000"/>
          </a:schemeClr>
        </a:solidFill>
      </dgm:spPr>
    </dgm:pt>
    <dgm:pt modelId="{1FC18B8B-8288-48FC-A16A-15245DA78BBA}" type="pres">
      <dgm:prSet presAssocID="{7CE4B156-B54F-45FE-B78C-084F99D0CB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F32F7A9-BC9E-49C5-87F9-4AE62C5AF7BA}" type="pres">
      <dgm:prSet presAssocID="{7CE4B156-B54F-45FE-B78C-084F99D0CBE7}" presName="spaceRect" presStyleCnt="0"/>
      <dgm:spPr/>
    </dgm:pt>
    <dgm:pt modelId="{9D54A60A-2BCE-4923-9BA7-A08207BCC794}" type="pres">
      <dgm:prSet presAssocID="{7CE4B156-B54F-45FE-B78C-084F99D0CBE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4A7FD30-D516-4469-90F4-D0FFEC6AD78B}" srcId="{BE136717-1FFB-4915-8038-745416C97742}" destId="{7CE4B156-B54F-45FE-B78C-084F99D0CBE7}" srcOrd="1" destOrd="0" parTransId="{DB354F18-450F-4F03-8972-3995F42DEECA}" sibTransId="{6D1ED216-7A03-404B-B324-BFC3D95E8484}"/>
    <dgm:cxn modelId="{E9CF3A6B-05C2-4ADB-9529-2D2BA6E0861C}" type="presOf" srcId="{7CE4B156-B54F-45FE-B78C-084F99D0CBE7}" destId="{9D54A60A-2BCE-4923-9BA7-A08207BCC794}" srcOrd="0" destOrd="0" presId="urn:microsoft.com/office/officeart/2018/2/layout/IconCircleList"/>
    <dgm:cxn modelId="{86D14C4F-DF09-4039-870F-A89A6E4630F3}" type="presOf" srcId="{B4826ADF-DFDE-4C32-86E2-1AB41C25EF5D}" destId="{E93068ED-8B11-4F14-AE71-A343178BBE78}" srcOrd="0" destOrd="0" presId="urn:microsoft.com/office/officeart/2018/2/layout/IconCircleList"/>
    <dgm:cxn modelId="{83B3388B-B361-4532-82A8-1E9C311248AE}" type="presOf" srcId="{BE136717-1FFB-4915-8038-745416C97742}" destId="{971E7FEF-E745-4C16-A8F7-1B6CC8FB9A79}" srcOrd="0" destOrd="0" presId="urn:microsoft.com/office/officeart/2018/2/layout/IconCircleList"/>
    <dgm:cxn modelId="{701ED3AB-4176-4D84-8FE5-D9CD22C08A5A}" srcId="{BE136717-1FFB-4915-8038-745416C97742}" destId="{A6843980-B7C1-457F-ABBA-E62E7019C34F}" srcOrd="0" destOrd="0" parTransId="{AA3BBFA5-9A9A-40FD-8834-F0D50981BFD6}" sibTransId="{B4826ADF-DFDE-4C32-86E2-1AB41C25EF5D}"/>
    <dgm:cxn modelId="{F35855AC-0F59-4334-BC0A-A2B18B591304}" type="presOf" srcId="{A6843980-B7C1-457F-ABBA-E62E7019C34F}" destId="{75A7935F-8A4E-4BFA-8D6B-C6F2192B0B84}" srcOrd="0" destOrd="0" presId="urn:microsoft.com/office/officeart/2018/2/layout/IconCircleList"/>
    <dgm:cxn modelId="{CECAE40C-1668-4921-A8DC-30E37A905FE3}" type="presParOf" srcId="{971E7FEF-E745-4C16-A8F7-1B6CC8FB9A79}" destId="{BA9A5234-37F4-4DBF-B17E-D1AA3C2A87FB}" srcOrd="0" destOrd="0" presId="urn:microsoft.com/office/officeart/2018/2/layout/IconCircleList"/>
    <dgm:cxn modelId="{0547D949-A656-4455-9C71-C5936EE3BD97}" type="presParOf" srcId="{BA9A5234-37F4-4DBF-B17E-D1AA3C2A87FB}" destId="{B73B00BF-9901-48FD-9FB6-33BF6BD285FC}" srcOrd="0" destOrd="0" presId="urn:microsoft.com/office/officeart/2018/2/layout/IconCircleList"/>
    <dgm:cxn modelId="{2036040D-95F3-4DF5-A499-29DBCB98FBD2}" type="presParOf" srcId="{B73B00BF-9901-48FD-9FB6-33BF6BD285FC}" destId="{98453338-4557-4EDE-990B-A414FC960181}" srcOrd="0" destOrd="0" presId="urn:microsoft.com/office/officeart/2018/2/layout/IconCircleList"/>
    <dgm:cxn modelId="{7E9C9A8E-2328-449B-8E4B-099C55FD00D6}" type="presParOf" srcId="{B73B00BF-9901-48FD-9FB6-33BF6BD285FC}" destId="{8C02F785-7375-4C32-BF21-841C9182E614}" srcOrd="1" destOrd="0" presId="urn:microsoft.com/office/officeart/2018/2/layout/IconCircleList"/>
    <dgm:cxn modelId="{F1E6D97F-0871-442F-94F9-0843F705212D}" type="presParOf" srcId="{B73B00BF-9901-48FD-9FB6-33BF6BD285FC}" destId="{F5144167-F1DB-4AB4-BF8F-E26C8DFCD13D}" srcOrd="2" destOrd="0" presId="urn:microsoft.com/office/officeart/2018/2/layout/IconCircleList"/>
    <dgm:cxn modelId="{59FA725F-7A0C-45F2-9029-0E6FABC4E1F1}" type="presParOf" srcId="{B73B00BF-9901-48FD-9FB6-33BF6BD285FC}" destId="{75A7935F-8A4E-4BFA-8D6B-C6F2192B0B84}" srcOrd="3" destOrd="0" presId="urn:microsoft.com/office/officeart/2018/2/layout/IconCircleList"/>
    <dgm:cxn modelId="{A11B6D95-4663-42B5-8B6A-BB8B4E00B487}" type="presParOf" srcId="{BA9A5234-37F4-4DBF-B17E-D1AA3C2A87FB}" destId="{E93068ED-8B11-4F14-AE71-A343178BBE78}" srcOrd="1" destOrd="0" presId="urn:microsoft.com/office/officeart/2018/2/layout/IconCircleList"/>
    <dgm:cxn modelId="{EAEBB151-133E-4187-9E40-D9B8A2D683AD}" type="presParOf" srcId="{BA9A5234-37F4-4DBF-B17E-D1AA3C2A87FB}" destId="{7EF4232F-A0D7-4207-96C4-B04BBC4A5C83}" srcOrd="2" destOrd="0" presId="urn:microsoft.com/office/officeart/2018/2/layout/IconCircleList"/>
    <dgm:cxn modelId="{A2575E60-7C3A-4BE8-8754-C956835ADEFF}" type="presParOf" srcId="{7EF4232F-A0D7-4207-96C4-B04BBC4A5C83}" destId="{4DAE09FB-DB21-4B0A-A453-6DC5736090D8}" srcOrd="0" destOrd="0" presId="urn:microsoft.com/office/officeart/2018/2/layout/IconCircleList"/>
    <dgm:cxn modelId="{0A9EC09F-A131-4888-95B6-7A8701000193}" type="presParOf" srcId="{7EF4232F-A0D7-4207-96C4-B04BBC4A5C83}" destId="{1FC18B8B-8288-48FC-A16A-15245DA78BBA}" srcOrd="1" destOrd="0" presId="urn:microsoft.com/office/officeart/2018/2/layout/IconCircleList"/>
    <dgm:cxn modelId="{9F8984B3-6A7C-4618-AB70-1B4EA3855981}" type="presParOf" srcId="{7EF4232F-A0D7-4207-96C4-B04BBC4A5C83}" destId="{9F32F7A9-BC9E-49C5-87F9-4AE62C5AF7BA}" srcOrd="2" destOrd="0" presId="urn:microsoft.com/office/officeart/2018/2/layout/IconCircleList"/>
    <dgm:cxn modelId="{1DD410D2-8A5D-4827-9EF6-4C4B97CD1E06}" type="presParOf" srcId="{7EF4232F-A0D7-4207-96C4-B04BBC4A5C83}" destId="{9D54A60A-2BCE-4923-9BA7-A08207BCC7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00DDDB-41DD-4B73-B9F4-C6DD54E9BE40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2ED619F-22FA-42C3-914F-2E31CEE8D320}">
      <dgm:prSet/>
      <dgm:spPr/>
      <dgm:t>
        <a:bodyPr/>
        <a:lstStyle/>
        <a:p>
          <a:r>
            <a:rPr lang="en-US" dirty="0"/>
            <a:t>Since 1910, Shield Batteries has been a UK-based </a:t>
          </a:r>
          <a:r>
            <a:rPr lang="en-US" dirty="0" err="1"/>
            <a:t>organisation</a:t>
          </a:r>
          <a:r>
            <a:rPr lang="en-US" dirty="0"/>
            <a:t> operating within the battery manufacturing and distribution sector, supplying products to a wide range of trade, commercial, and retail customers across the UK.</a:t>
          </a:r>
        </a:p>
      </dgm:t>
    </dgm:pt>
    <dgm:pt modelId="{EF339B88-0925-428E-9429-C73760D5A15F}" type="parTrans" cxnId="{3B3A5447-2445-4084-9C89-F5E231AC3927}">
      <dgm:prSet/>
      <dgm:spPr/>
      <dgm:t>
        <a:bodyPr/>
        <a:lstStyle/>
        <a:p>
          <a:endParaRPr lang="en-US"/>
        </a:p>
      </dgm:t>
    </dgm:pt>
    <dgm:pt modelId="{85FC7C96-2970-4F26-92FE-7B858D2A2E6D}" type="sibTrans" cxnId="{3B3A5447-2445-4084-9C89-F5E231AC3927}">
      <dgm:prSet/>
      <dgm:spPr/>
      <dgm:t>
        <a:bodyPr/>
        <a:lstStyle/>
        <a:p>
          <a:endParaRPr lang="en-US"/>
        </a:p>
      </dgm:t>
    </dgm:pt>
    <dgm:pt modelId="{DFFB0FF0-1422-4F4D-AD93-FBA29DB80F74}">
      <dgm:prSet/>
      <dgm:spPr/>
      <dgm:t>
        <a:bodyPr/>
        <a:lstStyle/>
        <a:p>
          <a:r>
            <a:rPr lang="en-US" dirty="0"/>
            <a:t>Within an increasingly competitive market and in response to evolving customer demands, the </a:t>
          </a:r>
          <a:r>
            <a:rPr lang="en-US" dirty="0" err="1"/>
            <a:t>organisation</a:t>
          </a:r>
          <a:r>
            <a:rPr lang="en-US" dirty="0"/>
            <a:t> relies heavily on skilled sales professionals who demonstrate strong product knowledge, effective relationship management, and the ability to achieve consistent sales performance. </a:t>
          </a:r>
        </a:p>
      </dgm:t>
    </dgm:pt>
    <dgm:pt modelId="{2ACE49C1-E615-4FAE-8F6A-EA63F040A5FE}" type="parTrans" cxnId="{2202EC99-6012-48F9-93DB-1089A173CDFF}">
      <dgm:prSet/>
      <dgm:spPr/>
      <dgm:t>
        <a:bodyPr/>
        <a:lstStyle/>
        <a:p>
          <a:endParaRPr lang="en-US"/>
        </a:p>
      </dgm:t>
    </dgm:pt>
    <dgm:pt modelId="{22266CA0-10A5-4E03-83C9-883D1A42229D}" type="sibTrans" cxnId="{2202EC99-6012-48F9-93DB-1089A173CDFF}">
      <dgm:prSet/>
      <dgm:spPr/>
      <dgm:t>
        <a:bodyPr/>
        <a:lstStyle/>
        <a:p>
          <a:endParaRPr lang="en-US"/>
        </a:p>
      </dgm:t>
    </dgm:pt>
    <dgm:pt modelId="{52A32070-33D7-4969-BE25-C34DD03F1F6B}">
      <dgm:prSet/>
      <dgm:spPr/>
      <dgm:t>
        <a:bodyPr/>
        <a:lstStyle/>
        <a:p>
          <a:r>
            <a:rPr lang="en-US" dirty="0"/>
            <a:t>(Beardwell and Thompson, 2017).</a:t>
          </a:r>
        </a:p>
      </dgm:t>
    </dgm:pt>
    <dgm:pt modelId="{15EBE1AA-DC20-4D9A-9D5F-5C88B36D6AB4}" type="parTrans" cxnId="{BC94C463-166A-4DAB-AECC-695F26710122}">
      <dgm:prSet/>
      <dgm:spPr/>
      <dgm:t>
        <a:bodyPr/>
        <a:lstStyle/>
        <a:p>
          <a:endParaRPr lang="en-US"/>
        </a:p>
      </dgm:t>
    </dgm:pt>
    <dgm:pt modelId="{124C7ED6-C0BF-4A96-A170-309088F6F3A7}" type="sibTrans" cxnId="{BC94C463-166A-4DAB-AECC-695F26710122}">
      <dgm:prSet/>
      <dgm:spPr/>
      <dgm:t>
        <a:bodyPr/>
        <a:lstStyle/>
        <a:p>
          <a:endParaRPr lang="en-US"/>
        </a:p>
      </dgm:t>
    </dgm:pt>
    <dgm:pt modelId="{C5695848-B4C3-4203-8EFB-C5079BBFE29B}" type="pres">
      <dgm:prSet presAssocID="{3B00DDDB-41DD-4B73-B9F4-C6DD54E9BE40}" presName="Name0" presStyleCnt="0">
        <dgm:presLayoutVars>
          <dgm:dir/>
          <dgm:animLvl val="lvl"/>
          <dgm:resizeHandles val="exact"/>
        </dgm:presLayoutVars>
      </dgm:prSet>
      <dgm:spPr/>
    </dgm:pt>
    <dgm:pt modelId="{0923D6C3-2220-4099-B75A-8F6D5292979E}" type="pres">
      <dgm:prSet presAssocID="{52A32070-33D7-4969-BE25-C34DD03F1F6B}" presName="boxAndChildren" presStyleCnt="0"/>
      <dgm:spPr/>
    </dgm:pt>
    <dgm:pt modelId="{34B7A8D3-FC59-462A-B81A-9390299D0132}" type="pres">
      <dgm:prSet presAssocID="{52A32070-33D7-4969-BE25-C34DD03F1F6B}" presName="parentTextBox" presStyleLbl="node1" presStyleIdx="0" presStyleCnt="3"/>
      <dgm:spPr/>
    </dgm:pt>
    <dgm:pt modelId="{C4A7CAB9-2665-4F7D-85B4-FFCC30A6ED2B}" type="pres">
      <dgm:prSet presAssocID="{22266CA0-10A5-4E03-83C9-883D1A42229D}" presName="sp" presStyleCnt="0"/>
      <dgm:spPr/>
    </dgm:pt>
    <dgm:pt modelId="{C6D74779-FCB0-486E-80EA-0AAA64E1804F}" type="pres">
      <dgm:prSet presAssocID="{DFFB0FF0-1422-4F4D-AD93-FBA29DB80F74}" presName="arrowAndChildren" presStyleCnt="0"/>
      <dgm:spPr/>
    </dgm:pt>
    <dgm:pt modelId="{5C3E2512-B289-44FF-8482-54ADD49B2DDA}" type="pres">
      <dgm:prSet presAssocID="{DFFB0FF0-1422-4F4D-AD93-FBA29DB80F74}" presName="parentTextArrow" presStyleLbl="node1" presStyleIdx="1" presStyleCnt="3"/>
      <dgm:spPr/>
    </dgm:pt>
    <dgm:pt modelId="{BE2F6878-9915-4F55-90CB-1FA8CACA4E39}" type="pres">
      <dgm:prSet presAssocID="{85FC7C96-2970-4F26-92FE-7B858D2A2E6D}" presName="sp" presStyleCnt="0"/>
      <dgm:spPr/>
    </dgm:pt>
    <dgm:pt modelId="{2620DDE6-EAF4-4B20-922B-11CE2870D229}" type="pres">
      <dgm:prSet presAssocID="{32ED619F-22FA-42C3-914F-2E31CEE8D320}" presName="arrowAndChildren" presStyleCnt="0"/>
      <dgm:spPr/>
    </dgm:pt>
    <dgm:pt modelId="{D76ECD25-303F-47E1-838F-D89E3E3E418A}" type="pres">
      <dgm:prSet presAssocID="{32ED619F-22FA-42C3-914F-2E31CEE8D320}" presName="parentTextArrow" presStyleLbl="node1" presStyleIdx="2" presStyleCnt="3"/>
      <dgm:spPr/>
    </dgm:pt>
  </dgm:ptLst>
  <dgm:cxnLst>
    <dgm:cxn modelId="{BC94C463-166A-4DAB-AECC-695F26710122}" srcId="{3B00DDDB-41DD-4B73-B9F4-C6DD54E9BE40}" destId="{52A32070-33D7-4969-BE25-C34DD03F1F6B}" srcOrd="2" destOrd="0" parTransId="{15EBE1AA-DC20-4D9A-9D5F-5C88B36D6AB4}" sibTransId="{124C7ED6-C0BF-4A96-A170-309088F6F3A7}"/>
    <dgm:cxn modelId="{3B3A5447-2445-4084-9C89-F5E231AC3927}" srcId="{3B00DDDB-41DD-4B73-B9F4-C6DD54E9BE40}" destId="{32ED619F-22FA-42C3-914F-2E31CEE8D320}" srcOrd="0" destOrd="0" parTransId="{EF339B88-0925-428E-9429-C73760D5A15F}" sibTransId="{85FC7C96-2970-4F26-92FE-7B858D2A2E6D}"/>
    <dgm:cxn modelId="{3A18D680-382F-4AA2-9869-38658425D21F}" type="presOf" srcId="{3B00DDDB-41DD-4B73-B9F4-C6DD54E9BE40}" destId="{C5695848-B4C3-4203-8EFB-C5079BBFE29B}" srcOrd="0" destOrd="0" presId="urn:microsoft.com/office/officeart/2005/8/layout/process4"/>
    <dgm:cxn modelId="{2202EC99-6012-48F9-93DB-1089A173CDFF}" srcId="{3B00DDDB-41DD-4B73-B9F4-C6DD54E9BE40}" destId="{DFFB0FF0-1422-4F4D-AD93-FBA29DB80F74}" srcOrd="1" destOrd="0" parTransId="{2ACE49C1-E615-4FAE-8F6A-EA63F040A5FE}" sibTransId="{22266CA0-10A5-4E03-83C9-883D1A42229D}"/>
    <dgm:cxn modelId="{027FE8B1-7B1C-4515-A153-F8094DC44EA8}" type="presOf" srcId="{DFFB0FF0-1422-4F4D-AD93-FBA29DB80F74}" destId="{5C3E2512-B289-44FF-8482-54ADD49B2DDA}" srcOrd="0" destOrd="0" presId="urn:microsoft.com/office/officeart/2005/8/layout/process4"/>
    <dgm:cxn modelId="{C327F2B5-4C19-43BE-BE0E-0671E7FB6F74}" type="presOf" srcId="{52A32070-33D7-4969-BE25-C34DD03F1F6B}" destId="{34B7A8D3-FC59-462A-B81A-9390299D0132}" srcOrd="0" destOrd="0" presId="urn:microsoft.com/office/officeart/2005/8/layout/process4"/>
    <dgm:cxn modelId="{7CE829C3-627F-4521-9312-66EE02EB7761}" type="presOf" srcId="{32ED619F-22FA-42C3-914F-2E31CEE8D320}" destId="{D76ECD25-303F-47E1-838F-D89E3E3E418A}" srcOrd="0" destOrd="0" presId="urn:microsoft.com/office/officeart/2005/8/layout/process4"/>
    <dgm:cxn modelId="{16B21C25-F8FB-4173-B737-58F6EDAFC3CE}" type="presParOf" srcId="{C5695848-B4C3-4203-8EFB-C5079BBFE29B}" destId="{0923D6C3-2220-4099-B75A-8F6D5292979E}" srcOrd="0" destOrd="0" presId="urn:microsoft.com/office/officeart/2005/8/layout/process4"/>
    <dgm:cxn modelId="{00101F43-91E1-4E20-B116-85B89E1BE903}" type="presParOf" srcId="{0923D6C3-2220-4099-B75A-8F6D5292979E}" destId="{34B7A8D3-FC59-462A-B81A-9390299D0132}" srcOrd="0" destOrd="0" presId="urn:microsoft.com/office/officeart/2005/8/layout/process4"/>
    <dgm:cxn modelId="{1BB3697D-162F-4C14-808D-41233CAA7A4A}" type="presParOf" srcId="{C5695848-B4C3-4203-8EFB-C5079BBFE29B}" destId="{C4A7CAB9-2665-4F7D-85B4-FFCC30A6ED2B}" srcOrd="1" destOrd="0" presId="urn:microsoft.com/office/officeart/2005/8/layout/process4"/>
    <dgm:cxn modelId="{C901AF8A-84BC-4D5E-9A09-F5D4C0F2ADCA}" type="presParOf" srcId="{C5695848-B4C3-4203-8EFB-C5079BBFE29B}" destId="{C6D74779-FCB0-486E-80EA-0AAA64E1804F}" srcOrd="2" destOrd="0" presId="urn:microsoft.com/office/officeart/2005/8/layout/process4"/>
    <dgm:cxn modelId="{BE2DB9A6-DF7A-444C-A7CE-0E11F102412C}" type="presParOf" srcId="{C6D74779-FCB0-486E-80EA-0AAA64E1804F}" destId="{5C3E2512-B289-44FF-8482-54ADD49B2DDA}" srcOrd="0" destOrd="0" presId="urn:microsoft.com/office/officeart/2005/8/layout/process4"/>
    <dgm:cxn modelId="{37EA46AD-3046-4F9F-972A-95106B132A50}" type="presParOf" srcId="{C5695848-B4C3-4203-8EFB-C5079BBFE29B}" destId="{BE2F6878-9915-4F55-90CB-1FA8CACA4E39}" srcOrd="3" destOrd="0" presId="urn:microsoft.com/office/officeart/2005/8/layout/process4"/>
    <dgm:cxn modelId="{F6F2DEF7-AC90-450A-A5FC-2DE8F6A990B7}" type="presParOf" srcId="{C5695848-B4C3-4203-8EFB-C5079BBFE29B}" destId="{2620DDE6-EAF4-4B20-922B-11CE2870D229}" srcOrd="4" destOrd="0" presId="urn:microsoft.com/office/officeart/2005/8/layout/process4"/>
    <dgm:cxn modelId="{60A121F6-151B-4F9A-A81C-AE2B3D13AD5F}" type="presParOf" srcId="{2620DDE6-EAF4-4B20-922B-11CE2870D229}" destId="{D76ECD25-303F-47E1-838F-D89E3E3E418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CC6011-F676-4F62-A7E4-A84605D77DC3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A549B6-6E09-43BD-BA30-A0E63DD28C50}">
      <dgm:prSet custT="1"/>
      <dgm:spPr>
        <a:solidFill>
          <a:srgbClr val="00B0F0"/>
        </a:solidFill>
      </dgm:spPr>
      <dgm:t>
        <a:bodyPr/>
        <a:lstStyle/>
        <a:p>
          <a:r>
            <a:rPr lang="en-GB" sz="2000" dirty="0" err="1">
              <a:solidFill>
                <a:schemeClr val="bg1">
                  <a:lumMod val="95000"/>
                  <a:lumOff val="5000"/>
                </a:schemeClr>
              </a:solidFill>
            </a:rPr>
            <a:t>LinkedIN</a:t>
          </a:r>
          <a:r>
            <a:rPr lang="en-GB" sz="2000" dirty="0">
              <a:solidFill>
                <a:schemeClr val="bg1">
                  <a:lumMod val="95000"/>
                  <a:lumOff val="5000"/>
                </a:schemeClr>
              </a:solidFill>
            </a:rPr>
            <a:t>  will be used to advertise this role externally, as many professional Sales Executives use this to showcase their experience</a:t>
          </a:r>
          <a:r>
            <a:rPr lang="en-GB" sz="2000" dirty="0">
              <a:solidFill>
                <a:schemeClr val="accent3">
                  <a:lumMod val="20000"/>
                  <a:lumOff val="80000"/>
                </a:schemeClr>
              </a:solidFill>
            </a:rPr>
            <a:t>.</a:t>
          </a:r>
          <a:endParaRPr lang="en-US" sz="2000" dirty="0">
            <a:solidFill>
              <a:schemeClr val="accent3">
                <a:lumMod val="20000"/>
                <a:lumOff val="80000"/>
              </a:schemeClr>
            </a:solidFill>
          </a:endParaRPr>
        </a:p>
      </dgm:t>
    </dgm:pt>
    <dgm:pt modelId="{C9B81BD7-6448-448A-9284-68ABE5AC441E}" type="parTrans" cxnId="{E7B5B369-D0AF-4C01-A280-20A5E157F3A7}">
      <dgm:prSet/>
      <dgm:spPr/>
      <dgm:t>
        <a:bodyPr/>
        <a:lstStyle/>
        <a:p>
          <a:endParaRPr lang="en-US"/>
        </a:p>
      </dgm:t>
    </dgm:pt>
    <dgm:pt modelId="{1DBCB917-F87C-405B-83D9-7BAFFF85AAC6}" type="sibTrans" cxnId="{E7B5B369-D0AF-4C01-A280-20A5E157F3A7}">
      <dgm:prSet/>
      <dgm:spPr/>
      <dgm:t>
        <a:bodyPr/>
        <a:lstStyle/>
        <a:p>
          <a:endParaRPr lang="en-US"/>
        </a:p>
      </dgm:t>
    </dgm:pt>
    <dgm:pt modelId="{09658A89-D814-42E7-A613-B98DF00899C6}">
      <dgm:prSet custT="1"/>
      <dgm:spPr>
        <a:solidFill>
          <a:srgbClr val="00B0F0"/>
        </a:solidFill>
      </dgm:spPr>
      <dgm:t>
        <a:bodyPr/>
        <a:lstStyle/>
        <a:p>
          <a:r>
            <a:rPr lang="en-US" sz="2000" dirty="0">
              <a:solidFill>
                <a:schemeClr val="bg1">
                  <a:lumMod val="95000"/>
                  <a:lumOff val="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Indeed</a:t>
          </a:r>
          <a:r>
            <a:rPr lang="en-US" sz="2000" dirty="0">
              <a:solidFill>
                <a:schemeClr val="bg1">
                  <a:lumMod val="95000"/>
                  <a:lumOff val="5000"/>
                </a:schemeClr>
              </a:solidFill>
            </a:rPr>
            <a:t> job search is effective because it is the world's #1 job site, offering access to millions of listings, advanced filtering by salary/industry.</a:t>
          </a:r>
        </a:p>
      </dgm:t>
    </dgm:pt>
    <dgm:pt modelId="{479179B0-79B3-49A9-A0D1-72298B0E4829}" type="parTrans" cxnId="{117615E2-06BF-49DC-97CB-DD9A562BCD30}">
      <dgm:prSet/>
      <dgm:spPr/>
      <dgm:t>
        <a:bodyPr/>
        <a:lstStyle/>
        <a:p>
          <a:endParaRPr lang="en-US"/>
        </a:p>
      </dgm:t>
    </dgm:pt>
    <dgm:pt modelId="{D3B0E909-4553-4200-911B-1F70449E805E}" type="sibTrans" cxnId="{117615E2-06BF-49DC-97CB-DD9A562BCD30}">
      <dgm:prSet/>
      <dgm:spPr/>
      <dgm:t>
        <a:bodyPr/>
        <a:lstStyle/>
        <a:p>
          <a:endParaRPr lang="en-US"/>
        </a:p>
      </dgm:t>
    </dgm:pt>
    <dgm:pt modelId="{648FFF14-031E-4236-B405-696D77AF2CD8}" type="pres">
      <dgm:prSet presAssocID="{0BCC6011-F676-4F62-A7E4-A84605D77DC3}" presName="diagram" presStyleCnt="0">
        <dgm:presLayoutVars>
          <dgm:dir/>
          <dgm:resizeHandles val="exact"/>
        </dgm:presLayoutVars>
      </dgm:prSet>
      <dgm:spPr/>
    </dgm:pt>
    <dgm:pt modelId="{8C5CEEDB-4F9B-468E-9E8E-868F420C7707}" type="pres">
      <dgm:prSet presAssocID="{A7A549B6-6E09-43BD-BA30-A0E63DD28C50}" presName="arrow" presStyleLbl="node1" presStyleIdx="0" presStyleCnt="2">
        <dgm:presLayoutVars>
          <dgm:bulletEnabled val="1"/>
        </dgm:presLayoutVars>
      </dgm:prSet>
      <dgm:spPr/>
    </dgm:pt>
    <dgm:pt modelId="{F1AD4386-8CB8-4CEE-B2F6-C7DA77753474}" type="pres">
      <dgm:prSet presAssocID="{09658A89-D814-42E7-A613-B98DF00899C6}" presName="arrow" presStyleLbl="node1" presStyleIdx="1" presStyleCnt="2">
        <dgm:presLayoutVars>
          <dgm:bulletEnabled val="1"/>
        </dgm:presLayoutVars>
      </dgm:prSet>
      <dgm:spPr/>
    </dgm:pt>
  </dgm:ptLst>
  <dgm:cxnLst>
    <dgm:cxn modelId="{4DFB5A11-59B6-4A9E-8EC9-A042F543B4C4}" type="presOf" srcId="{A7A549B6-6E09-43BD-BA30-A0E63DD28C50}" destId="{8C5CEEDB-4F9B-468E-9E8E-868F420C7707}" srcOrd="0" destOrd="0" presId="urn:microsoft.com/office/officeart/2005/8/layout/arrow5"/>
    <dgm:cxn modelId="{E7B5B369-D0AF-4C01-A280-20A5E157F3A7}" srcId="{0BCC6011-F676-4F62-A7E4-A84605D77DC3}" destId="{A7A549B6-6E09-43BD-BA30-A0E63DD28C50}" srcOrd="0" destOrd="0" parTransId="{C9B81BD7-6448-448A-9284-68ABE5AC441E}" sibTransId="{1DBCB917-F87C-405B-83D9-7BAFFF85AAC6}"/>
    <dgm:cxn modelId="{3297B88F-FE0A-4119-B6BD-BB896CBA64E3}" type="presOf" srcId="{0BCC6011-F676-4F62-A7E4-A84605D77DC3}" destId="{648FFF14-031E-4236-B405-696D77AF2CD8}" srcOrd="0" destOrd="0" presId="urn:microsoft.com/office/officeart/2005/8/layout/arrow5"/>
    <dgm:cxn modelId="{C4F41BC1-A0CD-4DF9-9843-CBE82C434C96}" type="presOf" srcId="{09658A89-D814-42E7-A613-B98DF00899C6}" destId="{F1AD4386-8CB8-4CEE-B2F6-C7DA77753474}" srcOrd="0" destOrd="0" presId="urn:microsoft.com/office/officeart/2005/8/layout/arrow5"/>
    <dgm:cxn modelId="{117615E2-06BF-49DC-97CB-DD9A562BCD30}" srcId="{0BCC6011-F676-4F62-A7E4-A84605D77DC3}" destId="{09658A89-D814-42E7-A613-B98DF00899C6}" srcOrd="1" destOrd="0" parTransId="{479179B0-79B3-49A9-A0D1-72298B0E4829}" sibTransId="{D3B0E909-4553-4200-911B-1F70449E805E}"/>
    <dgm:cxn modelId="{A6FA9736-6915-47B9-B17B-6666E58D56B4}" type="presParOf" srcId="{648FFF14-031E-4236-B405-696D77AF2CD8}" destId="{8C5CEEDB-4F9B-468E-9E8E-868F420C7707}" srcOrd="0" destOrd="0" presId="urn:microsoft.com/office/officeart/2005/8/layout/arrow5"/>
    <dgm:cxn modelId="{2E48E34B-F42B-4976-AB64-DDAEE9852B95}" type="presParOf" srcId="{648FFF14-031E-4236-B405-696D77AF2CD8}" destId="{F1AD4386-8CB8-4CEE-B2F6-C7DA77753474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74ED4F-8738-48ED-9173-F93DCBE49F7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E94418-729E-4BFD-BFD9-2336F0C4B3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Face-to-face &gt; Informal &gt; Probing Qs </a:t>
          </a:r>
          <a:endParaRPr lang="en-US" sz="2000" dirty="0"/>
        </a:p>
      </dgm:t>
    </dgm:pt>
    <dgm:pt modelId="{E2409AA9-CA1B-4988-AAAF-D91F437EB0A6}" type="parTrans" cxnId="{9F80A41A-64BF-4F2E-897E-D3946D20B035}">
      <dgm:prSet/>
      <dgm:spPr/>
      <dgm:t>
        <a:bodyPr/>
        <a:lstStyle/>
        <a:p>
          <a:endParaRPr lang="en-US"/>
        </a:p>
      </dgm:t>
    </dgm:pt>
    <dgm:pt modelId="{EF5F685E-392A-4FC8-A170-4B25E934228B}" type="sibTrans" cxnId="{9F80A41A-64BF-4F2E-897E-D3946D20B035}">
      <dgm:prSet/>
      <dgm:spPr/>
      <dgm:t>
        <a:bodyPr/>
        <a:lstStyle/>
        <a:p>
          <a:endParaRPr lang="en-US"/>
        </a:p>
      </dgm:t>
    </dgm:pt>
    <dgm:pt modelId="{C9AD0EDB-39EF-4B08-B211-0F8DA71AA7B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Interviews will be conducted by Shield Batteries Sales Director</a:t>
          </a:r>
          <a:endParaRPr lang="en-US" sz="2000" dirty="0"/>
        </a:p>
      </dgm:t>
    </dgm:pt>
    <dgm:pt modelId="{F5CB0033-4130-42BF-911E-F22D2EA1226A}" type="parTrans" cxnId="{61F4DAFA-B6CC-4A6C-8685-9A8D4362B21E}">
      <dgm:prSet/>
      <dgm:spPr/>
      <dgm:t>
        <a:bodyPr/>
        <a:lstStyle/>
        <a:p>
          <a:endParaRPr lang="en-US"/>
        </a:p>
      </dgm:t>
    </dgm:pt>
    <dgm:pt modelId="{E18DCBB8-4D8F-482A-9FA1-5055644BFFD4}" type="sibTrans" cxnId="{61F4DAFA-B6CC-4A6C-8685-9A8D4362B21E}">
      <dgm:prSet/>
      <dgm:spPr/>
      <dgm:t>
        <a:bodyPr/>
        <a:lstStyle/>
        <a:p>
          <a:endParaRPr lang="en-US"/>
        </a:p>
      </dgm:t>
    </dgm:pt>
    <dgm:pt modelId="{FA275C1E-D8C5-44A9-B0A7-C2520369B4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Second interview</a:t>
          </a:r>
          <a:endParaRPr lang="en-US" dirty="0"/>
        </a:p>
      </dgm:t>
    </dgm:pt>
    <dgm:pt modelId="{4417E7E5-F57B-48EA-A51F-D238D11F0603}" type="parTrans" cxnId="{717ABB15-0090-4549-A027-4E97C12FE873}">
      <dgm:prSet/>
      <dgm:spPr/>
      <dgm:t>
        <a:bodyPr/>
        <a:lstStyle/>
        <a:p>
          <a:endParaRPr lang="en-US"/>
        </a:p>
      </dgm:t>
    </dgm:pt>
    <dgm:pt modelId="{E800E243-B083-4A4D-89C6-66793FA4C4FA}" type="sibTrans" cxnId="{717ABB15-0090-4549-A027-4E97C12FE873}">
      <dgm:prSet/>
      <dgm:spPr/>
      <dgm:t>
        <a:bodyPr/>
        <a:lstStyle/>
        <a:p>
          <a:endParaRPr lang="en-US"/>
        </a:p>
      </dgm:t>
    </dgm:pt>
    <dgm:pt modelId="{32BE7BCB-E9C2-4AEF-AFB1-A6E0A9F601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Induction</a:t>
          </a:r>
          <a:endParaRPr lang="en-US"/>
        </a:p>
      </dgm:t>
    </dgm:pt>
    <dgm:pt modelId="{C3A5ADDA-CC10-46B4-AD58-612D4CDE4FD9}" type="parTrans" cxnId="{6D66231F-7F4D-477D-A877-99489A45BF24}">
      <dgm:prSet/>
      <dgm:spPr/>
      <dgm:t>
        <a:bodyPr/>
        <a:lstStyle/>
        <a:p>
          <a:endParaRPr lang="en-US"/>
        </a:p>
      </dgm:t>
    </dgm:pt>
    <dgm:pt modelId="{FD0AE793-0C9C-471B-A5AA-618827C129EF}" type="sibTrans" cxnId="{6D66231F-7F4D-477D-A877-99489A45BF24}">
      <dgm:prSet/>
      <dgm:spPr/>
      <dgm:t>
        <a:bodyPr/>
        <a:lstStyle/>
        <a:p>
          <a:endParaRPr lang="en-US"/>
        </a:p>
      </dgm:t>
    </dgm:pt>
    <dgm:pt modelId="{1D7914D2-0863-4FF6-A98C-44D75E2F74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 month trial</a:t>
          </a:r>
          <a:endParaRPr lang="en-US" dirty="0"/>
        </a:p>
      </dgm:t>
    </dgm:pt>
    <dgm:pt modelId="{81C5E88A-9CCF-4E9C-AEE7-D2C2BA7E13EA}" type="parTrans" cxnId="{5FA55E63-AC82-46D9-BACC-A20597F90135}">
      <dgm:prSet/>
      <dgm:spPr/>
      <dgm:t>
        <a:bodyPr/>
        <a:lstStyle/>
        <a:p>
          <a:endParaRPr lang="en-US"/>
        </a:p>
      </dgm:t>
    </dgm:pt>
    <dgm:pt modelId="{44076925-A608-4826-B43F-497C02F7EEBC}" type="sibTrans" cxnId="{5FA55E63-AC82-46D9-BACC-A20597F90135}">
      <dgm:prSet/>
      <dgm:spPr/>
      <dgm:t>
        <a:bodyPr/>
        <a:lstStyle/>
        <a:p>
          <a:endParaRPr lang="en-US"/>
        </a:p>
      </dgm:t>
    </dgm:pt>
    <dgm:pt modelId="{69D34F8D-EA39-4C0B-A800-C41240DD982C}" type="pres">
      <dgm:prSet presAssocID="{3874ED4F-8738-48ED-9173-F93DCBE49F70}" presName="root" presStyleCnt="0">
        <dgm:presLayoutVars>
          <dgm:dir/>
          <dgm:resizeHandles val="exact"/>
        </dgm:presLayoutVars>
      </dgm:prSet>
      <dgm:spPr/>
    </dgm:pt>
    <dgm:pt modelId="{9F799835-C421-4BF1-8145-E5568017AB5E}" type="pres">
      <dgm:prSet presAssocID="{00E94418-729E-4BFD-BFD9-2336F0C4B37B}" presName="compNode" presStyleCnt="0"/>
      <dgm:spPr/>
    </dgm:pt>
    <dgm:pt modelId="{A9C2C7B6-E609-4334-9EA6-9041F5966C57}" type="pres">
      <dgm:prSet presAssocID="{00E94418-729E-4BFD-BFD9-2336F0C4B37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7BBF376-51ED-4051-AE7E-1DE5791BAE8F}" type="pres">
      <dgm:prSet presAssocID="{00E94418-729E-4BFD-BFD9-2336F0C4B37B}" presName="spaceRect" presStyleCnt="0"/>
      <dgm:spPr/>
    </dgm:pt>
    <dgm:pt modelId="{EA30CF91-F4FE-46F2-A8AA-A41CB143B451}" type="pres">
      <dgm:prSet presAssocID="{00E94418-729E-4BFD-BFD9-2336F0C4B37B}" presName="textRect" presStyleLbl="revTx" presStyleIdx="0" presStyleCnt="5">
        <dgm:presLayoutVars>
          <dgm:chMax val="1"/>
          <dgm:chPref val="1"/>
        </dgm:presLayoutVars>
      </dgm:prSet>
      <dgm:spPr/>
    </dgm:pt>
    <dgm:pt modelId="{444F2C8C-DFCA-433C-9B24-BF361F67A370}" type="pres">
      <dgm:prSet presAssocID="{EF5F685E-392A-4FC8-A170-4B25E934228B}" presName="sibTrans" presStyleCnt="0"/>
      <dgm:spPr/>
    </dgm:pt>
    <dgm:pt modelId="{F5434C59-9A61-45E0-B260-967CDA80992A}" type="pres">
      <dgm:prSet presAssocID="{C9AD0EDB-39EF-4B08-B211-0F8DA71AA7B7}" presName="compNode" presStyleCnt="0"/>
      <dgm:spPr/>
    </dgm:pt>
    <dgm:pt modelId="{7F445917-BFCD-4E04-8514-BE8F817B2EC3}" type="pres">
      <dgm:prSet presAssocID="{C9AD0EDB-39EF-4B08-B211-0F8DA71AA7B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5887198B-3574-401A-9DB8-766B5484C426}" type="pres">
      <dgm:prSet presAssocID="{C9AD0EDB-39EF-4B08-B211-0F8DA71AA7B7}" presName="spaceRect" presStyleCnt="0"/>
      <dgm:spPr/>
    </dgm:pt>
    <dgm:pt modelId="{B21E936A-A85A-40E2-927D-590452FA3EBA}" type="pres">
      <dgm:prSet presAssocID="{C9AD0EDB-39EF-4B08-B211-0F8DA71AA7B7}" presName="textRect" presStyleLbl="revTx" presStyleIdx="1" presStyleCnt="5">
        <dgm:presLayoutVars>
          <dgm:chMax val="1"/>
          <dgm:chPref val="1"/>
        </dgm:presLayoutVars>
      </dgm:prSet>
      <dgm:spPr/>
    </dgm:pt>
    <dgm:pt modelId="{7749390F-8701-488B-AAC8-2F41C93B054D}" type="pres">
      <dgm:prSet presAssocID="{E18DCBB8-4D8F-482A-9FA1-5055644BFFD4}" presName="sibTrans" presStyleCnt="0"/>
      <dgm:spPr/>
    </dgm:pt>
    <dgm:pt modelId="{6C3DE14D-B397-4A87-A442-CB4E7A306F91}" type="pres">
      <dgm:prSet presAssocID="{FA275C1E-D8C5-44A9-B0A7-C2520369B4D2}" presName="compNode" presStyleCnt="0"/>
      <dgm:spPr/>
    </dgm:pt>
    <dgm:pt modelId="{1FAB718F-1142-45E1-85D8-7082A0A1933C}" type="pres">
      <dgm:prSet presAssocID="{FA275C1E-D8C5-44A9-B0A7-C2520369B4D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A62B97D-22D3-48A7-8EE5-48E9C82F8C1E}" type="pres">
      <dgm:prSet presAssocID="{FA275C1E-D8C5-44A9-B0A7-C2520369B4D2}" presName="spaceRect" presStyleCnt="0"/>
      <dgm:spPr/>
    </dgm:pt>
    <dgm:pt modelId="{94B187CE-BB48-4681-B743-11FFDF36D820}" type="pres">
      <dgm:prSet presAssocID="{FA275C1E-D8C5-44A9-B0A7-C2520369B4D2}" presName="textRect" presStyleLbl="revTx" presStyleIdx="2" presStyleCnt="5">
        <dgm:presLayoutVars>
          <dgm:chMax val="1"/>
          <dgm:chPref val="1"/>
        </dgm:presLayoutVars>
      </dgm:prSet>
      <dgm:spPr/>
    </dgm:pt>
    <dgm:pt modelId="{31CC9F85-0689-4B69-8A56-B19CA09B789B}" type="pres">
      <dgm:prSet presAssocID="{E800E243-B083-4A4D-89C6-66793FA4C4FA}" presName="sibTrans" presStyleCnt="0"/>
      <dgm:spPr/>
    </dgm:pt>
    <dgm:pt modelId="{7747E4A0-1197-479E-BCE5-44210DB1B118}" type="pres">
      <dgm:prSet presAssocID="{32BE7BCB-E9C2-4AEF-AFB1-A6E0A9F601D9}" presName="compNode" presStyleCnt="0"/>
      <dgm:spPr/>
    </dgm:pt>
    <dgm:pt modelId="{660AB81F-93BD-4375-9A1F-76C27908785A}" type="pres">
      <dgm:prSet presAssocID="{32BE7BCB-E9C2-4AEF-AFB1-A6E0A9F601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639ECD0-7AC0-4060-92F7-9EB4DD69F759}" type="pres">
      <dgm:prSet presAssocID="{32BE7BCB-E9C2-4AEF-AFB1-A6E0A9F601D9}" presName="spaceRect" presStyleCnt="0"/>
      <dgm:spPr/>
    </dgm:pt>
    <dgm:pt modelId="{3FA38BDA-9B12-43D7-A1D4-57C879DF6ED3}" type="pres">
      <dgm:prSet presAssocID="{32BE7BCB-E9C2-4AEF-AFB1-A6E0A9F601D9}" presName="textRect" presStyleLbl="revTx" presStyleIdx="3" presStyleCnt="5">
        <dgm:presLayoutVars>
          <dgm:chMax val="1"/>
          <dgm:chPref val="1"/>
        </dgm:presLayoutVars>
      </dgm:prSet>
      <dgm:spPr/>
    </dgm:pt>
    <dgm:pt modelId="{8174D7FD-7529-4742-9339-339A4D31F613}" type="pres">
      <dgm:prSet presAssocID="{FD0AE793-0C9C-471B-A5AA-618827C129EF}" presName="sibTrans" presStyleCnt="0"/>
      <dgm:spPr/>
    </dgm:pt>
    <dgm:pt modelId="{22DD9853-04FA-4A79-8BF5-AD0E31B7E6DE}" type="pres">
      <dgm:prSet presAssocID="{1D7914D2-0863-4FF6-A98C-44D75E2F741E}" presName="compNode" presStyleCnt="0"/>
      <dgm:spPr/>
    </dgm:pt>
    <dgm:pt modelId="{FEFC81D3-7B72-4E4C-B5D1-FC201C68C971}" type="pres">
      <dgm:prSet presAssocID="{1D7914D2-0863-4FF6-A98C-44D75E2F74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4D99DC5-85D0-4D79-8B70-00AF4221465F}" type="pres">
      <dgm:prSet presAssocID="{1D7914D2-0863-4FF6-A98C-44D75E2F741E}" presName="spaceRect" presStyleCnt="0"/>
      <dgm:spPr/>
    </dgm:pt>
    <dgm:pt modelId="{5095DE5C-64FA-4CF3-A0CF-A4756752B05D}" type="pres">
      <dgm:prSet presAssocID="{1D7914D2-0863-4FF6-A98C-44D75E2F74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620BD08-F62C-4690-BF34-B85EDB6B1942}" type="presOf" srcId="{C9AD0EDB-39EF-4B08-B211-0F8DA71AA7B7}" destId="{B21E936A-A85A-40E2-927D-590452FA3EBA}" srcOrd="0" destOrd="0" presId="urn:microsoft.com/office/officeart/2018/2/layout/IconLabelList"/>
    <dgm:cxn modelId="{717ABB15-0090-4549-A027-4E97C12FE873}" srcId="{3874ED4F-8738-48ED-9173-F93DCBE49F70}" destId="{FA275C1E-D8C5-44A9-B0A7-C2520369B4D2}" srcOrd="2" destOrd="0" parTransId="{4417E7E5-F57B-48EA-A51F-D238D11F0603}" sibTransId="{E800E243-B083-4A4D-89C6-66793FA4C4FA}"/>
    <dgm:cxn modelId="{9F80A41A-64BF-4F2E-897E-D3946D20B035}" srcId="{3874ED4F-8738-48ED-9173-F93DCBE49F70}" destId="{00E94418-729E-4BFD-BFD9-2336F0C4B37B}" srcOrd="0" destOrd="0" parTransId="{E2409AA9-CA1B-4988-AAAF-D91F437EB0A6}" sibTransId="{EF5F685E-392A-4FC8-A170-4B25E934228B}"/>
    <dgm:cxn modelId="{6D66231F-7F4D-477D-A877-99489A45BF24}" srcId="{3874ED4F-8738-48ED-9173-F93DCBE49F70}" destId="{32BE7BCB-E9C2-4AEF-AFB1-A6E0A9F601D9}" srcOrd="3" destOrd="0" parTransId="{C3A5ADDA-CC10-46B4-AD58-612D4CDE4FD9}" sibTransId="{FD0AE793-0C9C-471B-A5AA-618827C129EF}"/>
    <dgm:cxn modelId="{E90DC15D-9036-42B4-AA47-AA3FCC224DBD}" type="presOf" srcId="{32BE7BCB-E9C2-4AEF-AFB1-A6E0A9F601D9}" destId="{3FA38BDA-9B12-43D7-A1D4-57C879DF6ED3}" srcOrd="0" destOrd="0" presId="urn:microsoft.com/office/officeart/2018/2/layout/IconLabelList"/>
    <dgm:cxn modelId="{5FA55E63-AC82-46D9-BACC-A20597F90135}" srcId="{3874ED4F-8738-48ED-9173-F93DCBE49F70}" destId="{1D7914D2-0863-4FF6-A98C-44D75E2F741E}" srcOrd="4" destOrd="0" parTransId="{81C5E88A-9CCF-4E9C-AEE7-D2C2BA7E13EA}" sibTransId="{44076925-A608-4826-B43F-497C02F7EEBC}"/>
    <dgm:cxn modelId="{EE2EA086-067A-499C-B871-A64EFB7339C4}" type="presOf" srcId="{1D7914D2-0863-4FF6-A98C-44D75E2F741E}" destId="{5095DE5C-64FA-4CF3-A0CF-A4756752B05D}" srcOrd="0" destOrd="0" presId="urn:microsoft.com/office/officeart/2018/2/layout/IconLabelList"/>
    <dgm:cxn modelId="{EB0B2793-8F29-486C-9947-471F925929C0}" type="presOf" srcId="{3874ED4F-8738-48ED-9173-F93DCBE49F70}" destId="{69D34F8D-EA39-4C0B-A800-C41240DD982C}" srcOrd="0" destOrd="0" presId="urn:microsoft.com/office/officeart/2018/2/layout/IconLabelList"/>
    <dgm:cxn modelId="{C9A8F9AB-7F08-43AE-B8A0-1114E6D7C242}" type="presOf" srcId="{00E94418-729E-4BFD-BFD9-2336F0C4B37B}" destId="{EA30CF91-F4FE-46F2-A8AA-A41CB143B451}" srcOrd="0" destOrd="0" presId="urn:microsoft.com/office/officeart/2018/2/layout/IconLabelList"/>
    <dgm:cxn modelId="{8B08B7CD-3D0C-44BE-AC1C-D8CF4A853176}" type="presOf" srcId="{FA275C1E-D8C5-44A9-B0A7-C2520369B4D2}" destId="{94B187CE-BB48-4681-B743-11FFDF36D820}" srcOrd="0" destOrd="0" presId="urn:microsoft.com/office/officeart/2018/2/layout/IconLabelList"/>
    <dgm:cxn modelId="{61F4DAFA-B6CC-4A6C-8685-9A8D4362B21E}" srcId="{3874ED4F-8738-48ED-9173-F93DCBE49F70}" destId="{C9AD0EDB-39EF-4B08-B211-0F8DA71AA7B7}" srcOrd="1" destOrd="0" parTransId="{F5CB0033-4130-42BF-911E-F22D2EA1226A}" sibTransId="{E18DCBB8-4D8F-482A-9FA1-5055644BFFD4}"/>
    <dgm:cxn modelId="{32307AD2-9E68-4D8D-B65E-C1315554793B}" type="presParOf" srcId="{69D34F8D-EA39-4C0B-A800-C41240DD982C}" destId="{9F799835-C421-4BF1-8145-E5568017AB5E}" srcOrd="0" destOrd="0" presId="urn:microsoft.com/office/officeart/2018/2/layout/IconLabelList"/>
    <dgm:cxn modelId="{FD5A7A36-D06A-4DD4-8F83-FC9DD4A0852D}" type="presParOf" srcId="{9F799835-C421-4BF1-8145-E5568017AB5E}" destId="{A9C2C7B6-E609-4334-9EA6-9041F5966C57}" srcOrd="0" destOrd="0" presId="urn:microsoft.com/office/officeart/2018/2/layout/IconLabelList"/>
    <dgm:cxn modelId="{9F6477ED-C650-4949-95D3-75BD9FAC6EFA}" type="presParOf" srcId="{9F799835-C421-4BF1-8145-E5568017AB5E}" destId="{97BBF376-51ED-4051-AE7E-1DE5791BAE8F}" srcOrd="1" destOrd="0" presId="urn:microsoft.com/office/officeart/2018/2/layout/IconLabelList"/>
    <dgm:cxn modelId="{44003483-05C2-4206-A40D-79E0235A77FB}" type="presParOf" srcId="{9F799835-C421-4BF1-8145-E5568017AB5E}" destId="{EA30CF91-F4FE-46F2-A8AA-A41CB143B451}" srcOrd="2" destOrd="0" presId="urn:microsoft.com/office/officeart/2018/2/layout/IconLabelList"/>
    <dgm:cxn modelId="{E076AD40-8AB9-4901-80AE-9918E7990AC8}" type="presParOf" srcId="{69D34F8D-EA39-4C0B-A800-C41240DD982C}" destId="{444F2C8C-DFCA-433C-9B24-BF361F67A370}" srcOrd="1" destOrd="0" presId="urn:microsoft.com/office/officeart/2018/2/layout/IconLabelList"/>
    <dgm:cxn modelId="{9F3466FF-32C1-4E7A-9FA1-2598B95D0D4F}" type="presParOf" srcId="{69D34F8D-EA39-4C0B-A800-C41240DD982C}" destId="{F5434C59-9A61-45E0-B260-967CDA80992A}" srcOrd="2" destOrd="0" presId="urn:microsoft.com/office/officeart/2018/2/layout/IconLabelList"/>
    <dgm:cxn modelId="{ACEFAFAA-ADC6-40B9-B8F6-8FCAE65F3479}" type="presParOf" srcId="{F5434C59-9A61-45E0-B260-967CDA80992A}" destId="{7F445917-BFCD-4E04-8514-BE8F817B2EC3}" srcOrd="0" destOrd="0" presId="urn:microsoft.com/office/officeart/2018/2/layout/IconLabelList"/>
    <dgm:cxn modelId="{EA35CB2C-83DE-47CB-BBDB-E6D5E023AFE4}" type="presParOf" srcId="{F5434C59-9A61-45E0-B260-967CDA80992A}" destId="{5887198B-3574-401A-9DB8-766B5484C426}" srcOrd="1" destOrd="0" presId="urn:microsoft.com/office/officeart/2018/2/layout/IconLabelList"/>
    <dgm:cxn modelId="{B7002E81-D479-4F74-852E-888287AC1271}" type="presParOf" srcId="{F5434C59-9A61-45E0-B260-967CDA80992A}" destId="{B21E936A-A85A-40E2-927D-590452FA3EBA}" srcOrd="2" destOrd="0" presId="urn:microsoft.com/office/officeart/2018/2/layout/IconLabelList"/>
    <dgm:cxn modelId="{049FA678-7504-4443-9538-034F3B0B8F8A}" type="presParOf" srcId="{69D34F8D-EA39-4C0B-A800-C41240DD982C}" destId="{7749390F-8701-488B-AAC8-2F41C93B054D}" srcOrd="3" destOrd="0" presId="urn:microsoft.com/office/officeart/2018/2/layout/IconLabelList"/>
    <dgm:cxn modelId="{DF5EA19E-7A10-4EF4-AE72-60DDB35B5060}" type="presParOf" srcId="{69D34F8D-EA39-4C0B-A800-C41240DD982C}" destId="{6C3DE14D-B397-4A87-A442-CB4E7A306F91}" srcOrd="4" destOrd="0" presId="urn:microsoft.com/office/officeart/2018/2/layout/IconLabelList"/>
    <dgm:cxn modelId="{9129A53B-F2EF-4959-A374-1CAB20375819}" type="presParOf" srcId="{6C3DE14D-B397-4A87-A442-CB4E7A306F91}" destId="{1FAB718F-1142-45E1-85D8-7082A0A1933C}" srcOrd="0" destOrd="0" presId="urn:microsoft.com/office/officeart/2018/2/layout/IconLabelList"/>
    <dgm:cxn modelId="{19FC1536-A973-41CE-A7B1-9C5B2CAAF71A}" type="presParOf" srcId="{6C3DE14D-B397-4A87-A442-CB4E7A306F91}" destId="{9A62B97D-22D3-48A7-8EE5-48E9C82F8C1E}" srcOrd="1" destOrd="0" presId="urn:microsoft.com/office/officeart/2018/2/layout/IconLabelList"/>
    <dgm:cxn modelId="{ABA9CCB4-C8D8-4597-9049-9BC6805AE2EF}" type="presParOf" srcId="{6C3DE14D-B397-4A87-A442-CB4E7A306F91}" destId="{94B187CE-BB48-4681-B743-11FFDF36D820}" srcOrd="2" destOrd="0" presId="urn:microsoft.com/office/officeart/2018/2/layout/IconLabelList"/>
    <dgm:cxn modelId="{33F23539-89E0-4EC6-868D-3DDD723A12CC}" type="presParOf" srcId="{69D34F8D-EA39-4C0B-A800-C41240DD982C}" destId="{31CC9F85-0689-4B69-8A56-B19CA09B789B}" srcOrd="5" destOrd="0" presId="urn:microsoft.com/office/officeart/2018/2/layout/IconLabelList"/>
    <dgm:cxn modelId="{D2688C49-8CD4-4981-8724-5731F6FD9D75}" type="presParOf" srcId="{69D34F8D-EA39-4C0B-A800-C41240DD982C}" destId="{7747E4A0-1197-479E-BCE5-44210DB1B118}" srcOrd="6" destOrd="0" presId="urn:microsoft.com/office/officeart/2018/2/layout/IconLabelList"/>
    <dgm:cxn modelId="{1F81349A-5873-4FEB-BFC6-1584ABC987DC}" type="presParOf" srcId="{7747E4A0-1197-479E-BCE5-44210DB1B118}" destId="{660AB81F-93BD-4375-9A1F-76C27908785A}" srcOrd="0" destOrd="0" presId="urn:microsoft.com/office/officeart/2018/2/layout/IconLabelList"/>
    <dgm:cxn modelId="{687716BA-D7AD-41EF-B191-46C1387DA57A}" type="presParOf" srcId="{7747E4A0-1197-479E-BCE5-44210DB1B118}" destId="{1639ECD0-7AC0-4060-92F7-9EB4DD69F759}" srcOrd="1" destOrd="0" presId="urn:microsoft.com/office/officeart/2018/2/layout/IconLabelList"/>
    <dgm:cxn modelId="{7F49218B-6F0D-49BA-AA40-C82B1D701312}" type="presParOf" srcId="{7747E4A0-1197-479E-BCE5-44210DB1B118}" destId="{3FA38BDA-9B12-43D7-A1D4-57C879DF6ED3}" srcOrd="2" destOrd="0" presId="urn:microsoft.com/office/officeart/2018/2/layout/IconLabelList"/>
    <dgm:cxn modelId="{47D841DF-9157-4400-A071-71153F2D8911}" type="presParOf" srcId="{69D34F8D-EA39-4C0B-A800-C41240DD982C}" destId="{8174D7FD-7529-4742-9339-339A4D31F613}" srcOrd="7" destOrd="0" presId="urn:microsoft.com/office/officeart/2018/2/layout/IconLabelList"/>
    <dgm:cxn modelId="{64CD114F-C3AC-4FBE-BF50-51768A2023A0}" type="presParOf" srcId="{69D34F8D-EA39-4C0B-A800-C41240DD982C}" destId="{22DD9853-04FA-4A79-8BF5-AD0E31B7E6DE}" srcOrd="8" destOrd="0" presId="urn:microsoft.com/office/officeart/2018/2/layout/IconLabelList"/>
    <dgm:cxn modelId="{CAC751E6-0E22-4F31-AF8C-C55FD63CFAF2}" type="presParOf" srcId="{22DD9853-04FA-4A79-8BF5-AD0E31B7E6DE}" destId="{FEFC81D3-7B72-4E4C-B5D1-FC201C68C971}" srcOrd="0" destOrd="0" presId="urn:microsoft.com/office/officeart/2018/2/layout/IconLabelList"/>
    <dgm:cxn modelId="{47B1297A-1326-4240-A83F-D730B2A3E796}" type="presParOf" srcId="{22DD9853-04FA-4A79-8BF5-AD0E31B7E6DE}" destId="{54D99DC5-85D0-4D79-8B70-00AF4221465F}" srcOrd="1" destOrd="0" presId="urn:microsoft.com/office/officeart/2018/2/layout/IconLabelList"/>
    <dgm:cxn modelId="{2440F81C-F429-45D0-ADCA-A6683181DA14}" type="presParOf" srcId="{22DD9853-04FA-4A79-8BF5-AD0E31B7E6DE}" destId="{5095DE5C-64FA-4CF3-A0CF-A4756752B05D}" srcOrd="2" destOrd="0" presId="urn:microsoft.com/office/officeart/2018/2/layout/IconLabel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36B569-877C-48E4-9657-BDBD6406A3C3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19164F-696B-4744-8E10-78791C4014D5}">
      <dgm:prSet custT="1"/>
      <dgm:spPr>
        <a:solidFill>
          <a:srgbClr val="00B0F0"/>
        </a:solidFill>
      </dgm:spPr>
      <dgm:t>
        <a:bodyPr/>
        <a:lstStyle/>
        <a:p>
          <a:r>
            <a:rPr lang="en-US" sz="1200" b="1" dirty="0">
              <a:solidFill>
                <a:schemeClr val="bg1">
                  <a:lumMod val="95000"/>
                  <a:lumOff val="5000"/>
                </a:schemeClr>
              </a:solidFill>
            </a:rPr>
            <a:t>T</a:t>
          </a:r>
          <a:r>
            <a:rPr lang="en-US" sz="1400" b="1" dirty="0">
              <a:solidFill>
                <a:schemeClr val="bg1">
                  <a:lumMod val="95000"/>
                  <a:lumOff val="5000"/>
                </a:schemeClr>
              </a:solidFill>
            </a:rPr>
            <a:t>o align individual responsibilities with sales objectives and customer service standards. (Bratton and </a:t>
          </a:r>
          <a:r>
            <a:rPr lang="en-US" sz="1200" b="1" dirty="0">
              <a:solidFill>
                <a:schemeClr val="bg1">
                  <a:lumMod val="95000"/>
                  <a:lumOff val="5000"/>
                </a:schemeClr>
              </a:solidFill>
            </a:rPr>
            <a:t>Gold, 2017). </a:t>
          </a:r>
        </a:p>
      </dgm:t>
    </dgm:pt>
    <dgm:pt modelId="{FFB170BF-B882-4588-A3D7-D0B6015D8719}" type="parTrans" cxnId="{1B6632E0-E137-4B82-A9FF-300B789036B1}">
      <dgm:prSet/>
      <dgm:spPr/>
      <dgm:t>
        <a:bodyPr/>
        <a:lstStyle/>
        <a:p>
          <a:endParaRPr lang="en-US"/>
        </a:p>
      </dgm:t>
    </dgm:pt>
    <dgm:pt modelId="{E188A710-08DA-47BD-A455-0CD4E7911A6F}" type="sibTrans" cxnId="{1B6632E0-E137-4B82-A9FF-300B789036B1}">
      <dgm:prSet/>
      <dgm:spPr/>
      <dgm:t>
        <a:bodyPr/>
        <a:lstStyle/>
        <a:p>
          <a:endParaRPr lang="en-US"/>
        </a:p>
      </dgm:t>
    </dgm:pt>
    <dgm:pt modelId="{144C06F8-23F4-4AD7-A3B9-2FC476F17D1B}">
      <dgm:prSet custT="1"/>
      <dgm:spPr>
        <a:solidFill>
          <a:srgbClr val="00B0F0"/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Job Title:</a:t>
          </a:r>
        </a:p>
        <a:p>
          <a:r>
            <a:rPr lang="en-US" sz="1800" dirty="0"/>
            <a:t> Sales Executive</a:t>
          </a:r>
        </a:p>
      </dgm:t>
    </dgm:pt>
    <dgm:pt modelId="{BCA9A09F-F715-454C-8A77-9FE55903A92B}" type="parTrans" cxnId="{64DF580A-D259-4E92-99D0-F65C32DD9070}">
      <dgm:prSet/>
      <dgm:spPr/>
      <dgm:t>
        <a:bodyPr/>
        <a:lstStyle/>
        <a:p>
          <a:endParaRPr lang="en-US"/>
        </a:p>
      </dgm:t>
    </dgm:pt>
    <dgm:pt modelId="{52F423CF-C0A0-4500-8B80-B00B2BBD27EE}" type="sibTrans" cxnId="{64DF580A-D259-4E92-99D0-F65C32DD9070}">
      <dgm:prSet/>
      <dgm:spPr/>
      <dgm:t>
        <a:bodyPr/>
        <a:lstStyle/>
        <a:p>
          <a:endParaRPr lang="en-US"/>
        </a:p>
      </dgm:t>
    </dgm:pt>
    <dgm:pt modelId="{8BE02B65-12BE-480B-83AC-7896384F2729}">
      <dgm:prSet custT="1"/>
      <dgm:spPr>
        <a:solidFill>
          <a:srgbClr val="00B0F0"/>
        </a:solidFill>
      </dgm:spPr>
      <dgm:t>
        <a:bodyPr/>
        <a:lstStyle/>
        <a:p>
          <a:r>
            <a:rPr lang="en-US" sz="2000" b="1" dirty="0">
              <a:solidFill>
                <a:schemeClr val="bg1"/>
              </a:solidFill>
            </a:rPr>
            <a:t>Salary:</a:t>
          </a:r>
          <a:r>
            <a:rPr lang="en-US" sz="2000" dirty="0">
              <a:solidFill>
                <a:schemeClr val="bg1"/>
              </a:solidFill>
            </a:rPr>
            <a:t> </a:t>
          </a:r>
          <a:r>
            <a:rPr lang="en-US" sz="2000" dirty="0"/>
            <a:t>£35,000 -£55,000 </a:t>
          </a:r>
        </a:p>
      </dgm:t>
    </dgm:pt>
    <dgm:pt modelId="{A11B2C57-66B9-43F0-ACD6-C0C994B3FD68}" type="parTrans" cxnId="{711A820D-3CDB-4724-A35B-10CACD97FE88}">
      <dgm:prSet/>
      <dgm:spPr/>
      <dgm:t>
        <a:bodyPr/>
        <a:lstStyle/>
        <a:p>
          <a:endParaRPr lang="en-US"/>
        </a:p>
      </dgm:t>
    </dgm:pt>
    <dgm:pt modelId="{87849EB6-4ED2-43DB-84B2-B820362BA08C}" type="sibTrans" cxnId="{711A820D-3CDB-4724-A35B-10CACD97FE88}">
      <dgm:prSet/>
      <dgm:spPr/>
      <dgm:t>
        <a:bodyPr/>
        <a:lstStyle/>
        <a:p>
          <a:endParaRPr lang="en-US"/>
        </a:p>
      </dgm:t>
    </dgm:pt>
    <dgm:pt modelId="{0716707E-4BCC-47E8-B36A-F02EF524A1FF}">
      <dgm:prSet custT="1"/>
      <dgm:spPr>
        <a:solidFill>
          <a:srgbClr val="00B0F0"/>
        </a:solidFill>
      </dgm:spPr>
      <dgm:t>
        <a:bodyPr/>
        <a:lstStyle/>
        <a:p>
          <a:r>
            <a:rPr lang="en-US" sz="1600" dirty="0"/>
            <a:t> Pension, Car, Laptop, Phone, OTB</a:t>
          </a:r>
        </a:p>
      </dgm:t>
    </dgm:pt>
    <dgm:pt modelId="{D683012B-EB7D-4EB6-8731-77CB5D0D44DC}" type="parTrans" cxnId="{062FF1DF-6E3D-4B62-B337-C0AE9B141460}">
      <dgm:prSet/>
      <dgm:spPr/>
      <dgm:t>
        <a:bodyPr/>
        <a:lstStyle/>
        <a:p>
          <a:endParaRPr lang="en-US"/>
        </a:p>
      </dgm:t>
    </dgm:pt>
    <dgm:pt modelId="{C4192B83-EDC6-4810-BEFB-AC4E274C50ED}" type="sibTrans" cxnId="{062FF1DF-6E3D-4B62-B337-C0AE9B141460}">
      <dgm:prSet/>
      <dgm:spPr/>
      <dgm:t>
        <a:bodyPr/>
        <a:lstStyle/>
        <a:p>
          <a:endParaRPr lang="en-US"/>
        </a:p>
      </dgm:t>
    </dgm:pt>
    <dgm:pt modelId="{2613E4D6-B94A-4FF2-BD5A-29C7A9462B99}">
      <dgm:prSet custT="1"/>
      <dgm:spPr>
        <a:solidFill>
          <a:srgbClr val="00B0F0"/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Location:</a:t>
          </a:r>
          <a:r>
            <a:rPr lang="en-US" sz="1800" dirty="0">
              <a:solidFill>
                <a:schemeClr val="bg1"/>
              </a:solidFill>
            </a:rPr>
            <a:t> </a:t>
          </a:r>
          <a:r>
            <a:rPr lang="en-US" sz="1800" dirty="0"/>
            <a:t>United Kingdom</a:t>
          </a:r>
        </a:p>
      </dgm:t>
    </dgm:pt>
    <dgm:pt modelId="{AB2FC4E2-437F-4B40-ABDE-C895AE3EAC22}" type="parTrans" cxnId="{2CEDF092-4E0F-4208-A935-2C0FF86933D6}">
      <dgm:prSet/>
      <dgm:spPr/>
      <dgm:t>
        <a:bodyPr/>
        <a:lstStyle/>
        <a:p>
          <a:endParaRPr lang="en-US"/>
        </a:p>
      </dgm:t>
    </dgm:pt>
    <dgm:pt modelId="{9DC45AB9-C2D0-49A9-9F94-372F38A89208}" type="sibTrans" cxnId="{2CEDF092-4E0F-4208-A935-2C0FF86933D6}">
      <dgm:prSet/>
      <dgm:spPr/>
      <dgm:t>
        <a:bodyPr/>
        <a:lstStyle/>
        <a:p>
          <a:endParaRPr lang="en-US"/>
        </a:p>
      </dgm:t>
    </dgm:pt>
    <dgm:pt modelId="{50F4F8B6-C01F-455D-8976-2816B9E060C6}">
      <dgm:prSet custT="1"/>
      <dgm:spPr>
        <a:solidFill>
          <a:srgbClr val="00B0F0"/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Reports to:</a:t>
          </a:r>
          <a:r>
            <a:rPr lang="en-US" sz="1800" dirty="0">
              <a:solidFill>
                <a:schemeClr val="bg1"/>
              </a:solidFill>
            </a:rPr>
            <a:t> </a:t>
          </a:r>
          <a:r>
            <a:rPr lang="en-US" sz="1800" dirty="0"/>
            <a:t>Sales Director</a:t>
          </a:r>
        </a:p>
      </dgm:t>
    </dgm:pt>
    <dgm:pt modelId="{CD0B9357-8512-4A80-A1D5-4E49DBEDA52B}" type="parTrans" cxnId="{186659CA-6C45-4A07-B228-2F03D900B147}">
      <dgm:prSet/>
      <dgm:spPr/>
      <dgm:t>
        <a:bodyPr/>
        <a:lstStyle/>
        <a:p>
          <a:endParaRPr lang="en-US"/>
        </a:p>
      </dgm:t>
    </dgm:pt>
    <dgm:pt modelId="{5E1665DF-0972-419B-9740-ED587B7B31F2}" type="sibTrans" cxnId="{186659CA-6C45-4A07-B228-2F03D900B147}">
      <dgm:prSet/>
      <dgm:spPr/>
      <dgm:t>
        <a:bodyPr/>
        <a:lstStyle/>
        <a:p>
          <a:endParaRPr lang="en-US"/>
        </a:p>
      </dgm:t>
    </dgm:pt>
    <dgm:pt modelId="{28D5F4A0-A4DB-4C44-BA2A-152739D6E5D7}">
      <dgm:prSet custT="1"/>
      <dgm:spPr>
        <a:solidFill>
          <a:srgbClr val="00B0F0"/>
        </a:solidFill>
      </dgm:spPr>
      <dgm:t>
        <a:bodyPr/>
        <a:lstStyle/>
        <a:p>
          <a:r>
            <a:rPr lang="en-US" sz="1600" b="1" dirty="0">
              <a:solidFill>
                <a:schemeClr val="bg1"/>
              </a:solidFill>
            </a:rPr>
            <a:t>Main Responsibilities</a:t>
          </a:r>
          <a:r>
            <a:rPr lang="en-US" sz="1600" b="1" dirty="0"/>
            <a:t>:</a:t>
          </a:r>
          <a:endParaRPr lang="en-US" sz="1600" dirty="0"/>
        </a:p>
      </dgm:t>
    </dgm:pt>
    <dgm:pt modelId="{AFAC1D7B-40D3-43FF-B30D-C356EA34CEFA}" type="parTrans" cxnId="{FD137B0B-1599-4072-B990-70E0B5962EEE}">
      <dgm:prSet/>
      <dgm:spPr/>
      <dgm:t>
        <a:bodyPr/>
        <a:lstStyle/>
        <a:p>
          <a:endParaRPr lang="en-US"/>
        </a:p>
      </dgm:t>
    </dgm:pt>
    <dgm:pt modelId="{9DE2E80A-D856-48B2-9E16-D38BB0C557A4}" type="sibTrans" cxnId="{FD137B0B-1599-4072-B990-70E0B5962EEE}">
      <dgm:prSet/>
      <dgm:spPr/>
      <dgm:t>
        <a:bodyPr/>
        <a:lstStyle/>
        <a:p>
          <a:endParaRPr lang="en-US"/>
        </a:p>
      </dgm:t>
    </dgm:pt>
    <dgm:pt modelId="{B7A97CE5-CBBF-4E90-9BF2-CAFFB48A0227}">
      <dgm:prSet custT="1"/>
      <dgm:spPr>
        <a:solidFill>
          <a:srgbClr val="00B0F0"/>
        </a:solidFill>
      </dgm:spPr>
      <dgm:t>
        <a:bodyPr/>
        <a:lstStyle/>
        <a:p>
          <a:r>
            <a:rPr lang="en-US" sz="1400" dirty="0"/>
            <a:t>Promoting and selling Shield products to new and existing customers</a:t>
          </a:r>
        </a:p>
      </dgm:t>
    </dgm:pt>
    <dgm:pt modelId="{E5AAF9F5-4B10-4360-B435-A174480C3E0A}" type="parTrans" cxnId="{027D0295-B3CF-409A-8165-E4E2D474391D}">
      <dgm:prSet/>
      <dgm:spPr/>
      <dgm:t>
        <a:bodyPr/>
        <a:lstStyle/>
        <a:p>
          <a:endParaRPr lang="en-US"/>
        </a:p>
      </dgm:t>
    </dgm:pt>
    <dgm:pt modelId="{1B9A7A12-06AD-442B-AD70-86C877946856}" type="sibTrans" cxnId="{027D0295-B3CF-409A-8165-E4E2D474391D}">
      <dgm:prSet/>
      <dgm:spPr/>
      <dgm:t>
        <a:bodyPr/>
        <a:lstStyle/>
        <a:p>
          <a:endParaRPr lang="en-US"/>
        </a:p>
      </dgm:t>
    </dgm:pt>
    <dgm:pt modelId="{EBBB6A72-7391-42C9-89F8-701F7CFC2947}">
      <dgm:prSet custT="1"/>
      <dgm:spPr>
        <a:solidFill>
          <a:srgbClr val="00B0F0"/>
        </a:solidFill>
      </dgm:spPr>
      <dgm:t>
        <a:bodyPr/>
        <a:lstStyle/>
        <a:p>
          <a:r>
            <a:rPr lang="en-US" sz="1600" dirty="0"/>
            <a:t>Building and maintaining customer relationships</a:t>
          </a:r>
        </a:p>
      </dgm:t>
    </dgm:pt>
    <dgm:pt modelId="{2EE4C393-DE2D-4107-97E3-7986A809F994}" type="parTrans" cxnId="{3FF1E1D6-7058-4E97-B1BB-E4B65A258A8A}">
      <dgm:prSet/>
      <dgm:spPr/>
      <dgm:t>
        <a:bodyPr/>
        <a:lstStyle/>
        <a:p>
          <a:endParaRPr lang="en-US"/>
        </a:p>
      </dgm:t>
    </dgm:pt>
    <dgm:pt modelId="{302D37BE-E713-4144-AB6B-12A707B59E6E}" type="sibTrans" cxnId="{3FF1E1D6-7058-4E97-B1BB-E4B65A258A8A}">
      <dgm:prSet/>
      <dgm:spPr/>
      <dgm:t>
        <a:bodyPr/>
        <a:lstStyle/>
        <a:p>
          <a:endParaRPr lang="en-US"/>
        </a:p>
      </dgm:t>
    </dgm:pt>
    <dgm:pt modelId="{8F3DDFA3-DCF3-4DAC-9B34-82F005A21B6F}">
      <dgm:prSet custT="1"/>
      <dgm:spPr>
        <a:solidFill>
          <a:srgbClr val="00B0F0"/>
        </a:solidFill>
      </dgm:spPr>
      <dgm:t>
        <a:bodyPr/>
        <a:lstStyle/>
        <a:p>
          <a:r>
            <a:rPr lang="en-US" sz="1600" dirty="0"/>
            <a:t>Achieving agreed sales targets and KPIs</a:t>
          </a:r>
        </a:p>
      </dgm:t>
    </dgm:pt>
    <dgm:pt modelId="{41CD4F67-1D1A-468E-8417-69A3F74357D2}" type="parTrans" cxnId="{A2DD5943-1C30-46DB-9A68-908860815A50}">
      <dgm:prSet/>
      <dgm:spPr/>
      <dgm:t>
        <a:bodyPr/>
        <a:lstStyle/>
        <a:p>
          <a:endParaRPr lang="en-US"/>
        </a:p>
      </dgm:t>
    </dgm:pt>
    <dgm:pt modelId="{30250A6E-E7DE-4495-B8FC-C43FE7264D78}" type="sibTrans" cxnId="{A2DD5943-1C30-46DB-9A68-908860815A50}">
      <dgm:prSet/>
      <dgm:spPr/>
      <dgm:t>
        <a:bodyPr/>
        <a:lstStyle/>
        <a:p>
          <a:endParaRPr lang="en-US"/>
        </a:p>
      </dgm:t>
    </dgm:pt>
    <dgm:pt modelId="{F5991D80-CADA-46DE-8994-B1D3928942A1}">
      <dgm:prSet custT="1"/>
      <dgm:spPr>
        <a:solidFill>
          <a:srgbClr val="00B0F0"/>
        </a:solidFill>
      </dgm:spPr>
      <dgm:t>
        <a:bodyPr/>
        <a:lstStyle/>
        <a:p>
          <a:r>
            <a:rPr lang="en-US" sz="1600" dirty="0"/>
            <a:t>Using (CRM) systems to manage customer data and sales </a:t>
          </a:r>
        </a:p>
      </dgm:t>
    </dgm:pt>
    <dgm:pt modelId="{9E6623FC-A053-4544-BE31-26F041243266}" type="parTrans" cxnId="{0E298DB5-CF46-47DF-B136-FBE748A34384}">
      <dgm:prSet/>
      <dgm:spPr/>
      <dgm:t>
        <a:bodyPr/>
        <a:lstStyle/>
        <a:p>
          <a:endParaRPr lang="en-US"/>
        </a:p>
      </dgm:t>
    </dgm:pt>
    <dgm:pt modelId="{B909DB7B-4293-42EB-814C-712AC229E656}" type="sibTrans" cxnId="{0E298DB5-CF46-47DF-B136-FBE748A34384}">
      <dgm:prSet/>
      <dgm:spPr/>
      <dgm:t>
        <a:bodyPr/>
        <a:lstStyle/>
        <a:p>
          <a:endParaRPr lang="en-US"/>
        </a:p>
      </dgm:t>
    </dgm:pt>
    <dgm:pt modelId="{71DDE2AF-77AC-4A0F-B21C-3303DA8654B0}">
      <dgm:prSet custT="1"/>
      <dgm:spPr>
        <a:solidFill>
          <a:srgbClr val="00B0F0"/>
        </a:solidFill>
      </dgm:spPr>
      <dgm:t>
        <a:bodyPr/>
        <a:lstStyle/>
        <a:p>
          <a:r>
            <a:rPr lang="en-US" sz="1600" dirty="0"/>
            <a:t>Monitoring competitor activity and market trends</a:t>
          </a:r>
        </a:p>
      </dgm:t>
    </dgm:pt>
    <dgm:pt modelId="{632CF2C2-11F8-4191-BD71-88C7CB62C01E}" type="parTrans" cxnId="{182E6A4E-DDB4-405D-BEB8-811F64BD91FF}">
      <dgm:prSet/>
      <dgm:spPr/>
      <dgm:t>
        <a:bodyPr/>
        <a:lstStyle/>
        <a:p>
          <a:endParaRPr lang="en-US"/>
        </a:p>
      </dgm:t>
    </dgm:pt>
    <dgm:pt modelId="{25E6CB0B-9EDF-4145-9E6F-ABCFD551B3AD}" type="sibTrans" cxnId="{182E6A4E-DDB4-405D-BEB8-811F64BD91FF}">
      <dgm:prSet/>
      <dgm:spPr/>
      <dgm:t>
        <a:bodyPr/>
        <a:lstStyle/>
        <a:p>
          <a:endParaRPr lang="en-US"/>
        </a:p>
      </dgm:t>
    </dgm:pt>
    <dgm:pt modelId="{0CAC0CFE-00F0-49C0-AB79-15330FD1A785}">
      <dgm:prSet/>
      <dgm:spPr>
        <a:solidFill>
          <a:srgbClr val="00B0F0"/>
        </a:solidFill>
      </dgm:spPr>
      <dgm:t>
        <a:bodyPr/>
        <a:lstStyle/>
        <a:p>
          <a:r>
            <a:rPr lang="en-US" dirty="0"/>
            <a:t>Liaising with internal departments to ensure high levels </a:t>
          </a:r>
        </a:p>
      </dgm:t>
    </dgm:pt>
    <dgm:pt modelId="{1DC31DA6-CE02-499A-9364-848A683A3285}" type="parTrans" cxnId="{A0889F88-410A-4ACD-BF5D-C983C207D2B0}">
      <dgm:prSet/>
      <dgm:spPr/>
      <dgm:t>
        <a:bodyPr/>
        <a:lstStyle/>
        <a:p>
          <a:endParaRPr lang="en-US"/>
        </a:p>
      </dgm:t>
    </dgm:pt>
    <dgm:pt modelId="{53483249-1CC7-4D08-B3F2-045FCF26F1B0}" type="sibTrans" cxnId="{A0889F88-410A-4ACD-BF5D-C983C207D2B0}">
      <dgm:prSet/>
      <dgm:spPr/>
      <dgm:t>
        <a:bodyPr/>
        <a:lstStyle/>
        <a:p>
          <a:endParaRPr lang="en-US"/>
        </a:p>
      </dgm:t>
    </dgm:pt>
    <dgm:pt modelId="{0E38F3B2-2CAD-44A7-9DAC-0CB29F005BFD}" type="pres">
      <dgm:prSet presAssocID="{6E36B569-877C-48E4-9657-BDBD6406A3C3}" presName="Name0" presStyleCnt="0">
        <dgm:presLayoutVars>
          <dgm:dir/>
          <dgm:resizeHandles val="exact"/>
        </dgm:presLayoutVars>
      </dgm:prSet>
      <dgm:spPr/>
    </dgm:pt>
    <dgm:pt modelId="{C81A05BF-440A-45DD-B304-F000E214DE03}" type="pres">
      <dgm:prSet presAssocID="{BE19164F-696B-4744-8E10-78791C4014D5}" presName="node" presStyleLbl="node1" presStyleIdx="0" presStyleCnt="13" custScaleY="112187">
        <dgm:presLayoutVars>
          <dgm:bulletEnabled val="1"/>
        </dgm:presLayoutVars>
      </dgm:prSet>
      <dgm:spPr/>
    </dgm:pt>
    <dgm:pt modelId="{F16B7655-B50F-4A72-833B-CAE21D18B288}" type="pres">
      <dgm:prSet presAssocID="{E188A710-08DA-47BD-A455-0CD4E7911A6F}" presName="sibTrans" presStyleLbl="sibTrans1D1" presStyleIdx="0" presStyleCnt="12"/>
      <dgm:spPr/>
    </dgm:pt>
    <dgm:pt modelId="{A9D48D84-0892-4AE7-B0D8-5CD435267CA0}" type="pres">
      <dgm:prSet presAssocID="{E188A710-08DA-47BD-A455-0CD4E7911A6F}" presName="connectorText" presStyleLbl="sibTrans1D1" presStyleIdx="0" presStyleCnt="12"/>
      <dgm:spPr/>
    </dgm:pt>
    <dgm:pt modelId="{B759FF1B-6282-441F-965E-9CF2E7C41CF9}" type="pres">
      <dgm:prSet presAssocID="{144C06F8-23F4-4AD7-A3B9-2FC476F17D1B}" presName="node" presStyleLbl="node1" presStyleIdx="1" presStyleCnt="13">
        <dgm:presLayoutVars>
          <dgm:bulletEnabled val="1"/>
        </dgm:presLayoutVars>
      </dgm:prSet>
      <dgm:spPr/>
    </dgm:pt>
    <dgm:pt modelId="{FA63D8EA-955E-4887-A665-B3046EFE9897}" type="pres">
      <dgm:prSet presAssocID="{52F423CF-C0A0-4500-8B80-B00B2BBD27EE}" presName="sibTrans" presStyleLbl="sibTrans1D1" presStyleIdx="1" presStyleCnt="12"/>
      <dgm:spPr/>
    </dgm:pt>
    <dgm:pt modelId="{B54C1A2E-730E-47DD-A6FC-A583A538F824}" type="pres">
      <dgm:prSet presAssocID="{52F423CF-C0A0-4500-8B80-B00B2BBD27EE}" presName="connectorText" presStyleLbl="sibTrans1D1" presStyleIdx="1" presStyleCnt="12"/>
      <dgm:spPr/>
    </dgm:pt>
    <dgm:pt modelId="{65130DE9-7FFD-4F4F-BB3E-FDC53BA3C4CF}" type="pres">
      <dgm:prSet presAssocID="{8BE02B65-12BE-480B-83AC-7896384F2729}" presName="node" presStyleLbl="node1" presStyleIdx="2" presStyleCnt="13">
        <dgm:presLayoutVars>
          <dgm:bulletEnabled val="1"/>
        </dgm:presLayoutVars>
      </dgm:prSet>
      <dgm:spPr/>
    </dgm:pt>
    <dgm:pt modelId="{2AFA4B88-4635-46E0-8FA9-F6800B6C42FC}" type="pres">
      <dgm:prSet presAssocID="{87849EB6-4ED2-43DB-84B2-B820362BA08C}" presName="sibTrans" presStyleLbl="sibTrans1D1" presStyleIdx="2" presStyleCnt="12"/>
      <dgm:spPr/>
    </dgm:pt>
    <dgm:pt modelId="{79DD201A-161F-4E61-9EE3-24B50C6C2854}" type="pres">
      <dgm:prSet presAssocID="{87849EB6-4ED2-43DB-84B2-B820362BA08C}" presName="connectorText" presStyleLbl="sibTrans1D1" presStyleIdx="2" presStyleCnt="12"/>
      <dgm:spPr/>
    </dgm:pt>
    <dgm:pt modelId="{DA57BA68-15D0-4153-AD37-26EE6CF0164E}" type="pres">
      <dgm:prSet presAssocID="{0716707E-4BCC-47E8-B36A-F02EF524A1FF}" presName="node" presStyleLbl="node1" presStyleIdx="3" presStyleCnt="13">
        <dgm:presLayoutVars>
          <dgm:bulletEnabled val="1"/>
        </dgm:presLayoutVars>
      </dgm:prSet>
      <dgm:spPr/>
    </dgm:pt>
    <dgm:pt modelId="{24E21B48-A405-41B0-9C1A-D9F088083352}" type="pres">
      <dgm:prSet presAssocID="{C4192B83-EDC6-4810-BEFB-AC4E274C50ED}" presName="sibTrans" presStyleLbl="sibTrans1D1" presStyleIdx="3" presStyleCnt="12"/>
      <dgm:spPr/>
    </dgm:pt>
    <dgm:pt modelId="{062478F4-D4FA-4319-9FD9-B582CD532713}" type="pres">
      <dgm:prSet presAssocID="{C4192B83-EDC6-4810-BEFB-AC4E274C50ED}" presName="connectorText" presStyleLbl="sibTrans1D1" presStyleIdx="3" presStyleCnt="12"/>
      <dgm:spPr/>
    </dgm:pt>
    <dgm:pt modelId="{C43A253F-3347-4F3A-B11E-C9602D44B746}" type="pres">
      <dgm:prSet presAssocID="{2613E4D6-B94A-4FF2-BD5A-29C7A9462B99}" presName="node" presStyleLbl="node1" presStyleIdx="4" presStyleCnt="13">
        <dgm:presLayoutVars>
          <dgm:bulletEnabled val="1"/>
        </dgm:presLayoutVars>
      </dgm:prSet>
      <dgm:spPr/>
    </dgm:pt>
    <dgm:pt modelId="{3E2F39C4-E5BD-4689-8F29-521C51CF1FC4}" type="pres">
      <dgm:prSet presAssocID="{9DC45AB9-C2D0-49A9-9F94-372F38A89208}" presName="sibTrans" presStyleLbl="sibTrans1D1" presStyleIdx="4" presStyleCnt="12"/>
      <dgm:spPr/>
    </dgm:pt>
    <dgm:pt modelId="{72F36D9D-77D3-4969-88C0-0E1C35B698A4}" type="pres">
      <dgm:prSet presAssocID="{9DC45AB9-C2D0-49A9-9F94-372F38A89208}" presName="connectorText" presStyleLbl="sibTrans1D1" presStyleIdx="4" presStyleCnt="12"/>
      <dgm:spPr/>
    </dgm:pt>
    <dgm:pt modelId="{21D49DB4-7BC3-4C55-A31C-5C3F8EE8228A}" type="pres">
      <dgm:prSet presAssocID="{50F4F8B6-C01F-455D-8976-2816B9E060C6}" presName="node" presStyleLbl="node1" presStyleIdx="5" presStyleCnt="13">
        <dgm:presLayoutVars>
          <dgm:bulletEnabled val="1"/>
        </dgm:presLayoutVars>
      </dgm:prSet>
      <dgm:spPr/>
    </dgm:pt>
    <dgm:pt modelId="{532AD45E-9295-48FF-8CA2-D53A4FE6FAA1}" type="pres">
      <dgm:prSet presAssocID="{5E1665DF-0972-419B-9740-ED587B7B31F2}" presName="sibTrans" presStyleLbl="sibTrans1D1" presStyleIdx="5" presStyleCnt="12"/>
      <dgm:spPr/>
    </dgm:pt>
    <dgm:pt modelId="{92F0C1CA-A4B1-4B6E-B47A-9E8330527B24}" type="pres">
      <dgm:prSet presAssocID="{5E1665DF-0972-419B-9740-ED587B7B31F2}" presName="connectorText" presStyleLbl="sibTrans1D1" presStyleIdx="5" presStyleCnt="12"/>
      <dgm:spPr/>
    </dgm:pt>
    <dgm:pt modelId="{62E1089C-F259-4FAF-A72E-54C8D3D114B1}" type="pres">
      <dgm:prSet presAssocID="{28D5F4A0-A4DB-4C44-BA2A-152739D6E5D7}" presName="node" presStyleLbl="node1" presStyleIdx="6" presStyleCnt="13">
        <dgm:presLayoutVars>
          <dgm:bulletEnabled val="1"/>
        </dgm:presLayoutVars>
      </dgm:prSet>
      <dgm:spPr/>
    </dgm:pt>
    <dgm:pt modelId="{2025A7BD-1450-4A45-AE83-6A8CBDF09DEC}" type="pres">
      <dgm:prSet presAssocID="{9DE2E80A-D856-48B2-9E16-D38BB0C557A4}" presName="sibTrans" presStyleLbl="sibTrans1D1" presStyleIdx="6" presStyleCnt="12"/>
      <dgm:spPr/>
    </dgm:pt>
    <dgm:pt modelId="{89753242-856B-4BCA-BFE7-C73B8A898B68}" type="pres">
      <dgm:prSet presAssocID="{9DE2E80A-D856-48B2-9E16-D38BB0C557A4}" presName="connectorText" presStyleLbl="sibTrans1D1" presStyleIdx="6" presStyleCnt="12"/>
      <dgm:spPr/>
    </dgm:pt>
    <dgm:pt modelId="{22952910-9224-4B4B-AFA8-85EB00897E31}" type="pres">
      <dgm:prSet presAssocID="{B7A97CE5-CBBF-4E90-9BF2-CAFFB48A0227}" presName="node" presStyleLbl="node1" presStyleIdx="7" presStyleCnt="13">
        <dgm:presLayoutVars>
          <dgm:bulletEnabled val="1"/>
        </dgm:presLayoutVars>
      </dgm:prSet>
      <dgm:spPr/>
    </dgm:pt>
    <dgm:pt modelId="{48FEC35B-A49F-4AC7-9160-9C056555C1BA}" type="pres">
      <dgm:prSet presAssocID="{1B9A7A12-06AD-442B-AD70-86C877946856}" presName="sibTrans" presStyleLbl="sibTrans1D1" presStyleIdx="7" presStyleCnt="12"/>
      <dgm:spPr/>
    </dgm:pt>
    <dgm:pt modelId="{D4250653-7E05-4935-9D0D-D140494607E0}" type="pres">
      <dgm:prSet presAssocID="{1B9A7A12-06AD-442B-AD70-86C877946856}" presName="connectorText" presStyleLbl="sibTrans1D1" presStyleIdx="7" presStyleCnt="12"/>
      <dgm:spPr/>
    </dgm:pt>
    <dgm:pt modelId="{09FC9F2D-7A1A-4CF1-8E2C-FF42262C74B4}" type="pres">
      <dgm:prSet presAssocID="{EBBB6A72-7391-42C9-89F8-701F7CFC2947}" presName="node" presStyleLbl="node1" presStyleIdx="8" presStyleCnt="13">
        <dgm:presLayoutVars>
          <dgm:bulletEnabled val="1"/>
        </dgm:presLayoutVars>
      </dgm:prSet>
      <dgm:spPr/>
    </dgm:pt>
    <dgm:pt modelId="{10CEAB7E-67CF-4C82-813A-0C3E249C279A}" type="pres">
      <dgm:prSet presAssocID="{302D37BE-E713-4144-AB6B-12A707B59E6E}" presName="sibTrans" presStyleLbl="sibTrans1D1" presStyleIdx="8" presStyleCnt="12"/>
      <dgm:spPr/>
    </dgm:pt>
    <dgm:pt modelId="{83198AB4-2FAF-4AEE-8AB1-3AFCD9551AE3}" type="pres">
      <dgm:prSet presAssocID="{302D37BE-E713-4144-AB6B-12A707B59E6E}" presName="connectorText" presStyleLbl="sibTrans1D1" presStyleIdx="8" presStyleCnt="12"/>
      <dgm:spPr/>
    </dgm:pt>
    <dgm:pt modelId="{7B995439-2594-48F9-B4D8-0E50706D0F71}" type="pres">
      <dgm:prSet presAssocID="{8F3DDFA3-DCF3-4DAC-9B34-82F005A21B6F}" presName="node" presStyleLbl="node1" presStyleIdx="9" presStyleCnt="13">
        <dgm:presLayoutVars>
          <dgm:bulletEnabled val="1"/>
        </dgm:presLayoutVars>
      </dgm:prSet>
      <dgm:spPr/>
    </dgm:pt>
    <dgm:pt modelId="{B145256C-7FD9-4543-9E18-34A94010F85D}" type="pres">
      <dgm:prSet presAssocID="{30250A6E-E7DE-4495-B8FC-C43FE7264D78}" presName="sibTrans" presStyleLbl="sibTrans1D1" presStyleIdx="9" presStyleCnt="12"/>
      <dgm:spPr/>
    </dgm:pt>
    <dgm:pt modelId="{05135524-05D8-48E3-BEE8-48F8E40C190F}" type="pres">
      <dgm:prSet presAssocID="{30250A6E-E7DE-4495-B8FC-C43FE7264D78}" presName="connectorText" presStyleLbl="sibTrans1D1" presStyleIdx="9" presStyleCnt="12"/>
      <dgm:spPr/>
    </dgm:pt>
    <dgm:pt modelId="{66D066F8-ACFE-40B1-A813-C73D899C1D8D}" type="pres">
      <dgm:prSet presAssocID="{F5991D80-CADA-46DE-8994-B1D3928942A1}" presName="node" presStyleLbl="node1" presStyleIdx="10" presStyleCnt="13">
        <dgm:presLayoutVars>
          <dgm:bulletEnabled val="1"/>
        </dgm:presLayoutVars>
      </dgm:prSet>
      <dgm:spPr/>
    </dgm:pt>
    <dgm:pt modelId="{39656915-DED7-4E0E-8A3D-1FBB722C111C}" type="pres">
      <dgm:prSet presAssocID="{B909DB7B-4293-42EB-814C-712AC229E656}" presName="sibTrans" presStyleLbl="sibTrans1D1" presStyleIdx="10" presStyleCnt="12"/>
      <dgm:spPr/>
    </dgm:pt>
    <dgm:pt modelId="{B08C76DF-4528-43D4-8B83-775A54ED8281}" type="pres">
      <dgm:prSet presAssocID="{B909DB7B-4293-42EB-814C-712AC229E656}" presName="connectorText" presStyleLbl="sibTrans1D1" presStyleIdx="10" presStyleCnt="12"/>
      <dgm:spPr/>
    </dgm:pt>
    <dgm:pt modelId="{2518B6D6-995D-4631-9E92-410CCFD38A70}" type="pres">
      <dgm:prSet presAssocID="{71DDE2AF-77AC-4A0F-B21C-3303DA8654B0}" presName="node" presStyleLbl="node1" presStyleIdx="11" presStyleCnt="13">
        <dgm:presLayoutVars>
          <dgm:bulletEnabled val="1"/>
        </dgm:presLayoutVars>
      </dgm:prSet>
      <dgm:spPr/>
    </dgm:pt>
    <dgm:pt modelId="{1321D07D-05C4-4C57-8C64-C1D5A8CF8AC8}" type="pres">
      <dgm:prSet presAssocID="{25E6CB0B-9EDF-4145-9E6F-ABCFD551B3AD}" presName="sibTrans" presStyleLbl="sibTrans1D1" presStyleIdx="11" presStyleCnt="12"/>
      <dgm:spPr/>
    </dgm:pt>
    <dgm:pt modelId="{FF48AC63-BE13-4801-BACB-A5DCAD20331A}" type="pres">
      <dgm:prSet presAssocID="{25E6CB0B-9EDF-4145-9E6F-ABCFD551B3AD}" presName="connectorText" presStyleLbl="sibTrans1D1" presStyleIdx="11" presStyleCnt="12"/>
      <dgm:spPr/>
    </dgm:pt>
    <dgm:pt modelId="{17AA1400-F9E9-41D4-8675-5E5E52720FFE}" type="pres">
      <dgm:prSet presAssocID="{0CAC0CFE-00F0-49C0-AB79-15330FD1A785}" presName="node" presStyleLbl="node1" presStyleIdx="12" presStyleCnt="13">
        <dgm:presLayoutVars>
          <dgm:bulletEnabled val="1"/>
        </dgm:presLayoutVars>
      </dgm:prSet>
      <dgm:spPr/>
    </dgm:pt>
  </dgm:ptLst>
  <dgm:cxnLst>
    <dgm:cxn modelId="{F962F901-C81B-41BC-B39E-C059C3BFFF64}" type="presOf" srcId="{25E6CB0B-9EDF-4145-9E6F-ABCFD551B3AD}" destId="{1321D07D-05C4-4C57-8C64-C1D5A8CF8AC8}" srcOrd="0" destOrd="0" presId="urn:microsoft.com/office/officeart/2005/8/layout/bProcess3"/>
    <dgm:cxn modelId="{CAA6B904-089D-4675-BDCA-B0A0F7B0D850}" type="presOf" srcId="{71DDE2AF-77AC-4A0F-B21C-3303DA8654B0}" destId="{2518B6D6-995D-4631-9E92-410CCFD38A70}" srcOrd="0" destOrd="0" presId="urn:microsoft.com/office/officeart/2005/8/layout/bProcess3"/>
    <dgm:cxn modelId="{D301FF08-8197-491E-9846-223884505EAF}" type="presOf" srcId="{302D37BE-E713-4144-AB6B-12A707B59E6E}" destId="{83198AB4-2FAF-4AEE-8AB1-3AFCD9551AE3}" srcOrd="1" destOrd="0" presId="urn:microsoft.com/office/officeart/2005/8/layout/bProcess3"/>
    <dgm:cxn modelId="{309A6509-BFDB-4165-8AE6-7004CBAFE080}" type="presOf" srcId="{1B9A7A12-06AD-442B-AD70-86C877946856}" destId="{D4250653-7E05-4935-9D0D-D140494607E0}" srcOrd="1" destOrd="0" presId="urn:microsoft.com/office/officeart/2005/8/layout/bProcess3"/>
    <dgm:cxn modelId="{64DF580A-D259-4E92-99D0-F65C32DD9070}" srcId="{6E36B569-877C-48E4-9657-BDBD6406A3C3}" destId="{144C06F8-23F4-4AD7-A3B9-2FC476F17D1B}" srcOrd="1" destOrd="0" parTransId="{BCA9A09F-F715-454C-8A77-9FE55903A92B}" sibTransId="{52F423CF-C0A0-4500-8B80-B00B2BBD27EE}"/>
    <dgm:cxn modelId="{FD137B0B-1599-4072-B990-70E0B5962EEE}" srcId="{6E36B569-877C-48E4-9657-BDBD6406A3C3}" destId="{28D5F4A0-A4DB-4C44-BA2A-152739D6E5D7}" srcOrd="6" destOrd="0" parTransId="{AFAC1D7B-40D3-43FF-B30D-C356EA34CEFA}" sibTransId="{9DE2E80A-D856-48B2-9E16-D38BB0C557A4}"/>
    <dgm:cxn modelId="{711A820D-3CDB-4724-A35B-10CACD97FE88}" srcId="{6E36B569-877C-48E4-9657-BDBD6406A3C3}" destId="{8BE02B65-12BE-480B-83AC-7896384F2729}" srcOrd="2" destOrd="0" parTransId="{A11B2C57-66B9-43F0-ACD6-C0C994B3FD68}" sibTransId="{87849EB6-4ED2-43DB-84B2-B820362BA08C}"/>
    <dgm:cxn modelId="{B314F30D-957E-4742-8665-D335FD595477}" type="presOf" srcId="{8F3DDFA3-DCF3-4DAC-9B34-82F005A21B6F}" destId="{7B995439-2594-48F9-B4D8-0E50706D0F71}" srcOrd="0" destOrd="0" presId="urn:microsoft.com/office/officeart/2005/8/layout/bProcess3"/>
    <dgm:cxn modelId="{D1F38617-2789-4D46-B468-931D77D270C4}" type="presOf" srcId="{52F423CF-C0A0-4500-8B80-B00B2BBD27EE}" destId="{B54C1A2E-730E-47DD-A6FC-A583A538F824}" srcOrd="1" destOrd="0" presId="urn:microsoft.com/office/officeart/2005/8/layout/bProcess3"/>
    <dgm:cxn modelId="{33A86218-D895-41DC-B723-6CCAD09E0D1F}" type="presOf" srcId="{B909DB7B-4293-42EB-814C-712AC229E656}" destId="{39656915-DED7-4E0E-8A3D-1FBB722C111C}" srcOrd="0" destOrd="0" presId="urn:microsoft.com/office/officeart/2005/8/layout/bProcess3"/>
    <dgm:cxn modelId="{A00DB01A-33CB-4ACB-9C0D-ABB883016A73}" type="presOf" srcId="{9DC45AB9-C2D0-49A9-9F94-372F38A89208}" destId="{3E2F39C4-E5BD-4689-8F29-521C51CF1FC4}" srcOrd="0" destOrd="0" presId="urn:microsoft.com/office/officeart/2005/8/layout/bProcess3"/>
    <dgm:cxn modelId="{B7352233-CF63-4042-8324-E43B06B838BC}" type="presOf" srcId="{30250A6E-E7DE-4495-B8FC-C43FE7264D78}" destId="{05135524-05D8-48E3-BEE8-48F8E40C190F}" srcOrd="1" destOrd="0" presId="urn:microsoft.com/office/officeart/2005/8/layout/bProcess3"/>
    <dgm:cxn modelId="{49F61F36-35BA-4BB8-9386-98EE41FD8960}" type="presOf" srcId="{0CAC0CFE-00F0-49C0-AB79-15330FD1A785}" destId="{17AA1400-F9E9-41D4-8675-5E5E52720FFE}" srcOrd="0" destOrd="0" presId="urn:microsoft.com/office/officeart/2005/8/layout/bProcess3"/>
    <dgm:cxn modelId="{EE7E6538-0D36-4D0F-8C1B-55AE45AF4F47}" type="presOf" srcId="{C4192B83-EDC6-4810-BEFB-AC4E274C50ED}" destId="{24E21B48-A405-41B0-9C1A-D9F088083352}" srcOrd="0" destOrd="0" presId="urn:microsoft.com/office/officeart/2005/8/layout/bProcess3"/>
    <dgm:cxn modelId="{1F188B3E-9400-445C-B5C1-7706D447910E}" type="presOf" srcId="{BE19164F-696B-4744-8E10-78791C4014D5}" destId="{C81A05BF-440A-45DD-B304-F000E214DE03}" srcOrd="0" destOrd="0" presId="urn:microsoft.com/office/officeart/2005/8/layout/bProcess3"/>
    <dgm:cxn modelId="{EA5F375E-843F-44DE-BCC1-7622DA1C8F48}" type="presOf" srcId="{25E6CB0B-9EDF-4145-9E6F-ABCFD551B3AD}" destId="{FF48AC63-BE13-4801-BACB-A5DCAD20331A}" srcOrd="1" destOrd="0" presId="urn:microsoft.com/office/officeart/2005/8/layout/bProcess3"/>
    <dgm:cxn modelId="{A2DD5943-1C30-46DB-9A68-908860815A50}" srcId="{6E36B569-877C-48E4-9657-BDBD6406A3C3}" destId="{8F3DDFA3-DCF3-4DAC-9B34-82F005A21B6F}" srcOrd="9" destOrd="0" parTransId="{41CD4F67-1D1A-468E-8417-69A3F74357D2}" sibTransId="{30250A6E-E7DE-4495-B8FC-C43FE7264D78}"/>
    <dgm:cxn modelId="{1A0B9045-B357-4DD2-9E8C-5EC861580D98}" type="presOf" srcId="{87849EB6-4ED2-43DB-84B2-B820362BA08C}" destId="{79DD201A-161F-4E61-9EE3-24B50C6C2854}" srcOrd="1" destOrd="0" presId="urn:microsoft.com/office/officeart/2005/8/layout/bProcess3"/>
    <dgm:cxn modelId="{DF8E394D-562A-4EFB-A067-EED1A2C732CC}" type="presOf" srcId="{28D5F4A0-A4DB-4C44-BA2A-152739D6E5D7}" destId="{62E1089C-F259-4FAF-A72E-54C8D3D114B1}" srcOrd="0" destOrd="0" presId="urn:microsoft.com/office/officeart/2005/8/layout/bProcess3"/>
    <dgm:cxn modelId="{182E6A4E-DDB4-405D-BEB8-811F64BD91FF}" srcId="{6E36B569-877C-48E4-9657-BDBD6406A3C3}" destId="{71DDE2AF-77AC-4A0F-B21C-3303DA8654B0}" srcOrd="11" destOrd="0" parTransId="{632CF2C2-11F8-4191-BD71-88C7CB62C01E}" sibTransId="{25E6CB0B-9EDF-4145-9E6F-ABCFD551B3AD}"/>
    <dgm:cxn modelId="{CA68556E-20AC-4FD0-B7B8-079CC24223EC}" type="presOf" srcId="{F5991D80-CADA-46DE-8994-B1D3928942A1}" destId="{66D066F8-ACFE-40B1-A813-C73D899C1D8D}" srcOrd="0" destOrd="0" presId="urn:microsoft.com/office/officeart/2005/8/layout/bProcess3"/>
    <dgm:cxn modelId="{44590771-ABF8-4FCC-8FC9-60AD79B2D38C}" type="presOf" srcId="{1B9A7A12-06AD-442B-AD70-86C877946856}" destId="{48FEC35B-A49F-4AC7-9160-9C056555C1BA}" srcOrd="0" destOrd="0" presId="urn:microsoft.com/office/officeart/2005/8/layout/bProcess3"/>
    <dgm:cxn modelId="{1B057078-D468-4C42-A1FD-A1BD22D672F6}" type="presOf" srcId="{B7A97CE5-CBBF-4E90-9BF2-CAFFB48A0227}" destId="{22952910-9224-4B4B-AFA8-85EB00897E31}" srcOrd="0" destOrd="0" presId="urn:microsoft.com/office/officeart/2005/8/layout/bProcess3"/>
    <dgm:cxn modelId="{0BD6625A-B035-41D2-9778-E23986C002A8}" type="presOf" srcId="{2613E4D6-B94A-4FF2-BD5A-29C7A9462B99}" destId="{C43A253F-3347-4F3A-B11E-C9602D44B746}" srcOrd="0" destOrd="0" presId="urn:microsoft.com/office/officeart/2005/8/layout/bProcess3"/>
    <dgm:cxn modelId="{8C23F07F-15CF-49BC-B740-1CA2FEEE3E61}" type="presOf" srcId="{E188A710-08DA-47BD-A455-0CD4E7911A6F}" destId="{F16B7655-B50F-4A72-833B-CAE21D18B288}" srcOrd="0" destOrd="0" presId="urn:microsoft.com/office/officeart/2005/8/layout/bProcess3"/>
    <dgm:cxn modelId="{D0FFE682-A1F9-4CBA-99BF-4498A756F1AA}" type="presOf" srcId="{52F423CF-C0A0-4500-8B80-B00B2BBD27EE}" destId="{FA63D8EA-955E-4887-A665-B3046EFE9897}" srcOrd="0" destOrd="0" presId="urn:microsoft.com/office/officeart/2005/8/layout/bProcess3"/>
    <dgm:cxn modelId="{55DA7986-A002-42CD-ADD4-BD4C1BBA6038}" type="presOf" srcId="{5E1665DF-0972-419B-9740-ED587B7B31F2}" destId="{92F0C1CA-A4B1-4B6E-B47A-9E8330527B24}" srcOrd="1" destOrd="0" presId="urn:microsoft.com/office/officeart/2005/8/layout/bProcess3"/>
    <dgm:cxn modelId="{0FF3C087-4ED5-41F4-9719-5A30E1BFBF50}" type="presOf" srcId="{50F4F8B6-C01F-455D-8976-2816B9E060C6}" destId="{21D49DB4-7BC3-4C55-A31C-5C3F8EE8228A}" srcOrd="0" destOrd="0" presId="urn:microsoft.com/office/officeart/2005/8/layout/bProcess3"/>
    <dgm:cxn modelId="{A0889F88-410A-4ACD-BF5D-C983C207D2B0}" srcId="{6E36B569-877C-48E4-9657-BDBD6406A3C3}" destId="{0CAC0CFE-00F0-49C0-AB79-15330FD1A785}" srcOrd="12" destOrd="0" parTransId="{1DC31DA6-CE02-499A-9364-848A683A3285}" sibTransId="{53483249-1CC7-4D08-B3F2-045FCF26F1B0}"/>
    <dgm:cxn modelId="{CFD5E588-47C2-4CB2-B4B5-205969C87057}" type="presOf" srcId="{87849EB6-4ED2-43DB-84B2-B820362BA08C}" destId="{2AFA4B88-4635-46E0-8FA9-F6800B6C42FC}" srcOrd="0" destOrd="0" presId="urn:microsoft.com/office/officeart/2005/8/layout/bProcess3"/>
    <dgm:cxn modelId="{D2674A8C-F2B7-4460-BCB2-55AC2A2D5F95}" type="presOf" srcId="{30250A6E-E7DE-4495-B8FC-C43FE7264D78}" destId="{B145256C-7FD9-4543-9E18-34A94010F85D}" srcOrd="0" destOrd="0" presId="urn:microsoft.com/office/officeart/2005/8/layout/bProcess3"/>
    <dgm:cxn modelId="{2CEDF092-4E0F-4208-A935-2C0FF86933D6}" srcId="{6E36B569-877C-48E4-9657-BDBD6406A3C3}" destId="{2613E4D6-B94A-4FF2-BD5A-29C7A9462B99}" srcOrd="4" destOrd="0" parTransId="{AB2FC4E2-437F-4B40-ABDE-C895AE3EAC22}" sibTransId="{9DC45AB9-C2D0-49A9-9F94-372F38A89208}"/>
    <dgm:cxn modelId="{027D0295-B3CF-409A-8165-E4E2D474391D}" srcId="{6E36B569-877C-48E4-9657-BDBD6406A3C3}" destId="{B7A97CE5-CBBF-4E90-9BF2-CAFFB48A0227}" srcOrd="7" destOrd="0" parTransId="{E5AAF9F5-4B10-4360-B435-A174480C3E0A}" sibTransId="{1B9A7A12-06AD-442B-AD70-86C877946856}"/>
    <dgm:cxn modelId="{C2B550A3-8B33-4D29-9E2F-5559F7B84942}" type="presOf" srcId="{E188A710-08DA-47BD-A455-0CD4E7911A6F}" destId="{A9D48D84-0892-4AE7-B0D8-5CD435267CA0}" srcOrd="1" destOrd="0" presId="urn:microsoft.com/office/officeart/2005/8/layout/bProcess3"/>
    <dgm:cxn modelId="{A1D414AC-B24F-4BBB-883C-72014BEF8C06}" type="presOf" srcId="{9DE2E80A-D856-48B2-9E16-D38BB0C557A4}" destId="{2025A7BD-1450-4A45-AE83-6A8CBDF09DEC}" srcOrd="0" destOrd="0" presId="urn:microsoft.com/office/officeart/2005/8/layout/bProcess3"/>
    <dgm:cxn modelId="{960219AC-3402-4999-8A63-1FE2048C757B}" type="presOf" srcId="{144C06F8-23F4-4AD7-A3B9-2FC476F17D1B}" destId="{B759FF1B-6282-441F-965E-9CF2E7C41CF9}" srcOrd="0" destOrd="0" presId="urn:microsoft.com/office/officeart/2005/8/layout/bProcess3"/>
    <dgm:cxn modelId="{2912DDAC-A300-4FA9-BAA5-730635AD1573}" type="presOf" srcId="{8BE02B65-12BE-480B-83AC-7896384F2729}" destId="{65130DE9-7FFD-4F4F-BB3E-FDC53BA3C4CF}" srcOrd="0" destOrd="0" presId="urn:microsoft.com/office/officeart/2005/8/layout/bProcess3"/>
    <dgm:cxn modelId="{052FCDAD-F621-404E-B5EE-4AA00165EAB0}" type="presOf" srcId="{B909DB7B-4293-42EB-814C-712AC229E656}" destId="{B08C76DF-4528-43D4-8B83-775A54ED8281}" srcOrd="1" destOrd="0" presId="urn:microsoft.com/office/officeart/2005/8/layout/bProcess3"/>
    <dgm:cxn modelId="{1CF0B5B3-2ED8-4E34-BD45-7AC05258ED27}" type="presOf" srcId="{9DC45AB9-C2D0-49A9-9F94-372F38A89208}" destId="{72F36D9D-77D3-4969-88C0-0E1C35B698A4}" srcOrd="1" destOrd="0" presId="urn:microsoft.com/office/officeart/2005/8/layout/bProcess3"/>
    <dgm:cxn modelId="{490406B4-F819-4269-B644-5C501C979233}" type="presOf" srcId="{5E1665DF-0972-419B-9740-ED587B7B31F2}" destId="{532AD45E-9295-48FF-8CA2-D53A4FE6FAA1}" srcOrd="0" destOrd="0" presId="urn:microsoft.com/office/officeart/2005/8/layout/bProcess3"/>
    <dgm:cxn modelId="{0E298DB5-CF46-47DF-B136-FBE748A34384}" srcId="{6E36B569-877C-48E4-9657-BDBD6406A3C3}" destId="{F5991D80-CADA-46DE-8994-B1D3928942A1}" srcOrd="10" destOrd="0" parTransId="{9E6623FC-A053-4544-BE31-26F041243266}" sibTransId="{B909DB7B-4293-42EB-814C-712AC229E656}"/>
    <dgm:cxn modelId="{D7FAD0B6-E5AC-4ADF-A770-6DF6F4B2858F}" type="presOf" srcId="{302D37BE-E713-4144-AB6B-12A707B59E6E}" destId="{10CEAB7E-67CF-4C82-813A-0C3E249C279A}" srcOrd="0" destOrd="0" presId="urn:microsoft.com/office/officeart/2005/8/layout/bProcess3"/>
    <dgm:cxn modelId="{C16166BC-8402-44F3-AE2C-FCDAD875525F}" type="presOf" srcId="{6E36B569-877C-48E4-9657-BDBD6406A3C3}" destId="{0E38F3B2-2CAD-44A7-9DAC-0CB29F005BFD}" srcOrd="0" destOrd="0" presId="urn:microsoft.com/office/officeart/2005/8/layout/bProcess3"/>
    <dgm:cxn modelId="{FDD3CDBD-7FED-447A-B861-9DE6D3490D44}" type="presOf" srcId="{EBBB6A72-7391-42C9-89F8-701F7CFC2947}" destId="{09FC9F2D-7A1A-4CF1-8E2C-FF42262C74B4}" srcOrd="0" destOrd="0" presId="urn:microsoft.com/office/officeart/2005/8/layout/bProcess3"/>
    <dgm:cxn modelId="{186659CA-6C45-4A07-B228-2F03D900B147}" srcId="{6E36B569-877C-48E4-9657-BDBD6406A3C3}" destId="{50F4F8B6-C01F-455D-8976-2816B9E060C6}" srcOrd="5" destOrd="0" parTransId="{CD0B9357-8512-4A80-A1D5-4E49DBEDA52B}" sibTransId="{5E1665DF-0972-419B-9740-ED587B7B31F2}"/>
    <dgm:cxn modelId="{3FF1E1D6-7058-4E97-B1BB-E4B65A258A8A}" srcId="{6E36B569-877C-48E4-9657-BDBD6406A3C3}" destId="{EBBB6A72-7391-42C9-89F8-701F7CFC2947}" srcOrd="8" destOrd="0" parTransId="{2EE4C393-DE2D-4107-97E3-7986A809F994}" sibTransId="{302D37BE-E713-4144-AB6B-12A707B59E6E}"/>
    <dgm:cxn modelId="{062FF1DF-6E3D-4B62-B337-C0AE9B141460}" srcId="{6E36B569-877C-48E4-9657-BDBD6406A3C3}" destId="{0716707E-4BCC-47E8-B36A-F02EF524A1FF}" srcOrd="3" destOrd="0" parTransId="{D683012B-EB7D-4EB6-8731-77CB5D0D44DC}" sibTransId="{C4192B83-EDC6-4810-BEFB-AC4E274C50ED}"/>
    <dgm:cxn modelId="{1B6632E0-E137-4B82-A9FF-300B789036B1}" srcId="{6E36B569-877C-48E4-9657-BDBD6406A3C3}" destId="{BE19164F-696B-4744-8E10-78791C4014D5}" srcOrd="0" destOrd="0" parTransId="{FFB170BF-B882-4588-A3D7-D0B6015D8719}" sibTransId="{E188A710-08DA-47BD-A455-0CD4E7911A6F}"/>
    <dgm:cxn modelId="{177C7BE4-76C8-4B9F-A231-44DF85744581}" type="presOf" srcId="{9DE2E80A-D856-48B2-9E16-D38BB0C557A4}" destId="{89753242-856B-4BCA-BFE7-C73B8A898B68}" srcOrd="1" destOrd="0" presId="urn:microsoft.com/office/officeart/2005/8/layout/bProcess3"/>
    <dgm:cxn modelId="{DCA78BEB-3F44-4AF9-A572-EFFFF343CB8E}" type="presOf" srcId="{C4192B83-EDC6-4810-BEFB-AC4E274C50ED}" destId="{062478F4-D4FA-4319-9FD9-B582CD532713}" srcOrd="1" destOrd="0" presId="urn:microsoft.com/office/officeart/2005/8/layout/bProcess3"/>
    <dgm:cxn modelId="{ABF2F0F0-6956-41AB-8C39-116269766107}" type="presOf" srcId="{0716707E-4BCC-47E8-B36A-F02EF524A1FF}" destId="{DA57BA68-15D0-4153-AD37-26EE6CF0164E}" srcOrd="0" destOrd="0" presId="urn:microsoft.com/office/officeart/2005/8/layout/bProcess3"/>
    <dgm:cxn modelId="{9042001A-04B1-44B2-8C85-F755BB0B4D96}" type="presParOf" srcId="{0E38F3B2-2CAD-44A7-9DAC-0CB29F005BFD}" destId="{C81A05BF-440A-45DD-B304-F000E214DE03}" srcOrd="0" destOrd="0" presId="urn:microsoft.com/office/officeart/2005/8/layout/bProcess3"/>
    <dgm:cxn modelId="{10ABCB39-E20B-494C-BC67-043AD7C8BFB6}" type="presParOf" srcId="{0E38F3B2-2CAD-44A7-9DAC-0CB29F005BFD}" destId="{F16B7655-B50F-4A72-833B-CAE21D18B288}" srcOrd="1" destOrd="0" presId="urn:microsoft.com/office/officeart/2005/8/layout/bProcess3"/>
    <dgm:cxn modelId="{BAC1336D-3F5E-4401-A2B6-2D1C77B825BE}" type="presParOf" srcId="{F16B7655-B50F-4A72-833B-CAE21D18B288}" destId="{A9D48D84-0892-4AE7-B0D8-5CD435267CA0}" srcOrd="0" destOrd="0" presId="urn:microsoft.com/office/officeart/2005/8/layout/bProcess3"/>
    <dgm:cxn modelId="{FE854B34-A6FC-4EC6-851D-3EFF036F3CDF}" type="presParOf" srcId="{0E38F3B2-2CAD-44A7-9DAC-0CB29F005BFD}" destId="{B759FF1B-6282-441F-965E-9CF2E7C41CF9}" srcOrd="2" destOrd="0" presId="urn:microsoft.com/office/officeart/2005/8/layout/bProcess3"/>
    <dgm:cxn modelId="{DEE9C1A0-1A93-45BB-A3CA-7A4FDC7E4B2A}" type="presParOf" srcId="{0E38F3B2-2CAD-44A7-9DAC-0CB29F005BFD}" destId="{FA63D8EA-955E-4887-A665-B3046EFE9897}" srcOrd="3" destOrd="0" presId="urn:microsoft.com/office/officeart/2005/8/layout/bProcess3"/>
    <dgm:cxn modelId="{B00A8EE4-7D4B-459C-9C9D-446DE53ECA29}" type="presParOf" srcId="{FA63D8EA-955E-4887-A665-B3046EFE9897}" destId="{B54C1A2E-730E-47DD-A6FC-A583A538F824}" srcOrd="0" destOrd="0" presId="urn:microsoft.com/office/officeart/2005/8/layout/bProcess3"/>
    <dgm:cxn modelId="{753001BE-4791-4861-876E-5F9C33CCBA4E}" type="presParOf" srcId="{0E38F3B2-2CAD-44A7-9DAC-0CB29F005BFD}" destId="{65130DE9-7FFD-4F4F-BB3E-FDC53BA3C4CF}" srcOrd="4" destOrd="0" presId="urn:microsoft.com/office/officeart/2005/8/layout/bProcess3"/>
    <dgm:cxn modelId="{D77857B7-D593-4D6B-A3C4-C5478FACAFFD}" type="presParOf" srcId="{0E38F3B2-2CAD-44A7-9DAC-0CB29F005BFD}" destId="{2AFA4B88-4635-46E0-8FA9-F6800B6C42FC}" srcOrd="5" destOrd="0" presId="urn:microsoft.com/office/officeart/2005/8/layout/bProcess3"/>
    <dgm:cxn modelId="{A646CF12-D695-46B4-9A2F-9C61FCFEBC34}" type="presParOf" srcId="{2AFA4B88-4635-46E0-8FA9-F6800B6C42FC}" destId="{79DD201A-161F-4E61-9EE3-24B50C6C2854}" srcOrd="0" destOrd="0" presId="urn:microsoft.com/office/officeart/2005/8/layout/bProcess3"/>
    <dgm:cxn modelId="{7ECC4ECD-3DA3-4926-8052-00AFFBD4D65A}" type="presParOf" srcId="{0E38F3B2-2CAD-44A7-9DAC-0CB29F005BFD}" destId="{DA57BA68-15D0-4153-AD37-26EE6CF0164E}" srcOrd="6" destOrd="0" presId="urn:microsoft.com/office/officeart/2005/8/layout/bProcess3"/>
    <dgm:cxn modelId="{08E47A86-4799-4EB7-B8C7-2DD856E3EFAC}" type="presParOf" srcId="{0E38F3B2-2CAD-44A7-9DAC-0CB29F005BFD}" destId="{24E21B48-A405-41B0-9C1A-D9F088083352}" srcOrd="7" destOrd="0" presId="urn:microsoft.com/office/officeart/2005/8/layout/bProcess3"/>
    <dgm:cxn modelId="{D175EE8E-F0B0-47F2-BBBF-6891FE12CA8B}" type="presParOf" srcId="{24E21B48-A405-41B0-9C1A-D9F088083352}" destId="{062478F4-D4FA-4319-9FD9-B582CD532713}" srcOrd="0" destOrd="0" presId="urn:microsoft.com/office/officeart/2005/8/layout/bProcess3"/>
    <dgm:cxn modelId="{F7709FE8-F67D-499E-A047-F576A8C926CF}" type="presParOf" srcId="{0E38F3B2-2CAD-44A7-9DAC-0CB29F005BFD}" destId="{C43A253F-3347-4F3A-B11E-C9602D44B746}" srcOrd="8" destOrd="0" presId="urn:microsoft.com/office/officeart/2005/8/layout/bProcess3"/>
    <dgm:cxn modelId="{67E7F4AE-D052-4BC3-B08F-C4FC7AC551E5}" type="presParOf" srcId="{0E38F3B2-2CAD-44A7-9DAC-0CB29F005BFD}" destId="{3E2F39C4-E5BD-4689-8F29-521C51CF1FC4}" srcOrd="9" destOrd="0" presId="urn:microsoft.com/office/officeart/2005/8/layout/bProcess3"/>
    <dgm:cxn modelId="{7C984198-98FA-46AA-9239-8116508801A0}" type="presParOf" srcId="{3E2F39C4-E5BD-4689-8F29-521C51CF1FC4}" destId="{72F36D9D-77D3-4969-88C0-0E1C35B698A4}" srcOrd="0" destOrd="0" presId="urn:microsoft.com/office/officeart/2005/8/layout/bProcess3"/>
    <dgm:cxn modelId="{B30730A3-FF84-4738-A2B6-016FB05B4EC7}" type="presParOf" srcId="{0E38F3B2-2CAD-44A7-9DAC-0CB29F005BFD}" destId="{21D49DB4-7BC3-4C55-A31C-5C3F8EE8228A}" srcOrd="10" destOrd="0" presId="urn:microsoft.com/office/officeart/2005/8/layout/bProcess3"/>
    <dgm:cxn modelId="{F346F2B4-BFCB-4E98-9B9B-BB9086E789FA}" type="presParOf" srcId="{0E38F3B2-2CAD-44A7-9DAC-0CB29F005BFD}" destId="{532AD45E-9295-48FF-8CA2-D53A4FE6FAA1}" srcOrd="11" destOrd="0" presId="urn:microsoft.com/office/officeart/2005/8/layout/bProcess3"/>
    <dgm:cxn modelId="{BDB0E966-20B6-49B6-9128-096FFAF44512}" type="presParOf" srcId="{532AD45E-9295-48FF-8CA2-D53A4FE6FAA1}" destId="{92F0C1CA-A4B1-4B6E-B47A-9E8330527B24}" srcOrd="0" destOrd="0" presId="urn:microsoft.com/office/officeart/2005/8/layout/bProcess3"/>
    <dgm:cxn modelId="{3AA762E4-FDD9-43B5-B8AC-C4E6861CD349}" type="presParOf" srcId="{0E38F3B2-2CAD-44A7-9DAC-0CB29F005BFD}" destId="{62E1089C-F259-4FAF-A72E-54C8D3D114B1}" srcOrd="12" destOrd="0" presId="urn:microsoft.com/office/officeart/2005/8/layout/bProcess3"/>
    <dgm:cxn modelId="{23144AD1-EEF7-4E8D-8B4A-4C5D597A629B}" type="presParOf" srcId="{0E38F3B2-2CAD-44A7-9DAC-0CB29F005BFD}" destId="{2025A7BD-1450-4A45-AE83-6A8CBDF09DEC}" srcOrd="13" destOrd="0" presId="urn:microsoft.com/office/officeart/2005/8/layout/bProcess3"/>
    <dgm:cxn modelId="{B63649A8-B7FD-4378-A4D0-D4093F6E3B6E}" type="presParOf" srcId="{2025A7BD-1450-4A45-AE83-6A8CBDF09DEC}" destId="{89753242-856B-4BCA-BFE7-C73B8A898B68}" srcOrd="0" destOrd="0" presId="urn:microsoft.com/office/officeart/2005/8/layout/bProcess3"/>
    <dgm:cxn modelId="{2E567C7C-BC87-44C6-B5F7-2E86E7FFCBBA}" type="presParOf" srcId="{0E38F3B2-2CAD-44A7-9DAC-0CB29F005BFD}" destId="{22952910-9224-4B4B-AFA8-85EB00897E31}" srcOrd="14" destOrd="0" presId="urn:microsoft.com/office/officeart/2005/8/layout/bProcess3"/>
    <dgm:cxn modelId="{6D5BC046-4BBF-43A9-B065-205459029F3E}" type="presParOf" srcId="{0E38F3B2-2CAD-44A7-9DAC-0CB29F005BFD}" destId="{48FEC35B-A49F-4AC7-9160-9C056555C1BA}" srcOrd="15" destOrd="0" presId="urn:microsoft.com/office/officeart/2005/8/layout/bProcess3"/>
    <dgm:cxn modelId="{F16132FA-D587-492F-BD65-4EC00F0B6ED7}" type="presParOf" srcId="{48FEC35B-A49F-4AC7-9160-9C056555C1BA}" destId="{D4250653-7E05-4935-9D0D-D140494607E0}" srcOrd="0" destOrd="0" presId="urn:microsoft.com/office/officeart/2005/8/layout/bProcess3"/>
    <dgm:cxn modelId="{7CA8C682-841A-4B1B-ABF0-88B05E28F662}" type="presParOf" srcId="{0E38F3B2-2CAD-44A7-9DAC-0CB29F005BFD}" destId="{09FC9F2D-7A1A-4CF1-8E2C-FF42262C74B4}" srcOrd="16" destOrd="0" presId="urn:microsoft.com/office/officeart/2005/8/layout/bProcess3"/>
    <dgm:cxn modelId="{85914AB9-270A-4CCD-8F5B-D011BB4D4932}" type="presParOf" srcId="{0E38F3B2-2CAD-44A7-9DAC-0CB29F005BFD}" destId="{10CEAB7E-67CF-4C82-813A-0C3E249C279A}" srcOrd="17" destOrd="0" presId="urn:microsoft.com/office/officeart/2005/8/layout/bProcess3"/>
    <dgm:cxn modelId="{E1E3E985-B1DF-41F1-A81A-B0F26E9D3B6F}" type="presParOf" srcId="{10CEAB7E-67CF-4C82-813A-0C3E249C279A}" destId="{83198AB4-2FAF-4AEE-8AB1-3AFCD9551AE3}" srcOrd="0" destOrd="0" presId="urn:microsoft.com/office/officeart/2005/8/layout/bProcess3"/>
    <dgm:cxn modelId="{5F38FDC3-4088-477A-B8C0-B3FBF1CF2B9A}" type="presParOf" srcId="{0E38F3B2-2CAD-44A7-9DAC-0CB29F005BFD}" destId="{7B995439-2594-48F9-B4D8-0E50706D0F71}" srcOrd="18" destOrd="0" presId="urn:microsoft.com/office/officeart/2005/8/layout/bProcess3"/>
    <dgm:cxn modelId="{89AE9C34-B29C-44DC-A05A-C58E2B31F325}" type="presParOf" srcId="{0E38F3B2-2CAD-44A7-9DAC-0CB29F005BFD}" destId="{B145256C-7FD9-4543-9E18-34A94010F85D}" srcOrd="19" destOrd="0" presId="urn:microsoft.com/office/officeart/2005/8/layout/bProcess3"/>
    <dgm:cxn modelId="{35AEA2D6-78CB-487A-A034-0B4B833F09A8}" type="presParOf" srcId="{B145256C-7FD9-4543-9E18-34A94010F85D}" destId="{05135524-05D8-48E3-BEE8-48F8E40C190F}" srcOrd="0" destOrd="0" presId="urn:microsoft.com/office/officeart/2005/8/layout/bProcess3"/>
    <dgm:cxn modelId="{07B0381D-9E8F-4B38-B3DD-C11614B0EBB1}" type="presParOf" srcId="{0E38F3B2-2CAD-44A7-9DAC-0CB29F005BFD}" destId="{66D066F8-ACFE-40B1-A813-C73D899C1D8D}" srcOrd="20" destOrd="0" presId="urn:microsoft.com/office/officeart/2005/8/layout/bProcess3"/>
    <dgm:cxn modelId="{B9FB66A4-31DC-4477-8D87-D4E797E15319}" type="presParOf" srcId="{0E38F3B2-2CAD-44A7-9DAC-0CB29F005BFD}" destId="{39656915-DED7-4E0E-8A3D-1FBB722C111C}" srcOrd="21" destOrd="0" presId="urn:microsoft.com/office/officeart/2005/8/layout/bProcess3"/>
    <dgm:cxn modelId="{0CA3EBE1-F561-440C-8FA4-E5ED222DEF6D}" type="presParOf" srcId="{39656915-DED7-4E0E-8A3D-1FBB722C111C}" destId="{B08C76DF-4528-43D4-8B83-775A54ED8281}" srcOrd="0" destOrd="0" presId="urn:microsoft.com/office/officeart/2005/8/layout/bProcess3"/>
    <dgm:cxn modelId="{3D89A1BC-1DA6-4F0B-8069-E8A26ECE667C}" type="presParOf" srcId="{0E38F3B2-2CAD-44A7-9DAC-0CB29F005BFD}" destId="{2518B6D6-995D-4631-9E92-410CCFD38A70}" srcOrd="22" destOrd="0" presId="urn:microsoft.com/office/officeart/2005/8/layout/bProcess3"/>
    <dgm:cxn modelId="{4449F3C2-B2F5-42BA-946E-9AB5BB544FF5}" type="presParOf" srcId="{0E38F3B2-2CAD-44A7-9DAC-0CB29F005BFD}" destId="{1321D07D-05C4-4C57-8C64-C1D5A8CF8AC8}" srcOrd="23" destOrd="0" presId="urn:microsoft.com/office/officeart/2005/8/layout/bProcess3"/>
    <dgm:cxn modelId="{83AC8161-3EB9-4FC8-A356-9D898EE52492}" type="presParOf" srcId="{1321D07D-05C4-4C57-8C64-C1D5A8CF8AC8}" destId="{FF48AC63-BE13-4801-BACB-A5DCAD20331A}" srcOrd="0" destOrd="0" presId="urn:microsoft.com/office/officeart/2005/8/layout/bProcess3"/>
    <dgm:cxn modelId="{80A23D12-A2C0-4D44-A0E4-6EA3FC53AE26}" type="presParOf" srcId="{0E38F3B2-2CAD-44A7-9DAC-0CB29F005BFD}" destId="{17AA1400-F9E9-41D4-8675-5E5E52720FFE}" srcOrd="2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954696D-212B-4676-82B5-E46C45EC24F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E2D638-50EB-44B4-B158-8D6EF13E07E8}">
      <dgm:prSet custT="1"/>
      <dgm:spPr/>
      <dgm:t>
        <a:bodyPr/>
        <a:lstStyle/>
        <a:p>
          <a:pPr algn="ctr"/>
          <a:r>
            <a:rPr lang="en-GB" sz="2800" b="1" dirty="0">
              <a:solidFill>
                <a:srgbClr val="FFFF00"/>
              </a:solidFill>
            </a:rPr>
            <a:t>Essential Criteria:</a:t>
          </a:r>
          <a:endParaRPr lang="en-US" sz="2800" dirty="0">
            <a:solidFill>
              <a:srgbClr val="FFFF00"/>
            </a:solidFill>
          </a:endParaRPr>
        </a:p>
      </dgm:t>
    </dgm:pt>
    <dgm:pt modelId="{24B2CA7D-A163-467D-A64D-DAB4BB78DDAD}" type="parTrans" cxnId="{67743EA6-2620-41D6-AD2C-085D3F4856C2}">
      <dgm:prSet/>
      <dgm:spPr/>
      <dgm:t>
        <a:bodyPr/>
        <a:lstStyle/>
        <a:p>
          <a:endParaRPr lang="en-US"/>
        </a:p>
      </dgm:t>
    </dgm:pt>
    <dgm:pt modelId="{589A0B6B-30B7-45C2-965B-FA5E60EF468D}" type="sibTrans" cxnId="{67743EA6-2620-41D6-AD2C-085D3F4856C2}">
      <dgm:prSet/>
      <dgm:spPr/>
      <dgm:t>
        <a:bodyPr/>
        <a:lstStyle/>
        <a:p>
          <a:endParaRPr lang="en-US"/>
        </a:p>
      </dgm:t>
    </dgm:pt>
    <dgm:pt modelId="{B080E069-E121-4A93-B22A-43EC5DA228BD}">
      <dgm:prSet custT="1"/>
      <dgm:spPr/>
      <dgm:t>
        <a:bodyPr/>
        <a:lstStyle/>
        <a:p>
          <a:pPr algn="ctr"/>
          <a:r>
            <a:rPr lang="en-GB" sz="2400" dirty="0"/>
            <a:t>Previous experience in a sales or customer-facing role</a:t>
          </a:r>
          <a:endParaRPr lang="en-US" sz="2400" dirty="0"/>
        </a:p>
      </dgm:t>
    </dgm:pt>
    <dgm:pt modelId="{25B6D6B2-CC60-4650-A14E-89CA82259570}" type="parTrans" cxnId="{94B410C3-9017-408E-B0BF-5AD93EB76DB9}">
      <dgm:prSet/>
      <dgm:spPr/>
      <dgm:t>
        <a:bodyPr/>
        <a:lstStyle/>
        <a:p>
          <a:endParaRPr lang="en-US"/>
        </a:p>
      </dgm:t>
    </dgm:pt>
    <dgm:pt modelId="{D19413A5-62A6-46B7-9A31-AEB44D386DCF}" type="sibTrans" cxnId="{94B410C3-9017-408E-B0BF-5AD93EB76DB9}">
      <dgm:prSet/>
      <dgm:spPr/>
      <dgm:t>
        <a:bodyPr/>
        <a:lstStyle/>
        <a:p>
          <a:endParaRPr lang="en-US"/>
        </a:p>
      </dgm:t>
    </dgm:pt>
    <dgm:pt modelId="{29C5C2E9-DA83-4BDB-A82F-B0B3B2919829}">
      <dgm:prSet custT="1"/>
      <dgm:spPr/>
      <dgm:t>
        <a:bodyPr/>
        <a:lstStyle/>
        <a:p>
          <a:pPr algn="ctr"/>
          <a:r>
            <a:rPr lang="en-GB" sz="2400" dirty="0"/>
            <a:t>Strong communication and negotiation skills</a:t>
          </a:r>
          <a:endParaRPr lang="en-US" sz="2400" dirty="0"/>
        </a:p>
      </dgm:t>
    </dgm:pt>
    <dgm:pt modelId="{3CBFF2EA-F2AF-468C-9631-4670EE76F0C4}" type="parTrans" cxnId="{B8D1BEC4-6EC3-4519-81F8-17B5ADC7C990}">
      <dgm:prSet/>
      <dgm:spPr/>
      <dgm:t>
        <a:bodyPr/>
        <a:lstStyle/>
        <a:p>
          <a:endParaRPr lang="en-US"/>
        </a:p>
      </dgm:t>
    </dgm:pt>
    <dgm:pt modelId="{402AAB04-10A3-4381-B044-5353297A71F0}" type="sibTrans" cxnId="{B8D1BEC4-6EC3-4519-81F8-17B5ADC7C990}">
      <dgm:prSet/>
      <dgm:spPr/>
      <dgm:t>
        <a:bodyPr/>
        <a:lstStyle/>
        <a:p>
          <a:endParaRPr lang="en-US"/>
        </a:p>
      </dgm:t>
    </dgm:pt>
    <dgm:pt modelId="{2E33D472-FED1-49C1-BBE0-1AB2286129A5}">
      <dgm:prSet custT="1"/>
      <dgm:spPr/>
      <dgm:t>
        <a:bodyPr/>
        <a:lstStyle/>
        <a:p>
          <a:pPr algn="ctr"/>
          <a:r>
            <a:rPr lang="en-GB" sz="2400" dirty="0"/>
            <a:t>Ability to work independently and as part of a sales team</a:t>
          </a:r>
          <a:endParaRPr lang="en-US" sz="2400" dirty="0"/>
        </a:p>
      </dgm:t>
    </dgm:pt>
    <dgm:pt modelId="{47678566-54D7-4E58-95DB-8EBC4589B1AA}" type="parTrans" cxnId="{8BBBFB71-B41F-4CF7-ABC6-D7968526F3BF}">
      <dgm:prSet/>
      <dgm:spPr/>
      <dgm:t>
        <a:bodyPr/>
        <a:lstStyle/>
        <a:p>
          <a:endParaRPr lang="en-US"/>
        </a:p>
      </dgm:t>
    </dgm:pt>
    <dgm:pt modelId="{3BBE12A1-D817-4425-A87A-1A698C0558DB}" type="sibTrans" cxnId="{8BBBFB71-B41F-4CF7-ABC6-D7968526F3BF}">
      <dgm:prSet/>
      <dgm:spPr/>
      <dgm:t>
        <a:bodyPr/>
        <a:lstStyle/>
        <a:p>
          <a:endParaRPr lang="en-US"/>
        </a:p>
      </dgm:t>
    </dgm:pt>
    <dgm:pt modelId="{F13E9DE0-0427-4DB6-963C-EE1BDEFCD1FB}">
      <dgm:prSet custT="1"/>
      <dgm:spPr/>
      <dgm:t>
        <a:bodyPr/>
        <a:lstStyle/>
        <a:p>
          <a:pPr algn="ctr"/>
          <a:r>
            <a:rPr lang="en-GB" sz="2400" dirty="0"/>
            <a:t>Good organisational and time management skills</a:t>
          </a:r>
          <a:endParaRPr lang="en-US" sz="2400" dirty="0"/>
        </a:p>
      </dgm:t>
    </dgm:pt>
    <dgm:pt modelId="{3729F0B1-028B-40C2-BBFC-8153A93145C2}" type="parTrans" cxnId="{B91013CF-DDC0-488F-8E86-8FD7307D81FC}">
      <dgm:prSet/>
      <dgm:spPr/>
      <dgm:t>
        <a:bodyPr/>
        <a:lstStyle/>
        <a:p>
          <a:endParaRPr lang="en-US"/>
        </a:p>
      </dgm:t>
    </dgm:pt>
    <dgm:pt modelId="{1928A03A-CC82-4847-88ED-9B1C8041B434}" type="sibTrans" cxnId="{B91013CF-DDC0-488F-8E86-8FD7307D81FC}">
      <dgm:prSet/>
      <dgm:spPr/>
      <dgm:t>
        <a:bodyPr/>
        <a:lstStyle/>
        <a:p>
          <a:endParaRPr lang="en-US"/>
        </a:p>
      </dgm:t>
    </dgm:pt>
    <dgm:pt modelId="{6A8E0A8C-3E78-4E2F-9D41-4F3651BF6E59}">
      <dgm:prSet custT="1"/>
      <dgm:spPr/>
      <dgm:t>
        <a:bodyPr/>
        <a:lstStyle/>
        <a:p>
          <a:pPr algn="ctr"/>
          <a:r>
            <a:rPr lang="en-GB" sz="2400" dirty="0"/>
            <a:t>Basic IT and CRM competence</a:t>
          </a:r>
          <a:endParaRPr lang="en-US" sz="2400" dirty="0"/>
        </a:p>
      </dgm:t>
    </dgm:pt>
    <dgm:pt modelId="{4DE10FEF-F702-4F52-9991-164C6D130AEA}" type="parTrans" cxnId="{0E904D8D-C651-444E-813F-9C97ADB04AF8}">
      <dgm:prSet/>
      <dgm:spPr/>
      <dgm:t>
        <a:bodyPr/>
        <a:lstStyle/>
        <a:p>
          <a:endParaRPr lang="en-US"/>
        </a:p>
      </dgm:t>
    </dgm:pt>
    <dgm:pt modelId="{1AD887B9-D165-4950-BF6C-7EB00E46610F}" type="sibTrans" cxnId="{0E904D8D-C651-444E-813F-9C97ADB04AF8}">
      <dgm:prSet/>
      <dgm:spPr/>
      <dgm:t>
        <a:bodyPr/>
        <a:lstStyle/>
        <a:p>
          <a:endParaRPr lang="en-US"/>
        </a:p>
      </dgm:t>
    </dgm:pt>
    <dgm:pt modelId="{C62C7EED-607F-4162-8A4C-48FBBB3E716E}">
      <dgm:prSet custT="1"/>
      <dgm:spPr/>
      <dgm:t>
        <a:bodyPr/>
        <a:lstStyle/>
        <a:p>
          <a:pPr algn="ctr"/>
          <a:r>
            <a:rPr lang="en-GB" sz="2800" b="1" dirty="0">
              <a:solidFill>
                <a:srgbClr val="FFFF00"/>
              </a:solidFill>
            </a:rPr>
            <a:t>Desirable Criteria:</a:t>
          </a:r>
          <a:endParaRPr lang="en-US" sz="2800" dirty="0">
            <a:solidFill>
              <a:srgbClr val="FFFF00"/>
            </a:solidFill>
          </a:endParaRPr>
        </a:p>
      </dgm:t>
    </dgm:pt>
    <dgm:pt modelId="{82A68D80-174C-4BF5-99E9-E424888EAF7B}" type="parTrans" cxnId="{98205D07-1DAD-4CE0-9D96-D1A2BCE51707}">
      <dgm:prSet/>
      <dgm:spPr/>
      <dgm:t>
        <a:bodyPr/>
        <a:lstStyle/>
        <a:p>
          <a:endParaRPr lang="en-US"/>
        </a:p>
      </dgm:t>
    </dgm:pt>
    <dgm:pt modelId="{FE70F336-0C0E-4F1C-B164-FC3FDB7A8393}" type="sibTrans" cxnId="{98205D07-1DAD-4CE0-9D96-D1A2BCE51707}">
      <dgm:prSet/>
      <dgm:spPr/>
      <dgm:t>
        <a:bodyPr/>
        <a:lstStyle/>
        <a:p>
          <a:endParaRPr lang="en-US"/>
        </a:p>
      </dgm:t>
    </dgm:pt>
    <dgm:pt modelId="{264B0AFC-4000-453A-9046-08F25FF5E266}">
      <dgm:prSet custT="1"/>
      <dgm:spPr/>
      <dgm:t>
        <a:bodyPr/>
        <a:lstStyle/>
        <a:p>
          <a:pPr algn="ctr"/>
          <a:r>
            <a:rPr lang="en-GB" sz="2400" dirty="0"/>
            <a:t>Experience within the automotive or manufacturing sector</a:t>
          </a:r>
          <a:endParaRPr lang="en-US" sz="2400" dirty="0"/>
        </a:p>
      </dgm:t>
    </dgm:pt>
    <dgm:pt modelId="{D26AEC79-04DC-4038-891E-CA6768024F08}" type="parTrans" cxnId="{82C73D7C-3531-4FFA-9811-6E16FB6EE03D}">
      <dgm:prSet/>
      <dgm:spPr/>
      <dgm:t>
        <a:bodyPr/>
        <a:lstStyle/>
        <a:p>
          <a:endParaRPr lang="en-US"/>
        </a:p>
      </dgm:t>
    </dgm:pt>
    <dgm:pt modelId="{32E77BAB-0165-4E6A-A2D6-9D1C52FE5123}" type="sibTrans" cxnId="{82C73D7C-3531-4FFA-9811-6E16FB6EE03D}">
      <dgm:prSet/>
      <dgm:spPr/>
      <dgm:t>
        <a:bodyPr/>
        <a:lstStyle/>
        <a:p>
          <a:endParaRPr lang="en-US"/>
        </a:p>
      </dgm:t>
    </dgm:pt>
    <dgm:pt modelId="{716765DD-05A0-49A3-B008-EDAC74A377B1}">
      <dgm:prSet custT="1"/>
      <dgm:spPr/>
      <dgm:t>
        <a:bodyPr/>
        <a:lstStyle/>
        <a:p>
          <a:pPr algn="ctr"/>
          <a:r>
            <a:rPr lang="en-GB" sz="2400" dirty="0"/>
            <a:t>Knowledge of battery products</a:t>
          </a:r>
          <a:endParaRPr lang="en-US" sz="2400" dirty="0"/>
        </a:p>
      </dgm:t>
    </dgm:pt>
    <dgm:pt modelId="{E6CF4465-76FC-45F6-814B-7831EA72D5BF}" type="parTrans" cxnId="{459A4B00-2E96-47A9-82C3-8E9BB28E9DE2}">
      <dgm:prSet/>
      <dgm:spPr/>
      <dgm:t>
        <a:bodyPr/>
        <a:lstStyle/>
        <a:p>
          <a:endParaRPr lang="en-US"/>
        </a:p>
      </dgm:t>
    </dgm:pt>
    <dgm:pt modelId="{9B3BB154-EEAE-4311-8DC9-CDE1C0867394}" type="sibTrans" cxnId="{459A4B00-2E96-47A9-82C3-8E9BB28E9DE2}">
      <dgm:prSet/>
      <dgm:spPr/>
      <dgm:t>
        <a:bodyPr/>
        <a:lstStyle/>
        <a:p>
          <a:endParaRPr lang="en-US"/>
        </a:p>
      </dgm:t>
    </dgm:pt>
    <dgm:pt modelId="{4749DDF3-190B-47D0-8D19-23F913F1E5FA}">
      <dgm:prSet custT="1"/>
      <dgm:spPr/>
      <dgm:t>
        <a:bodyPr/>
        <a:lstStyle/>
        <a:p>
          <a:pPr algn="ctr"/>
          <a:r>
            <a:rPr lang="en-GB" sz="2400" dirty="0"/>
            <a:t>Full UK driving licence</a:t>
          </a:r>
          <a:endParaRPr lang="en-US" sz="2400" dirty="0"/>
        </a:p>
      </dgm:t>
    </dgm:pt>
    <dgm:pt modelId="{9049338B-B160-473C-A786-937C78F632D2}" type="parTrans" cxnId="{9DC5C47A-EE4B-4F1D-ACBD-E731F2E9FCF2}">
      <dgm:prSet/>
      <dgm:spPr/>
      <dgm:t>
        <a:bodyPr/>
        <a:lstStyle/>
        <a:p>
          <a:endParaRPr lang="en-US"/>
        </a:p>
      </dgm:t>
    </dgm:pt>
    <dgm:pt modelId="{AD9013CD-9646-41DB-9845-51541CAEBFDD}" type="sibTrans" cxnId="{9DC5C47A-EE4B-4F1D-ACBD-E731F2E9FCF2}">
      <dgm:prSet/>
      <dgm:spPr/>
      <dgm:t>
        <a:bodyPr/>
        <a:lstStyle/>
        <a:p>
          <a:endParaRPr lang="en-US"/>
        </a:p>
      </dgm:t>
    </dgm:pt>
    <dgm:pt modelId="{B74B1905-369A-46E3-8A53-9767EAE97968}">
      <dgm:prSet custT="1"/>
      <dgm:spPr/>
      <dgm:t>
        <a:bodyPr/>
        <a:lstStyle/>
        <a:p>
          <a:pPr algn="ctr"/>
          <a:r>
            <a:rPr lang="en-GB" sz="1600" dirty="0"/>
            <a:t>Using a structured person specification supports fair recruitment practices and increases the likelihood of appointing candidates who are well-suited to the demands of Shield Batteries’ sales environment (Torrington et al., 2020).</a:t>
          </a:r>
          <a:endParaRPr lang="en-US" sz="1600" dirty="0"/>
        </a:p>
      </dgm:t>
    </dgm:pt>
    <dgm:pt modelId="{7630F3DD-8A74-40A4-9C5F-52EB4CC64108}" type="parTrans" cxnId="{269DFF45-C9BB-443B-87E5-F2A3CF620A5E}">
      <dgm:prSet/>
      <dgm:spPr/>
      <dgm:t>
        <a:bodyPr/>
        <a:lstStyle/>
        <a:p>
          <a:endParaRPr lang="en-US"/>
        </a:p>
      </dgm:t>
    </dgm:pt>
    <dgm:pt modelId="{67328677-6C3F-45CB-9244-39A549D58EE1}" type="sibTrans" cxnId="{269DFF45-C9BB-443B-87E5-F2A3CF620A5E}">
      <dgm:prSet/>
      <dgm:spPr/>
      <dgm:t>
        <a:bodyPr/>
        <a:lstStyle/>
        <a:p>
          <a:endParaRPr lang="en-US"/>
        </a:p>
      </dgm:t>
    </dgm:pt>
    <dgm:pt modelId="{55BA6420-288A-45DE-9945-3FC0E07CF616}" type="pres">
      <dgm:prSet presAssocID="{1954696D-212B-4676-82B5-E46C45EC24F5}" presName="vert0" presStyleCnt="0">
        <dgm:presLayoutVars>
          <dgm:dir/>
          <dgm:animOne val="branch"/>
          <dgm:animLvl val="lvl"/>
        </dgm:presLayoutVars>
      </dgm:prSet>
      <dgm:spPr/>
    </dgm:pt>
    <dgm:pt modelId="{3E15CA27-8A9D-4DC2-BEE8-F81E576E1694}" type="pres">
      <dgm:prSet presAssocID="{09E2D638-50EB-44B4-B158-8D6EF13E07E8}" presName="thickLine" presStyleLbl="alignNode1" presStyleIdx="0" presStyleCnt="11"/>
      <dgm:spPr/>
    </dgm:pt>
    <dgm:pt modelId="{2D96DF62-87B7-4BA0-8BC0-0578E5DFC641}" type="pres">
      <dgm:prSet presAssocID="{09E2D638-50EB-44B4-B158-8D6EF13E07E8}" presName="horz1" presStyleCnt="0"/>
      <dgm:spPr/>
    </dgm:pt>
    <dgm:pt modelId="{E3F6DC6B-C8E2-4F34-B816-E58E9C75C264}" type="pres">
      <dgm:prSet presAssocID="{09E2D638-50EB-44B4-B158-8D6EF13E07E8}" presName="tx1" presStyleLbl="revTx" presStyleIdx="0" presStyleCnt="11" custLinFactNeighborX="-665" custLinFactNeighborY="-50114"/>
      <dgm:spPr/>
    </dgm:pt>
    <dgm:pt modelId="{89E0548D-75AF-42E0-AA05-7987EC5037C4}" type="pres">
      <dgm:prSet presAssocID="{09E2D638-50EB-44B4-B158-8D6EF13E07E8}" presName="vert1" presStyleCnt="0"/>
      <dgm:spPr/>
    </dgm:pt>
    <dgm:pt modelId="{F4E524D9-3EEF-4FE3-ADF9-14F92E91A530}" type="pres">
      <dgm:prSet presAssocID="{B080E069-E121-4A93-B22A-43EC5DA228BD}" presName="thickLine" presStyleLbl="alignNode1" presStyleIdx="1" presStyleCnt="11"/>
      <dgm:spPr/>
    </dgm:pt>
    <dgm:pt modelId="{AF6C322D-2362-497F-A595-ACD9266B87BD}" type="pres">
      <dgm:prSet presAssocID="{B080E069-E121-4A93-B22A-43EC5DA228BD}" presName="horz1" presStyleCnt="0"/>
      <dgm:spPr/>
    </dgm:pt>
    <dgm:pt modelId="{4A560DFF-BBBA-45A6-964B-5A4B9372BA64}" type="pres">
      <dgm:prSet presAssocID="{B080E069-E121-4A93-B22A-43EC5DA228BD}" presName="tx1" presStyleLbl="revTx" presStyleIdx="1" presStyleCnt="11"/>
      <dgm:spPr/>
    </dgm:pt>
    <dgm:pt modelId="{8E7305C1-1BD2-49A8-8F2A-336349BDE2E6}" type="pres">
      <dgm:prSet presAssocID="{B080E069-E121-4A93-B22A-43EC5DA228BD}" presName="vert1" presStyleCnt="0"/>
      <dgm:spPr/>
    </dgm:pt>
    <dgm:pt modelId="{0DA08833-6E7D-4928-99A0-6930F4D44B76}" type="pres">
      <dgm:prSet presAssocID="{29C5C2E9-DA83-4BDB-A82F-B0B3B2919829}" presName="thickLine" presStyleLbl="alignNode1" presStyleIdx="2" presStyleCnt="11"/>
      <dgm:spPr/>
    </dgm:pt>
    <dgm:pt modelId="{28194779-72A9-42EE-89E1-D8EBA44E41F1}" type="pres">
      <dgm:prSet presAssocID="{29C5C2E9-DA83-4BDB-A82F-B0B3B2919829}" presName="horz1" presStyleCnt="0"/>
      <dgm:spPr/>
    </dgm:pt>
    <dgm:pt modelId="{680159B6-2451-4C62-9112-7D08C17E1FAF}" type="pres">
      <dgm:prSet presAssocID="{29C5C2E9-DA83-4BDB-A82F-B0B3B2919829}" presName="tx1" presStyleLbl="revTx" presStyleIdx="2" presStyleCnt="11"/>
      <dgm:spPr/>
    </dgm:pt>
    <dgm:pt modelId="{EB2B14C0-B24F-4D84-BA68-C04056160350}" type="pres">
      <dgm:prSet presAssocID="{29C5C2E9-DA83-4BDB-A82F-B0B3B2919829}" presName="vert1" presStyleCnt="0"/>
      <dgm:spPr/>
    </dgm:pt>
    <dgm:pt modelId="{26B89F45-ABC2-46A1-9BD0-EA683578CAFC}" type="pres">
      <dgm:prSet presAssocID="{2E33D472-FED1-49C1-BBE0-1AB2286129A5}" presName="thickLine" presStyleLbl="alignNode1" presStyleIdx="3" presStyleCnt="11"/>
      <dgm:spPr/>
    </dgm:pt>
    <dgm:pt modelId="{1A3AE881-0496-4606-A99A-A3419AD20394}" type="pres">
      <dgm:prSet presAssocID="{2E33D472-FED1-49C1-BBE0-1AB2286129A5}" presName="horz1" presStyleCnt="0"/>
      <dgm:spPr/>
    </dgm:pt>
    <dgm:pt modelId="{42AF443A-93E8-4CFF-A2F2-DA0884EC90A7}" type="pres">
      <dgm:prSet presAssocID="{2E33D472-FED1-49C1-BBE0-1AB2286129A5}" presName="tx1" presStyleLbl="revTx" presStyleIdx="3" presStyleCnt="11"/>
      <dgm:spPr/>
    </dgm:pt>
    <dgm:pt modelId="{25805630-392A-4125-AC33-CBC76AF2D7D5}" type="pres">
      <dgm:prSet presAssocID="{2E33D472-FED1-49C1-BBE0-1AB2286129A5}" presName="vert1" presStyleCnt="0"/>
      <dgm:spPr/>
    </dgm:pt>
    <dgm:pt modelId="{98DAE928-EDFE-4BA6-83FA-FE1A578B4ACA}" type="pres">
      <dgm:prSet presAssocID="{F13E9DE0-0427-4DB6-963C-EE1BDEFCD1FB}" presName="thickLine" presStyleLbl="alignNode1" presStyleIdx="4" presStyleCnt="11"/>
      <dgm:spPr/>
    </dgm:pt>
    <dgm:pt modelId="{CB1F8A59-9913-4E44-8CD9-0B9EE2EEB4E6}" type="pres">
      <dgm:prSet presAssocID="{F13E9DE0-0427-4DB6-963C-EE1BDEFCD1FB}" presName="horz1" presStyleCnt="0"/>
      <dgm:spPr/>
    </dgm:pt>
    <dgm:pt modelId="{B35C295F-3619-4BD9-A865-5A3A0A22150D}" type="pres">
      <dgm:prSet presAssocID="{F13E9DE0-0427-4DB6-963C-EE1BDEFCD1FB}" presName="tx1" presStyleLbl="revTx" presStyleIdx="4" presStyleCnt="11"/>
      <dgm:spPr/>
    </dgm:pt>
    <dgm:pt modelId="{DF3A5C3B-6E05-4641-ACE2-0CC95BC64870}" type="pres">
      <dgm:prSet presAssocID="{F13E9DE0-0427-4DB6-963C-EE1BDEFCD1FB}" presName="vert1" presStyleCnt="0"/>
      <dgm:spPr/>
    </dgm:pt>
    <dgm:pt modelId="{2F0BDF71-5EC9-4448-97A7-C194F1895B55}" type="pres">
      <dgm:prSet presAssocID="{6A8E0A8C-3E78-4E2F-9D41-4F3651BF6E59}" presName="thickLine" presStyleLbl="alignNode1" presStyleIdx="5" presStyleCnt="11"/>
      <dgm:spPr/>
    </dgm:pt>
    <dgm:pt modelId="{63FFAF56-8081-48AA-894A-E3C23A404F51}" type="pres">
      <dgm:prSet presAssocID="{6A8E0A8C-3E78-4E2F-9D41-4F3651BF6E59}" presName="horz1" presStyleCnt="0"/>
      <dgm:spPr/>
    </dgm:pt>
    <dgm:pt modelId="{EB7863A0-0418-4E7A-B834-D8F75724C4DE}" type="pres">
      <dgm:prSet presAssocID="{6A8E0A8C-3E78-4E2F-9D41-4F3651BF6E59}" presName="tx1" presStyleLbl="revTx" presStyleIdx="5" presStyleCnt="11"/>
      <dgm:spPr/>
    </dgm:pt>
    <dgm:pt modelId="{ED49A867-6627-4283-B488-6B79A67BE3BF}" type="pres">
      <dgm:prSet presAssocID="{6A8E0A8C-3E78-4E2F-9D41-4F3651BF6E59}" presName="vert1" presStyleCnt="0"/>
      <dgm:spPr/>
    </dgm:pt>
    <dgm:pt modelId="{D4CCF893-12FE-445A-A1BD-A2891F55DFF5}" type="pres">
      <dgm:prSet presAssocID="{C62C7EED-607F-4162-8A4C-48FBBB3E716E}" presName="thickLine" presStyleLbl="alignNode1" presStyleIdx="6" presStyleCnt="11"/>
      <dgm:spPr/>
    </dgm:pt>
    <dgm:pt modelId="{3424CAD7-C5F9-44D5-90E0-30335DE8013D}" type="pres">
      <dgm:prSet presAssocID="{C62C7EED-607F-4162-8A4C-48FBBB3E716E}" presName="horz1" presStyleCnt="0"/>
      <dgm:spPr/>
    </dgm:pt>
    <dgm:pt modelId="{3CBB5553-07C6-4BE1-983F-39A144690EA7}" type="pres">
      <dgm:prSet presAssocID="{C62C7EED-607F-4162-8A4C-48FBBB3E716E}" presName="tx1" presStyleLbl="revTx" presStyleIdx="6" presStyleCnt="11"/>
      <dgm:spPr/>
    </dgm:pt>
    <dgm:pt modelId="{07314776-BBB1-4090-9159-DC4D1D19C367}" type="pres">
      <dgm:prSet presAssocID="{C62C7EED-607F-4162-8A4C-48FBBB3E716E}" presName="vert1" presStyleCnt="0"/>
      <dgm:spPr/>
    </dgm:pt>
    <dgm:pt modelId="{032212E5-4E56-4C23-890B-74E1DDB063BE}" type="pres">
      <dgm:prSet presAssocID="{264B0AFC-4000-453A-9046-08F25FF5E266}" presName="thickLine" presStyleLbl="alignNode1" presStyleIdx="7" presStyleCnt="11"/>
      <dgm:spPr/>
    </dgm:pt>
    <dgm:pt modelId="{C8637143-EAD9-4A5F-B0B7-EE0DCD396662}" type="pres">
      <dgm:prSet presAssocID="{264B0AFC-4000-453A-9046-08F25FF5E266}" presName="horz1" presStyleCnt="0"/>
      <dgm:spPr/>
    </dgm:pt>
    <dgm:pt modelId="{A157011E-5E5A-4CCB-B5CE-287A87BB2CAB}" type="pres">
      <dgm:prSet presAssocID="{264B0AFC-4000-453A-9046-08F25FF5E266}" presName="tx1" presStyleLbl="revTx" presStyleIdx="7" presStyleCnt="11"/>
      <dgm:spPr/>
    </dgm:pt>
    <dgm:pt modelId="{CEF80859-F612-48E2-A33D-0865E59D5F51}" type="pres">
      <dgm:prSet presAssocID="{264B0AFC-4000-453A-9046-08F25FF5E266}" presName="vert1" presStyleCnt="0"/>
      <dgm:spPr/>
    </dgm:pt>
    <dgm:pt modelId="{45884175-DF94-4576-BD4A-C34733DB230D}" type="pres">
      <dgm:prSet presAssocID="{716765DD-05A0-49A3-B008-EDAC74A377B1}" presName="thickLine" presStyleLbl="alignNode1" presStyleIdx="8" presStyleCnt="11"/>
      <dgm:spPr/>
    </dgm:pt>
    <dgm:pt modelId="{73202612-A2DA-4047-A780-187987E43AC4}" type="pres">
      <dgm:prSet presAssocID="{716765DD-05A0-49A3-B008-EDAC74A377B1}" presName="horz1" presStyleCnt="0"/>
      <dgm:spPr/>
    </dgm:pt>
    <dgm:pt modelId="{C52BCFCD-58A4-47CD-AEC6-4B0E966CC2BD}" type="pres">
      <dgm:prSet presAssocID="{716765DD-05A0-49A3-B008-EDAC74A377B1}" presName="tx1" presStyleLbl="revTx" presStyleIdx="8" presStyleCnt="11"/>
      <dgm:spPr/>
    </dgm:pt>
    <dgm:pt modelId="{09EE3A2E-760B-40DD-8BEB-D045BF0D77CF}" type="pres">
      <dgm:prSet presAssocID="{716765DD-05A0-49A3-B008-EDAC74A377B1}" presName="vert1" presStyleCnt="0"/>
      <dgm:spPr/>
    </dgm:pt>
    <dgm:pt modelId="{72C3D317-6C0A-45CA-A3CF-61D24059F1DF}" type="pres">
      <dgm:prSet presAssocID="{4749DDF3-190B-47D0-8D19-23F913F1E5FA}" presName="thickLine" presStyleLbl="alignNode1" presStyleIdx="9" presStyleCnt="11"/>
      <dgm:spPr/>
    </dgm:pt>
    <dgm:pt modelId="{5AB6D5AF-107E-49E2-83B1-6AD2D31F5D95}" type="pres">
      <dgm:prSet presAssocID="{4749DDF3-190B-47D0-8D19-23F913F1E5FA}" presName="horz1" presStyleCnt="0"/>
      <dgm:spPr/>
    </dgm:pt>
    <dgm:pt modelId="{8E3D507D-327A-4D93-B4BE-406DE62CEF3F}" type="pres">
      <dgm:prSet presAssocID="{4749DDF3-190B-47D0-8D19-23F913F1E5FA}" presName="tx1" presStyleLbl="revTx" presStyleIdx="9" presStyleCnt="11"/>
      <dgm:spPr/>
    </dgm:pt>
    <dgm:pt modelId="{8A340F2D-A0AE-427D-879A-305DFE7BA258}" type="pres">
      <dgm:prSet presAssocID="{4749DDF3-190B-47D0-8D19-23F913F1E5FA}" presName="vert1" presStyleCnt="0"/>
      <dgm:spPr/>
    </dgm:pt>
    <dgm:pt modelId="{4CB2AAAD-D07A-444A-9CDF-347965DA1555}" type="pres">
      <dgm:prSet presAssocID="{B74B1905-369A-46E3-8A53-9767EAE97968}" presName="thickLine" presStyleLbl="alignNode1" presStyleIdx="10" presStyleCnt="11"/>
      <dgm:spPr/>
    </dgm:pt>
    <dgm:pt modelId="{A7353713-ADE6-45AF-9C98-44EED54BC257}" type="pres">
      <dgm:prSet presAssocID="{B74B1905-369A-46E3-8A53-9767EAE97968}" presName="horz1" presStyleCnt="0"/>
      <dgm:spPr/>
    </dgm:pt>
    <dgm:pt modelId="{26F50C14-A8C9-4EF7-A1FE-40800DFE35F7}" type="pres">
      <dgm:prSet presAssocID="{B74B1905-369A-46E3-8A53-9767EAE97968}" presName="tx1" presStyleLbl="revTx" presStyleIdx="10" presStyleCnt="11"/>
      <dgm:spPr/>
    </dgm:pt>
    <dgm:pt modelId="{02C0723A-FDBD-4BBC-B55A-173389B03DE2}" type="pres">
      <dgm:prSet presAssocID="{B74B1905-369A-46E3-8A53-9767EAE97968}" presName="vert1" presStyleCnt="0"/>
      <dgm:spPr/>
    </dgm:pt>
  </dgm:ptLst>
  <dgm:cxnLst>
    <dgm:cxn modelId="{459A4B00-2E96-47A9-82C3-8E9BB28E9DE2}" srcId="{1954696D-212B-4676-82B5-E46C45EC24F5}" destId="{716765DD-05A0-49A3-B008-EDAC74A377B1}" srcOrd="8" destOrd="0" parTransId="{E6CF4465-76FC-45F6-814B-7831EA72D5BF}" sibTransId="{9B3BB154-EEAE-4311-8DC9-CDE1C0867394}"/>
    <dgm:cxn modelId="{98205D07-1DAD-4CE0-9D96-D1A2BCE51707}" srcId="{1954696D-212B-4676-82B5-E46C45EC24F5}" destId="{C62C7EED-607F-4162-8A4C-48FBBB3E716E}" srcOrd="6" destOrd="0" parTransId="{82A68D80-174C-4BF5-99E9-E424888EAF7B}" sibTransId="{FE70F336-0C0E-4F1C-B164-FC3FDB7A8393}"/>
    <dgm:cxn modelId="{28AD8F07-00CC-408F-98E6-4133860202D0}" type="presOf" srcId="{C62C7EED-607F-4162-8A4C-48FBBB3E716E}" destId="{3CBB5553-07C6-4BE1-983F-39A144690EA7}" srcOrd="0" destOrd="0" presId="urn:microsoft.com/office/officeart/2008/layout/LinedList"/>
    <dgm:cxn modelId="{78B05228-627F-482C-BD36-642C06AC7885}" type="presOf" srcId="{29C5C2E9-DA83-4BDB-A82F-B0B3B2919829}" destId="{680159B6-2451-4C62-9112-7D08C17E1FAF}" srcOrd="0" destOrd="0" presId="urn:microsoft.com/office/officeart/2008/layout/LinedList"/>
    <dgm:cxn modelId="{97006634-1B9F-44EC-9922-D7149B2F5F74}" type="presOf" srcId="{716765DD-05A0-49A3-B008-EDAC74A377B1}" destId="{C52BCFCD-58A4-47CD-AEC6-4B0E966CC2BD}" srcOrd="0" destOrd="0" presId="urn:microsoft.com/office/officeart/2008/layout/LinedList"/>
    <dgm:cxn modelId="{055D7E3A-2A29-431A-84FC-0C789E6CF1A3}" type="presOf" srcId="{4749DDF3-190B-47D0-8D19-23F913F1E5FA}" destId="{8E3D507D-327A-4D93-B4BE-406DE62CEF3F}" srcOrd="0" destOrd="0" presId="urn:microsoft.com/office/officeart/2008/layout/LinedList"/>
    <dgm:cxn modelId="{CB23E53B-C2FF-4AE3-8094-D2C59AB8C940}" type="presOf" srcId="{2E33D472-FED1-49C1-BBE0-1AB2286129A5}" destId="{42AF443A-93E8-4CFF-A2F2-DA0884EC90A7}" srcOrd="0" destOrd="0" presId="urn:microsoft.com/office/officeart/2008/layout/LinedList"/>
    <dgm:cxn modelId="{269DFF45-C9BB-443B-87E5-F2A3CF620A5E}" srcId="{1954696D-212B-4676-82B5-E46C45EC24F5}" destId="{B74B1905-369A-46E3-8A53-9767EAE97968}" srcOrd="10" destOrd="0" parTransId="{7630F3DD-8A74-40A4-9C5F-52EB4CC64108}" sibTransId="{67328677-6C3F-45CB-9244-39A549D58EE1}"/>
    <dgm:cxn modelId="{8B8DC070-2E6D-4ABC-B9D8-78A469DB1843}" type="presOf" srcId="{B080E069-E121-4A93-B22A-43EC5DA228BD}" destId="{4A560DFF-BBBA-45A6-964B-5A4B9372BA64}" srcOrd="0" destOrd="0" presId="urn:microsoft.com/office/officeart/2008/layout/LinedList"/>
    <dgm:cxn modelId="{8BBBFB71-B41F-4CF7-ABC6-D7968526F3BF}" srcId="{1954696D-212B-4676-82B5-E46C45EC24F5}" destId="{2E33D472-FED1-49C1-BBE0-1AB2286129A5}" srcOrd="3" destOrd="0" parTransId="{47678566-54D7-4E58-95DB-8EBC4589B1AA}" sibTransId="{3BBE12A1-D817-4425-A87A-1A698C0558DB}"/>
    <dgm:cxn modelId="{9DC5C47A-EE4B-4F1D-ACBD-E731F2E9FCF2}" srcId="{1954696D-212B-4676-82B5-E46C45EC24F5}" destId="{4749DDF3-190B-47D0-8D19-23F913F1E5FA}" srcOrd="9" destOrd="0" parTransId="{9049338B-B160-473C-A786-937C78F632D2}" sibTransId="{AD9013CD-9646-41DB-9845-51541CAEBFDD}"/>
    <dgm:cxn modelId="{82C73D7C-3531-4FFA-9811-6E16FB6EE03D}" srcId="{1954696D-212B-4676-82B5-E46C45EC24F5}" destId="{264B0AFC-4000-453A-9046-08F25FF5E266}" srcOrd="7" destOrd="0" parTransId="{D26AEC79-04DC-4038-891E-CA6768024F08}" sibTransId="{32E77BAB-0165-4E6A-A2D6-9D1C52FE5123}"/>
    <dgm:cxn modelId="{468B778A-1F3B-4E4E-A78C-F5E762027078}" type="presOf" srcId="{6A8E0A8C-3E78-4E2F-9D41-4F3651BF6E59}" destId="{EB7863A0-0418-4E7A-B834-D8F75724C4DE}" srcOrd="0" destOrd="0" presId="urn:microsoft.com/office/officeart/2008/layout/LinedList"/>
    <dgm:cxn modelId="{0E904D8D-C651-444E-813F-9C97ADB04AF8}" srcId="{1954696D-212B-4676-82B5-E46C45EC24F5}" destId="{6A8E0A8C-3E78-4E2F-9D41-4F3651BF6E59}" srcOrd="5" destOrd="0" parTransId="{4DE10FEF-F702-4F52-9991-164C6D130AEA}" sibTransId="{1AD887B9-D165-4950-BF6C-7EB00E46610F}"/>
    <dgm:cxn modelId="{67743EA6-2620-41D6-AD2C-085D3F4856C2}" srcId="{1954696D-212B-4676-82B5-E46C45EC24F5}" destId="{09E2D638-50EB-44B4-B158-8D6EF13E07E8}" srcOrd="0" destOrd="0" parTransId="{24B2CA7D-A163-467D-A64D-DAB4BB78DDAD}" sibTransId="{589A0B6B-30B7-45C2-965B-FA5E60EF468D}"/>
    <dgm:cxn modelId="{25DE93AE-D2AF-40E6-B67B-7741AE60BEA6}" type="presOf" srcId="{264B0AFC-4000-453A-9046-08F25FF5E266}" destId="{A157011E-5E5A-4CCB-B5CE-287A87BB2CAB}" srcOrd="0" destOrd="0" presId="urn:microsoft.com/office/officeart/2008/layout/LinedList"/>
    <dgm:cxn modelId="{94B410C3-9017-408E-B0BF-5AD93EB76DB9}" srcId="{1954696D-212B-4676-82B5-E46C45EC24F5}" destId="{B080E069-E121-4A93-B22A-43EC5DA228BD}" srcOrd="1" destOrd="0" parTransId="{25B6D6B2-CC60-4650-A14E-89CA82259570}" sibTransId="{D19413A5-62A6-46B7-9A31-AEB44D386DCF}"/>
    <dgm:cxn modelId="{B8D1BEC4-6EC3-4519-81F8-17B5ADC7C990}" srcId="{1954696D-212B-4676-82B5-E46C45EC24F5}" destId="{29C5C2E9-DA83-4BDB-A82F-B0B3B2919829}" srcOrd="2" destOrd="0" parTransId="{3CBFF2EA-F2AF-468C-9631-4670EE76F0C4}" sibTransId="{402AAB04-10A3-4381-B044-5353297A71F0}"/>
    <dgm:cxn modelId="{94B76BCA-1225-4181-BE3C-3F3EA8715A04}" type="presOf" srcId="{1954696D-212B-4676-82B5-E46C45EC24F5}" destId="{55BA6420-288A-45DE-9945-3FC0E07CF616}" srcOrd="0" destOrd="0" presId="urn:microsoft.com/office/officeart/2008/layout/LinedList"/>
    <dgm:cxn modelId="{B91013CF-DDC0-488F-8E86-8FD7307D81FC}" srcId="{1954696D-212B-4676-82B5-E46C45EC24F5}" destId="{F13E9DE0-0427-4DB6-963C-EE1BDEFCD1FB}" srcOrd="4" destOrd="0" parTransId="{3729F0B1-028B-40C2-BBFC-8153A93145C2}" sibTransId="{1928A03A-CC82-4847-88ED-9B1C8041B434}"/>
    <dgm:cxn modelId="{24A12ED8-1FB1-4438-A21A-1DE5827A5067}" type="presOf" srcId="{09E2D638-50EB-44B4-B158-8D6EF13E07E8}" destId="{E3F6DC6B-C8E2-4F34-B816-E58E9C75C264}" srcOrd="0" destOrd="0" presId="urn:microsoft.com/office/officeart/2008/layout/LinedList"/>
    <dgm:cxn modelId="{D0C414EB-7D22-409B-AE33-2B401C27ACE3}" type="presOf" srcId="{B74B1905-369A-46E3-8A53-9767EAE97968}" destId="{26F50C14-A8C9-4EF7-A1FE-40800DFE35F7}" srcOrd="0" destOrd="0" presId="urn:microsoft.com/office/officeart/2008/layout/LinedList"/>
    <dgm:cxn modelId="{315B16F0-29C3-4B4E-B842-0031EE9D55DC}" type="presOf" srcId="{F13E9DE0-0427-4DB6-963C-EE1BDEFCD1FB}" destId="{B35C295F-3619-4BD9-A865-5A3A0A22150D}" srcOrd="0" destOrd="0" presId="urn:microsoft.com/office/officeart/2008/layout/LinedList"/>
    <dgm:cxn modelId="{AC7E9E4F-1AAA-403E-832D-4F69DD6E2285}" type="presParOf" srcId="{55BA6420-288A-45DE-9945-3FC0E07CF616}" destId="{3E15CA27-8A9D-4DC2-BEE8-F81E576E1694}" srcOrd="0" destOrd="0" presId="urn:microsoft.com/office/officeart/2008/layout/LinedList"/>
    <dgm:cxn modelId="{F80BFA9C-AE92-403B-8CB2-F22D98196D8B}" type="presParOf" srcId="{55BA6420-288A-45DE-9945-3FC0E07CF616}" destId="{2D96DF62-87B7-4BA0-8BC0-0578E5DFC641}" srcOrd="1" destOrd="0" presId="urn:microsoft.com/office/officeart/2008/layout/LinedList"/>
    <dgm:cxn modelId="{DF994F94-B169-43A6-A153-F7A14AB9A8DF}" type="presParOf" srcId="{2D96DF62-87B7-4BA0-8BC0-0578E5DFC641}" destId="{E3F6DC6B-C8E2-4F34-B816-E58E9C75C264}" srcOrd="0" destOrd="0" presId="urn:microsoft.com/office/officeart/2008/layout/LinedList"/>
    <dgm:cxn modelId="{586B5252-8A4A-46F1-9286-21BB61FA5667}" type="presParOf" srcId="{2D96DF62-87B7-4BA0-8BC0-0578E5DFC641}" destId="{89E0548D-75AF-42E0-AA05-7987EC5037C4}" srcOrd="1" destOrd="0" presId="urn:microsoft.com/office/officeart/2008/layout/LinedList"/>
    <dgm:cxn modelId="{681D4787-8001-42DB-B3A5-9AC3DD344273}" type="presParOf" srcId="{55BA6420-288A-45DE-9945-3FC0E07CF616}" destId="{F4E524D9-3EEF-4FE3-ADF9-14F92E91A530}" srcOrd="2" destOrd="0" presId="urn:microsoft.com/office/officeart/2008/layout/LinedList"/>
    <dgm:cxn modelId="{8F4B4883-1597-4935-811E-D123CBCC80F1}" type="presParOf" srcId="{55BA6420-288A-45DE-9945-3FC0E07CF616}" destId="{AF6C322D-2362-497F-A595-ACD9266B87BD}" srcOrd="3" destOrd="0" presId="urn:microsoft.com/office/officeart/2008/layout/LinedList"/>
    <dgm:cxn modelId="{7D3979D0-37FA-4D87-A320-876BCF5B5557}" type="presParOf" srcId="{AF6C322D-2362-497F-A595-ACD9266B87BD}" destId="{4A560DFF-BBBA-45A6-964B-5A4B9372BA64}" srcOrd="0" destOrd="0" presId="urn:microsoft.com/office/officeart/2008/layout/LinedList"/>
    <dgm:cxn modelId="{673E4B9D-B982-43BF-99B2-FDB4855CC43F}" type="presParOf" srcId="{AF6C322D-2362-497F-A595-ACD9266B87BD}" destId="{8E7305C1-1BD2-49A8-8F2A-336349BDE2E6}" srcOrd="1" destOrd="0" presId="urn:microsoft.com/office/officeart/2008/layout/LinedList"/>
    <dgm:cxn modelId="{4250F4B8-5EA2-4964-A692-55BAD4B8DA9E}" type="presParOf" srcId="{55BA6420-288A-45DE-9945-3FC0E07CF616}" destId="{0DA08833-6E7D-4928-99A0-6930F4D44B76}" srcOrd="4" destOrd="0" presId="urn:microsoft.com/office/officeart/2008/layout/LinedList"/>
    <dgm:cxn modelId="{82995274-88D1-4066-AF1A-02AC3CE5B7FE}" type="presParOf" srcId="{55BA6420-288A-45DE-9945-3FC0E07CF616}" destId="{28194779-72A9-42EE-89E1-D8EBA44E41F1}" srcOrd="5" destOrd="0" presId="urn:microsoft.com/office/officeart/2008/layout/LinedList"/>
    <dgm:cxn modelId="{79466468-0CC8-489D-AD9E-072E7A751FED}" type="presParOf" srcId="{28194779-72A9-42EE-89E1-D8EBA44E41F1}" destId="{680159B6-2451-4C62-9112-7D08C17E1FAF}" srcOrd="0" destOrd="0" presId="urn:microsoft.com/office/officeart/2008/layout/LinedList"/>
    <dgm:cxn modelId="{F9C14CC6-5537-4B3C-865A-6156D032DAEE}" type="presParOf" srcId="{28194779-72A9-42EE-89E1-D8EBA44E41F1}" destId="{EB2B14C0-B24F-4D84-BA68-C04056160350}" srcOrd="1" destOrd="0" presId="urn:microsoft.com/office/officeart/2008/layout/LinedList"/>
    <dgm:cxn modelId="{71B9E8CE-AEB1-4E5F-9ACD-54A19A306BDC}" type="presParOf" srcId="{55BA6420-288A-45DE-9945-3FC0E07CF616}" destId="{26B89F45-ABC2-46A1-9BD0-EA683578CAFC}" srcOrd="6" destOrd="0" presId="urn:microsoft.com/office/officeart/2008/layout/LinedList"/>
    <dgm:cxn modelId="{B1C9289D-5912-4ABC-B67F-E1BE9293729D}" type="presParOf" srcId="{55BA6420-288A-45DE-9945-3FC0E07CF616}" destId="{1A3AE881-0496-4606-A99A-A3419AD20394}" srcOrd="7" destOrd="0" presId="urn:microsoft.com/office/officeart/2008/layout/LinedList"/>
    <dgm:cxn modelId="{B959DD1C-87B3-4BED-B7F8-3DC50D73C1BB}" type="presParOf" srcId="{1A3AE881-0496-4606-A99A-A3419AD20394}" destId="{42AF443A-93E8-4CFF-A2F2-DA0884EC90A7}" srcOrd="0" destOrd="0" presId="urn:microsoft.com/office/officeart/2008/layout/LinedList"/>
    <dgm:cxn modelId="{09CA6561-5A9A-42CD-A4E2-659F69338525}" type="presParOf" srcId="{1A3AE881-0496-4606-A99A-A3419AD20394}" destId="{25805630-392A-4125-AC33-CBC76AF2D7D5}" srcOrd="1" destOrd="0" presId="urn:microsoft.com/office/officeart/2008/layout/LinedList"/>
    <dgm:cxn modelId="{E00FDC28-7565-49D6-BA25-56D98EB60CF3}" type="presParOf" srcId="{55BA6420-288A-45DE-9945-3FC0E07CF616}" destId="{98DAE928-EDFE-4BA6-83FA-FE1A578B4ACA}" srcOrd="8" destOrd="0" presId="urn:microsoft.com/office/officeart/2008/layout/LinedList"/>
    <dgm:cxn modelId="{CC745C7D-2194-48C6-980C-B685542509E8}" type="presParOf" srcId="{55BA6420-288A-45DE-9945-3FC0E07CF616}" destId="{CB1F8A59-9913-4E44-8CD9-0B9EE2EEB4E6}" srcOrd="9" destOrd="0" presId="urn:microsoft.com/office/officeart/2008/layout/LinedList"/>
    <dgm:cxn modelId="{B1DA6C6F-43CD-4F5A-A1F9-0706EAE96ADE}" type="presParOf" srcId="{CB1F8A59-9913-4E44-8CD9-0B9EE2EEB4E6}" destId="{B35C295F-3619-4BD9-A865-5A3A0A22150D}" srcOrd="0" destOrd="0" presId="urn:microsoft.com/office/officeart/2008/layout/LinedList"/>
    <dgm:cxn modelId="{22646BD3-B801-4E51-AFFE-A8BC0CD6D06C}" type="presParOf" srcId="{CB1F8A59-9913-4E44-8CD9-0B9EE2EEB4E6}" destId="{DF3A5C3B-6E05-4641-ACE2-0CC95BC64870}" srcOrd="1" destOrd="0" presId="urn:microsoft.com/office/officeart/2008/layout/LinedList"/>
    <dgm:cxn modelId="{664E0822-02CC-4946-952A-5B8D6CEC87D6}" type="presParOf" srcId="{55BA6420-288A-45DE-9945-3FC0E07CF616}" destId="{2F0BDF71-5EC9-4448-97A7-C194F1895B55}" srcOrd="10" destOrd="0" presId="urn:microsoft.com/office/officeart/2008/layout/LinedList"/>
    <dgm:cxn modelId="{DFAE860F-B83D-4B90-A28F-09B08763BEA2}" type="presParOf" srcId="{55BA6420-288A-45DE-9945-3FC0E07CF616}" destId="{63FFAF56-8081-48AA-894A-E3C23A404F51}" srcOrd="11" destOrd="0" presId="urn:microsoft.com/office/officeart/2008/layout/LinedList"/>
    <dgm:cxn modelId="{74D369C7-BC79-4E31-946A-DCAEFAC9AEFA}" type="presParOf" srcId="{63FFAF56-8081-48AA-894A-E3C23A404F51}" destId="{EB7863A0-0418-4E7A-B834-D8F75724C4DE}" srcOrd="0" destOrd="0" presId="urn:microsoft.com/office/officeart/2008/layout/LinedList"/>
    <dgm:cxn modelId="{4269A5AE-C210-404C-8FEE-64F6928CD900}" type="presParOf" srcId="{63FFAF56-8081-48AA-894A-E3C23A404F51}" destId="{ED49A867-6627-4283-B488-6B79A67BE3BF}" srcOrd="1" destOrd="0" presId="urn:microsoft.com/office/officeart/2008/layout/LinedList"/>
    <dgm:cxn modelId="{547FFD0B-2EC1-4793-91C5-8DE3D5A7357E}" type="presParOf" srcId="{55BA6420-288A-45DE-9945-3FC0E07CF616}" destId="{D4CCF893-12FE-445A-A1BD-A2891F55DFF5}" srcOrd="12" destOrd="0" presId="urn:microsoft.com/office/officeart/2008/layout/LinedList"/>
    <dgm:cxn modelId="{287ED527-0BCC-4074-9579-9ED55643973F}" type="presParOf" srcId="{55BA6420-288A-45DE-9945-3FC0E07CF616}" destId="{3424CAD7-C5F9-44D5-90E0-30335DE8013D}" srcOrd="13" destOrd="0" presId="urn:microsoft.com/office/officeart/2008/layout/LinedList"/>
    <dgm:cxn modelId="{0E92C8FB-361F-4603-B487-5538076F28A8}" type="presParOf" srcId="{3424CAD7-C5F9-44D5-90E0-30335DE8013D}" destId="{3CBB5553-07C6-4BE1-983F-39A144690EA7}" srcOrd="0" destOrd="0" presId="urn:microsoft.com/office/officeart/2008/layout/LinedList"/>
    <dgm:cxn modelId="{365772F5-F670-44BB-BCF1-A16EB07234D9}" type="presParOf" srcId="{3424CAD7-C5F9-44D5-90E0-30335DE8013D}" destId="{07314776-BBB1-4090-9159-DC4D1D19C367}" srcOrd="1" destOrd="0" presId="urn:microsoft.com/office/officeart/2008/layout/LinedList"/>
    <dgm:cxn modelId="{822766AD-525D-4706-8ADC-88E3774F3F46}" type="presParOf" srcId="{55BA6420-288A-45DE-9945-3FC0E07CF616}" destId="{032212E5-4E56-4C23-890B-74E1DDB063BE}" srcOrd="14" destOrd="0" presId="urn:microsoft.com/office/officeart/2008/layout/LinedList"/>
    <dgm:cxn modelId="{C679153B-4458-4413-A1A6-422CC9B31E04}" type="presParOf" srcId="{55BA6420-288A-45DE-9945-3FC0E07CF616}" destId="{C8637143-EAD9-4A5F-B0B7-EE0DCD396662}" srcOrd="15" destOrd="0" presId="urn:microsoft.com/office/officeart/2008/layout/LinedList"/>
    <dgm:cxn modelId="{B333D724-B101-4241-8E63-A04848054DA9}" type="presParOf" srcId="{C8637143-EAD9-4A5F-B0B7-EE0DCD396662}" destId="{A157011E-5E5A-4CCB-B5CE-287A87BB2CAB}" srcOrd="0" destOrd="0" presId="urn:microsoft.com/office/officeart/2008/layout/LinedList"/>
    <dgm:cxn modelId="{C1A419FD-68D0-478E-8037-CE39086AEDC4}" type="presParOf" srcId="{C8637143-EAD9-4A5F-B0B7-EE0DCD396662}" destId="{CEF80859-F612-48E2-A33D-0865E59D5F51}" srcOrd="1" destOrd="0" presId="urn:microsoft.com/office/officeart/2008/layout/LinedList"/>
    <dgm:cxn modelId="{EDFE94DC-43EB-4644-BD1B-0B2E978A34B3}" type="presParOf" srcId="{55BA6420-288A-45DE-9945-3FC0E07CF616}" destId="{45884175-DF94-4576-BD4A-C34733DB230D}" srcOrd="16" destOrd="0" presId="urn:microsoft.com/office/officeart/2008/layout/LinedList"/>
    <dgm:cxn modelId="{27C9BB22-51FA-4C02-AB4D-40FACB8DE3F4}" type="presParOf" srcId="{55BA6420-288A-45DE-9945-3FC0E07CF616}" destId="{73202612-A2DA-4047-A780-187987E43AC4}" srcOrd="17" destOrd="0" presId="urn:microsoft.com/office/officeart/2008/layout/LinedList"/>
    <dgm:cxn modelId="{B8A1A71E-3833-4055-8994-E059DC9E1551}" type="presParOf" srcId="{73202612-A2DA-4047-A780-187987E43AC4}" destId="{C52BCFCD-58A4-47CD-AEC6-4B0E966CC2BD}" srcOrd="0" destOrd="0" presId="urn:microsoft.com/office/officeart/2008/layout/LinedList"/>
    <dgm:cxn modelId="{78726D82-9305-4824-82BA-154B2918A400}" type="presParOf" srcId="{73202612-A2DA-4047-A780-187987E43AC4}" destId="{09EE3A2E-760B-40DD-8BEB-D045BF0D77CF}" srcOrd="1" destOrd="0" presId="urn:microsoft.com/office/officeart/2008/layout/LinedList"/>
    <dgm:cxn modelId="{A019C729-7291-4140-BCE9-B2B20E1F0E22}" type="presParOf" srcId="{55BA6420-288A-45DE-9945-3FC0E07CF616}" destId="{72C3D317-6C0A-45CA-A3CF-61D24059F1DF}" srcOrd="18" destOrd="0" presId="urn:microsoft.com/office/officeart/2008/layout/LinedList"/>
    <dgm:cxn modelId="{E77DB667-19D3-4908-96DD-2CBC3C6E4A45}" type="presParOf" srcId="{55BA6420-288A-45DE-9945-3FC0E07CF616}" destId="{5AB6D5AF-107E-49E2-83B1-6AD2D31F5D95}" srcOrd="19" destOrd="0" presId="urn:microsoft.com/office/officeart/2008/layout/LinedList"/>
    <dgm:cxn modelId="{8D217C4C-E1D0-40B9-90C7-C1D4F92D1676}" type="presParOf" srcId="{5AB6D5AF-107E-49E2-83B1-6AD2D31F5D95}" destId="{8E3D507D-327A-4D93-B4BE-406DE62CEF3F}" srcOrd="0" destOrd="0" presId="urn:microsoft.com/office/officeart/2008/layout/LinedList"/>
    <dgm:cxn modelId="{2B2BFB9D-292D-4C8E-94DA-2B110767DDB7}" type="presParOf" srcId="{5AB6D5AF-107E-49E2-83B1-6AD2D31F5D95}" destId="{8A340F2D-A0AE-427D-879A-305DFE7BA258}" srcOrd="1" destOrd="0" presId="urn:microsoft.com/office/officeart/2008/layout/LinedList"/>
    <dgm:cxn modelId="{73527496-2CAA-4B59-A5D3-B6799483557F}" type="presParOf" srcId="{55BA6420-288A-45DE-9945-3FC0E07CF616}" destId="{4CB2AAAD-D07A-444A-9CDF-347965DA1555}" srcOrd="20" destOrd="0" presId="urn:microsoft.com/office/officeart/2008/layout/LinedList"/>
    <dgm:cxn modelId="{59605F41-6477-4F31-8F35-1BE476CA3AC1}" type="presParOf" srcId="{55BA6420-288A-45DE-9945-3FC0E07CF616}" destId="{A7353713-ADE6-45AF-9C98-44EED54BC257}" srcOrd="21" destOrd="0" presId="urn:microsoft.com/office/officeart/2008/layout/LinedList"/>
    <dgm:cxn modelId="{2A47AB77-F4F5-46DB-BCE3-E2D05367A416}" type="presParOf" srcId="{A7353713-ADE6-45AF-9C98-44EED54BC257}" destId="{26F50C14-A8C9-4EF7-A1FE-40800DFE35F7}" srcOrd="0" destOrd="0" presId="urn:microsoft.com/office/officeart/2008/layout/LinedList"/>
    <dgm:cxn modelId="{C28E9166-D0BB-4988-AD24-48918463E7A3}" type="presParOf" srcId="{A7353713-ADE6-45AF-9C98-44EED54BC257}" destId="{02C0723A-FDBD-4BBC-B55A-173389B03DE2}" srcOrd="1" destOrd="0" presId="urn:microsoft.com/office/officeart/2008/layout/LinedList"/>
  </dgm:cxnLst>
  <dgm:bg>
    <a:effectLst>
      <a:outerShdw blurRad="50800" dist="50800" dir="5400000" algn="ctr" rotWithShape="0">
        <a:srgbClr val="000000">
          <a:alpha val="98000"/>
        </a:srgbClr>
      </a:outerShdw>
    </a:effectLst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86E977E-433A-4845-A64F-544FAB5BD5C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D17B56-9E44-41FF-A317-587493140D2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Once recruited, sales employees at Shield Batteries require ongoing learning and development to perform effectively</a:t>
          </a:r>
          <a:r>
            <a:rPr lang="en-US" sz="1600" dirty="0"/>
            <a:t>.</a:t>
          </a:r>
        </a:p>
      </dgm:t>
    </dgm:pt>
    <dgm:pt modelId="{3E07B3B0-4EF8-49EA-AADA-4CDA6AC49691}" type="parTrans" cxnId="{905CBD9A-7461-4A43-997D-4D6F85107892}">
      <dgm:prSet/>
      <dgm:spPr/>
      <dgm:t>
        <a:bodyPr/>
        <a:lstStyle/>
        <a:p>
          <a:endParaRPr lang="en-US"/>
        </a:p>
      </dgm:t>
    </dgm:pt>
    <dgm:pt modelId="{0A94C3A5-A7BD-4E76-90D6-356B7AC865B4}" type="sibTrans" cxnId="{905CBD9A-7461-4A43-997D-4D6F85107892}">
      <dgm:prSet/>
      <dgm:spPr/>
      <dgm:t>
        <a:bodyPr/>
        <a:lstStyle/>
        <a:p>
          <a:endParaRPr lang="en-US"/>
        </a:p>
      </dgm:t>
    </dgm:pt>
    <dgm:pt modelId="{FB691597-8224-4BC1-8B99-E53B4F03C1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Key development needs include product knowledge, sales techniques, customer relationship management, and an understanding of market trends. </a:t>
          </a:r>
        </a:p>
      </dgm:t>
    </dgm:pt>
    <dgm:pt modelId="{6303B78A-7600-4297-B7D6-8C9931195218}" type="parTrans" cxnId="{67C7747A-7DF9-4AB3-A318-3CD18FC40142}">
      <dgm:prSet/>
      <dgm:spPr/>
      <dgm:t>
        <a:bodyPr/>
        <a:lstStyle/>
        <a:p>
          <a:endParaRPr lang="en-US"/>
        </a:p>
      </dgm:t>
    </dgm:pt>
    <dgm:pt modelId="{4C84F263-FAB9-48EC-8E6E-A9E8F9FC7B7E}" type="sibTrans" cxnId="{67C7747A-7DF9-4AB3-A318-3CD18FC40142}">
      <dgm:prSet/>
      <dgm:spPr/>
      <dgm:t>
        <a:bodyPr/>
        <a:lstStyle/>
        <a:p>
          <a:endParaRPr lang="en-US"/>
        </a:p>
      </dgm:t>
    </dgm:pt>
    <dgm:pt modelId="{EC8429C5-620D-4123-9426-2F31119F719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 </a:t>
          </a:r>
          <a:r>
            <a:rPr lang="en-US" sz="1800" dirty="0"/>
            <a:t>L&amp;D theories help identify skills gaps and develop competencies needed for performance and adaptability (Noe et al., 2020; Marchington et al., 2020; CIPD, 2023).</a:t>
          </a:r>
        </a:p>
      </dgm:t>
    </dgm:pt>
    <dgm:pt modelId="{176E4741-AB01-4FF0-9A39-1B1B84006B28}" type="parTrans" cxnId="{11D7BA6E-A311-43A7-809F-4F758A5F2479}">
      <dgm:prSet/>
      <dgm:spPr/>
      <dgm:t>
        <a:bodyPr/>
        <a:lstStyle/>
        <a:p>
          <a:endParaRPr lang="en-US"/>
        </a:p>
      </dgm:t>
    </dgm:pt>
    <dgm:pt modelId="{27EA10A8-B779-47DC-BA14-D36F958DCE60}" type="sibTrans" cxnId="{11D7BA6E-A311-43A7-809F-4F758A5F2479}">
      <dgm:prSet/>
      <dgm:spPr/>
      <dgm:t>
        <a:bodyPr/>
        <a:lstStyle/>
        <a:p>
          <a:endParaRPr lang="en-US"/>
        </a:p>
      </dgm:t>
    </dgm:pt>
    <dgm:pt modelId="{7635A52E-076D-47F8-9405-473BCEFE3249}" type="pres">
      <dgm:prSet presAssocID="{B86E977E-433A-4845-A64F-544FAB5BD5C6}" presName="root" presStyleCnt="0">
        <dgm:presLayoutVars>
          <dgm:dir/>
          <dgm:resizeHandles val="exact"/>
        </dgm:presLayoutVars>
      </dgm:prSet>
      <dgm:spPr/>
    </dgm:pt>
    <dgm:pt modelId="{88EB0392-9FFF-4AB1-87C5-215731CA43B2}" type="pres">
      <dgm:prSet presAssocID="{18D17B56-9E44-41FF-A317-587493140D27}" presName="compNode" presStyleCnt="0"/>
      <dgm:spPr/>
    </dgm:pt>
    <dgm:pt modelId="{1FE0B4BB-A74C-42D6-A18D-5EDFD5576DB4}" type="pres">
      <dgm:prSet presAssocID="{18D17B56-9E44-41FF-A317-587493140D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ttery Charging"/>
        </a:ext>
      </dgm:extLst>
    </dgm:pt>
    <dgm:pt modelId="{078B2D05-AF0E-49F3-9BB7-9B15A8F8B1F8}" type="pres">
      <dgm:prSet presAssocID="{18D17B56-9E44-41FF-A317-587493140D27}" presName="spaceRect" presStyleCnt="0"/>
      <dgm:spPr/>
    </dgm:pt>
    <dgm:pt modelId="{0FBDDB68-2E07-4B82-B69C-8594E28D5AEA}" type="pres">
      <dgm:prSet presAssocID="{18D17B56-9E44-41FF-A317-587493140D27}" presName="textRect" presStyleLbl="revTx" presStyleIdx="0" presStyleCnt="3">
        <dgm:presLayoutVars>
          <dgm:chMax val="1"/>
          <dgm:chPref val="1"/>
        </dgm:presLayoutVars>
      </dgm:prSet>
      <dgm:spPr/>
    </dgm:pt>
    <dgm:pt modelId="{5A3181C0-FBCE-4883-A7D1-332F1F031F1C}" type="pres">
      <dgm:prSet presAssocID="{0A94C3A5-A7BD-4E76-90D6-356B7AC865B4}" presName="sibTrans" presStyleCnt="0"/>
      <dgm:spPr/>
    </dgm:pt>
    <dgm:pt modelId="{09A9C7A5-D31D-4CBF-B84E-064F035556EB}" type="pres">
      <dgm:prSet presAssocID="{FB691597-8224-4BC1-8B99-E53B4F03C11D}" presName="compNode" presStyleCnt="0"/>
      <dgm:spPr/>
    </dgm:pt>
    <dgm:pt modelId="{512E887F-7804-4143-AAE6-8F61E12A6B26}" type="pres">
      <dgm:prSet presAssocID="{FB691597-8224-4BC1-8B99-E53B4F03C1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950CD5-08F4-4446-A862-F3C8EE76E838}" type="pres">
      <dgm:prSet presAssocID="{FB691597-8224-4BC1-8B99-E53B4F03C11D}" presName="spaceRect" presStyleCnt="0"/>
      <dgm:spPr/>
    </dgm:pt>
    <dgm:pt modelId="{45F88560-453A-44E8-A823-7C0AED5ED536}" type="pres">
      <dgm:prSet presAssocID="{FB691597-8224-4BC1-8B99-E53B4F03C11D}" presName="textRect" presStyleLbl="revTx" presStyleIdx="1" presStyleCnt="3">
        <dgm:presLayoutVars>
          <dgm:chMax val="1"/>
          <dgm:chPref val="1"/>
        </dgm:presLayoutVars>
      </dgm:prSet>
      <dgm:spPr/>
    </dgm:pt>
    <dgm:pt modelId="{FFFADF68-20A6-418F-8B6F-8A3092633F85}" type="pres">
      <dgm:prSet presAssocID="{4C84F263-FAB9-48EC-8E6E-A9E8F9FC7B7E}" presName="sibTrans" presStyleCnt="0"/>
      <dgm:spPr/>
    </dgm:pt>
    <dgm:pt modelId="{C1975022-2565-4053-B5B3-86A6528D5235}" type="pres">
      <dgm:prSet presAssocID="{EC8429C5-620D-4123-9426-2F31119F7190}" presName="compNode" presStyleCnt="0"/>
      <dgm:spPr/>
    </dgm:pt>
    <dgm:pt modelId="{AAD097A9-BAB3-4F05-9A30-E3F47EF012D5}" type="pres">
      <dgm:prSet presAssocID="{EC8429C5-620D-4123-9426-2F31119F71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D7C706E-E2E9-47F2-9334-BA65F5E5F23B}" type="pres">
      <dgm:prSet presAssocID="{EC8429C5-620D-4123-9426-2F31119F7190}" presName="spaceRect" presStyleCnt="0"/>
      <dgm:spPr/>
    </dgm:pt>
    <dgm:pt modelId="{6BF04CAD-1EE9-41E4-A1E7-CA44C238A651}" type="pres">
      <dgm:prSet presAssocID="{EC8429C5-620D-4123-9426-2F31119F719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AB24344-068C-45B7-B3F2-E09293383E70}" type="presOf" srcId="{EC8429C5-620D-4123-9426-2F31119F7190}" destId="{6BF04CAD-1EE9-41E4-A1E7-CA44C238A651}" srcOrd="0" destOrd="0" presId="urn:microsoft.com/office/officeart/2018/2/layout/IconLabelList"/>
    <dgm:cxn modelId="{11D7BA6E-A311-43A7-809F-4F758A5F2479}" srcId="{B86E977E-433A-4845-A64F-544FAB5BD5C6}" destId="{EC8429C5-620D-4123-9426-2F31119F7190}" srcOrd="2" destOrd="0" parTransId="{176E4741-AB01-4FF0-9A39-1B1B84006B28}" sibTransId="{27EA10A8-B779-47DC-BA14-D36F958DCE60}"/>
    <dgm:cxn modelId="{00CF8058-E87B-406D-87A2-5D76DCBC2D06}" type="presOf" srcId="{FB691597-8224-4BC1-8B99-E53B4F03C11D}" destId="{45F88560-453A-44E8-A823-7C0AED5ED536}" srcOrd="0" destOrd="0" presId="urn:microsoft.com/office/officeart/2018/2/layout/IconLabelList"/>
    <dgm:cxn modelId="{67C7747A-7DF9-4AB3-A318-3CD18FC40142}" srcId="{B86E977E-433A-4845-A64F-544FAB5BD5C6}" destId="{FB691597-8224-4BC1-8B99-E53B4F03C11D}" srcOrd="1" destOrd="0" parTransId="{6303B78A-7600-4297-B7D6-8C9931195218}" sibTransId="{4C84F263-FAB9-48EC-8E6E-A9E8F9FC7B7E}"/>
    <dgm:cxn modelId="{905CBD9A-7461-4A43-997D-4D6F85107892}" srcId="{B86E977E-433A-4845-A64F-544FAB5BD5C6}" destId="{18D17B56-9E44-41FF-A317-587493140D27}" srcOrd="0" destOrd="0" parTransId="{3E07B3B0-4EF8-49EA-AADA-4CDA6AC49691}" sibTransId="{0A94C3A5-A7BD-4E76-90D6-356B7AC865B4}"/>
    <dgm:cxn modelId="{F7D2B4AF-2232-409E-B934-194E725EABCA}" type="presOf" srcId="{B86E977E-433A-4845-A64F-544FAB5BD5C6}" destId="{7635A52E-076D-47F8-9405-473BCEFE3249}" srcOrd="0" destOrd="0" presId="urn:microsoft.com/office/officeart/2018/2/layout/IconLabelList"/>
    <dgm:cxn modelId="{4027FAC6-535C-4190-9A1E-C4066EDD56CE}" type="presOf" srcId="{18D17B56-9E44-41FF-A317-587493140D27}" destId="{0FBDDB68-2E07-4B82-B69C-8594E28D5AEA}" srcOrd="0" destOrd="0" presId="urn:microsoft.com/office/officeart/2018/2/layout/IconLabelList"/>
    <dgm:cxn modelId="{2ECD6BCB-740E-4EFA-9013-1F1F4055F52E}" type="presParOf" srcId="{7635A52E-076D-47F8-9405-473BCEFE3249}" destId="{88EB0392-9FFF-4AB1-87C5-215731CA43B2}" srcOrd="0" destOrd="0" presId="urn:microsoft.com/office/officeart/2018/2/layout/IconLabelList"/>
    <dgm:cxn modelId="{230845FB-0997-4FEE-89AB-95FE6F79B3F0}" type="presParOf" srcId="{88EB0392-9FFF-4AB1-87C5-215731CA43B2}" destId="{1FE0B4BB-A74C-42D6-A18D-5EDFD5576DB4}" srcOrd="0" destOrd="0" presId="urn:microsoft.com/office/officeart/2018/2/layout/IconLabelList"/>
    <dgm:cxn modelId="{61971014-FC56-44F4-BEE9-F2AF0838251B}" type="presParOf" srcId="{88EB0392-9FFF-4AB1-87C5-215731CA43B2}" destId="{078B2D05-AF0E-49F3-9BB7-9B15A8F8B1F8}" srcOrd="1" destOrd="0" presId="urn:microsoft.com/office/officeart/2018/2/layout/IconLabelList"/>
    <dgm:cxn modelId="{D01A85C7-265C-46FB-9067-CF9811E9B2B5}" type="presParOf" srcId="{88EB0392-9FFF-4AB1-87C5-215731CA43B2}" destId="{0FBDDB68-2E07-4B82-B69C-8594E28D5AEA}" srcOrd="2" destOrd="0" presId="urn:microsoft.com/office/officeart/2018/2/layout/IconLabelList"/>
    <dgm:cxn modelId="{3A7B7E9F-0B81-44A3-91F4-A57F6C6C02E5}" type="presParOf" srcId="{7635A52E-076D-47F8-9405-473BCEFE3249}" destId="{5A3181C0-FBCE-4883-A7D1-332F1F031F1C}" srcOrd="1" destOrd="0" presId="urn:microsoft.com/office/officeart/2018/2/layout/IconLabelList"/>
    <dgm:cxn modelId="{D987032E-1DA2-4351-A39C-1F4A169130B2}" type="presParOf" srcId="{7635A52E-076D-47F8-9405-473BCEFE3249}" destId="{09A9C7A5-D31D-4CBF-B84E-064F035556EB}" srcOrd="2" destOrd="0" presId="urn:microsoft.com/office/officeart/2018/2/layout/IconLabelList"/>
    <dgm:cxn modelId="{6B6C7DCD-124A-4FE0-A583-4D677A4941C8}" type="presParOf" srcId="{09A9C7A5-D31D-4CBF-B84E-064F035556EB}" destId="{512E887F-7804-4143-AAE6-8F61E12A6B26}" srcOrd="0" destOrd="0" presId="urn:microsoft.com/office/officeart/2018/2/layout/IconLabelList"/>
    <dgm:cxn modelId="{FA7A0A2A-866D-404A-A3F2-FC0CC240AE1B}" type="presParOf" srcId="{09A9C7A5-D31D-4CBF-B84E-064F035556EB}" destId="{85950CD5-08F4-4446-A862-F3C8EE76E838}" srcOrd="1" destOrd="0" presId="urn:microsoft.com/office/officeart/2018/2/layout/IconLabelList"/>
    <dgm:cxn modelId="{9122782C-46CB-439E-AA8A-A79C9E1DC6B8}" type="presParOf" srcId="{09A9C7A5-D31D-4CBF-B84E-064F035556EB}" destId="{45F88560-453A-44E8-A823-7C0AED5ED536}" srcOrd="2" destOrd="0" presId="urn:microsoft.com/office/officeart/2018/2/layout/IconLabelList"/>
    <dgm:cxn modelId="{F5111692-D406-443E-BBEB-39EE06E24586}" type="presParOf" srcId="{7635A52E-076D-47F8-9405-473BCEFE3249}" destId="{FFFADF68-20A6-418F-8B6F-8A3092633F85}" srcOrd="3" destOrd="0" presId="urn:microsoft.com/office/officeart/2018/2/layout/IconLabelList"/>
    <dgm:cxn modelId="{B06BED48-83ED-4D3D-8358-AD1E2C025F9C}" type="presParOf" srcId="{7635A52E-076D-47F8-9405-473BCEFE3249}" destId="{C1975022-2565-4053-B5B3-86A6528D5235}" srcOrd="4" destOrd="0" presId="urn:microsoft.com/office/officeart/2018/2/layout/IconLabelList"/>
    <dgm:cxn modelId="{E8F99B9B-3008-4DD2-B57B-B70876C68538}" type="presParOf" srcId="{C1975022-2565-4053-B5B3-86A6528D5235}" destId="{AAD097A9-BAB3-4F05-9A30-E3F47EF012D5}" srcOrd="0" destOrd="0" presId="urn:microsoft.com/office/officeart/2018/2/layout/IconLabelList"/>
    <dgm:cxn modelId="{AB0DB437-9A3C-40B4-91DC-848B6BAD2654}" type="presParOf" srcId="{C1975022-2565-4053-B5B3-86A6528D5235}" destId="{5D7C706E-E2E9-47F2-9334-BA65F5E5F23B}" srcOrd="1" destOrd="0" presId="urn:microsoft.com/office/officeart/2018/2/layout/IconLabelList"/>
    <dgm:cxn modelId="{34CDA775-B9A1-44E3-B47C-8DFB1123E0EF}" type="presParOf" srcId="{C1975022-2565-4053-B5B3-86A6528D5235}" destId="{6BF04CAD-1EE9-41E4-A1E7-CA44C238A65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EC62B71-02EC-4D78-8549-E4E2ED2702EE}" type="doc">
      <dgm:prSet loTypeId="urn:microsoft.com/office/officeart/2008/layout/Lined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A07E65-748A-4C76-A226-168B7FAE0661}">
      <dgm:prSet/>
      <dgm:spPr/>
      <dgm:t>
        <a:bodyPr/>
        <a:lstStyle/>
        <a:p>
          <a:r>
            <a:rPr lang="en-US" dirty="0"/>
            <a:t>- </a:t>
          </a:r>
          <a:r>
            <a:rPr lang="en-US" dirty="0" err="1"/>
            <a:t>Behaviourist</a:t>
          </a:r>
          <a:r>
            <a:rPr lang="en-US" dirty="0"/>
            <a:t> learning theory </a:t>
          </a:r>
          <a:r>
            <a:rPr lang="en-US" dirty="0" err="1"/>
            <a:t>emphasises</a:t>
          </a:r>
          <a:r>
            <a:rPr lang="en-US" dirty="0"/>
            <a:t> learning through reinforcement, rewards, and feedback (Mullins, 2019). </a:t>
          </a:r>
        </a:p>
      </dgm:t>
    </dgm:pt>
    <dgm:pt modelId="{2CB640DA-E37C-4EE1-8F4F-7A134203EEF6}" type="parTrans" cxnId="{A498F984-A110-418F-80C5-ADBE785F079E}">
      <dgm:prSet/>
      <dgm:spPr/>
      <dgm:t>
        <a:bodyPr/>
        <a:lstStyle/>
        <a:p>
          <a:endParaRPr lang="en-US"/>
        </a:p>
      </dgm:t>
    </dgm:pt>
    <dgm:pt modelId="{8E47BCE0-4319-48C5-AEBF-58CD3DD44018}" type="sibTrans" cxnId="{A498F984-A110-418F-80C5-ADBE785F079E}">
      <dgm:prSet/>
      <dgm:spPr/>
      <dgm:t>
        <a:bodyPr/>
        <a:lstStyle/>
        <a:p>
          <a:endParaRPr lang="en-US"/>
        </a:p>
      </dgm:t>
    </dgm:pt>
    <dgm:pt modelId="{29DA46A5-50E3-4FB3-9768-94BFB2DE1197}">
      <dgm:prSet/>
      <dgm:spPr/>
      <dgm:t>
        <a:bodyPr/>
        <a:lstStyle/>
        <a:p>
          <a:r>
            <a:rPr lang="en-US" dirty="0">
              <a:solidFill>
                <a:srgbClr val="FFFF00"/>
              </a:solidFill>
            </a:rPr>
            <a:t>- At Shield Batteries, </a:t>
          </a:r>
          <a:r>
            <a:rPr lang="en-US" dirty="0" err="1">
              <a:solidFill>
                <a:srgbClr val="FFFF00"/>
              </a:solidFill>
            </a:rPr>
            <a:t>behaviourist</a:t>
          </a:r>
          <a:r>
            <a:rPr lang="en-US" dirty="0">
              <a:solidFill>
                <a:srgbClr val="FFFF00"/>
              </a:solidFill>
            </a:rPr>
            <a:t> approaches are evident through the use of sales targets linked to commission and bonuses and regular performance reviews conducted by Sales Directors.</a:t>
          </a:r>
        </a:p>
      </dgm:t>
    </dgm:pt>
    <dgm:pt modelId="{831995D4-4EC0-4794-A001-1C99D6D8354A}" type="parTrans" cxnId="{35EC7726-1806-456A-AF73-5533B955C406}">
      <dgm:prSet/>
      <dgm:spPr/>
      <dgm:t>
        <a:bodyPr/>
        <a:lstStyle/>
        <a:p>
          <a:endParaRPr lang="en-US"/>
        </a:p>
      </dgm:t>
    </dgm:pt>
    <dgm:pt modelId="{F0CCD582-5A1D-4827-B4DD-DA8D7E157B1D}" type="sibTrans" cxnId="{35EC7726-1806-456A-AF73-5533B955C406}">
      <dgm:prSet/>
      <dgm:spPr/>
      <dgm:t>
        <a:bodyPr/>
        <a:lstStyle/>
        <a:p>
          <a:endParaRPr lang="en-US"/>
        </a:p>
      </dgm:t>
    </dgm:pt>
    <dgm:pt modelId="{31BB3149-C2B9-496A-BA8E-59428881E450}">
      <dgm:prSet/>
      <dgm:spPr/>
      <dgm:t>
        <a:bodyPr/>
        <a:lstStyle/>
        <a:p>
          <a:r>
            <a:rPr lang="en-US" dirty="0"/>
            <a:t>- This encourages specific sales </a:t>
          </a:r>
          <a:r>
            <a:rPr lang="en-US" dirty="0" err="1"/>
            <a:t>behaviours</a:t>
          </a:r>
          <a:r>
            <a:rPr lang="en-US" dirty="0"/>
            <a:t> and improves short-term performance. However, an over-reliance on extrinsic rewards may increase pressure and may not support deeper learning or long-term capability development (Latham, 2014; Purcell, 2014).</a:t>
          </a:r>
        </a:p>
      </dgm:t>
    </dgm:pt>
    <dgm:pt modelId="{76700BF8-A0DB-4006-97C0-F33E3777A74D}" type="parTrans" cxnId="{2145D2EC-3D31-4300-AE75-5A5529889B5A}">
      <dgm:prSet/>
      <dgm:spPr/>
      <dgm:t>
        <a:bodyPr/>
        <a:lstStyle/>
        <a:p>
          <a:endParaRPr lang="en-US"/>
        </a:p>
      </dgm:t>
    </dgm:pt>
    <dgm:pt modelId="{7B28F9CB-25A2-4501-8292-87310D793422}" type="sibTrans" cxnId="{2145D2EC-3D31-4300-AE75-5A5529889B5A}">
      <dgm:prSet/>
      <dgm:spPr/>
      <dgm:t>
        <a:bodyPr/>
        <a:lstStyle/>
        <a:p>
          <a:endParaRPr lang="en-US"/>
        </a:p>
      </dgm:t>
    </dgm:pt>
    <dgm:pt modelId="{9408932F-A23E-4570-8591-26C3AD9A0EBF}" type="pres">
      <dgm:prSet presAssocID="{DEC62B71-02EC-4D78-8549-E4E2ED2702EE}" presName="vert0" presStyleCnt="0">
        <dgm:presLayoutVars>
          <dgm:dir/>
          <dgm:animOne val="branch"/>
          <dgm:animLvl val="lvl"/>
        </dgm:presLayoutVars>
      </dgm:prSet>
      <dgm:spPr/>
    </dgm:pt>
    <dgm:pt modelId="{E4AB4CAF-8A67-444D-AE1A-39FC5E64395D}" type="pres">
      <dgm:prSet presAssocID="{ACA07E65-748A-4C76-A226-168B7FAE0661}" presName="thickLine" presStyleLbl="alignNode1" presStyleIdx="0" presStyleCnt="3"/>
      <dgm:spPr/>
    </dgm:pt>
    <dgm:pt modelId="{94CD9B10-C8D3-47C8-8922-A49DF7CB0DB1}" type="pres">
      <dgm:prSet presAssocID="{ACA07E65-748A-4C76-A226-168B7FAE0661}" presName="horz1" presStyleCnt="0"/>
      <dgm:spPr/>
    </dgm:pt>
    <dgm:pt modelId="{73962E72-913F-41A5-A771-F65C00F807B0}" type="pres">
      <dgm:prSet presAssocID="{ACA07E65-748A-4C76-A226-168B7FAE0661}" presName="tx1" presStyleLbl="revTx" presStyleIdx="0" presStyleCnt="3"/>
      <dgm:spPr/>
    </dgm:pt>
    <dgm:pt modelId="{D014EF13-8CCC-4AC8-A357-0EFAB6B768DB}" type="pres">
      <dgm:prSet presAssocID="{ACA07E65-748A-4C76-A226-168B7FAE0661}" presName="vert1" presStyleCnt="0"/>
      <dgm:spPr/>
    </dgm:pt>
    <dgm:pt modelId="{F24BB8A7-CA46-4089-9727-A5E73B77291D}" type="pres">
      <dgm:prSet presAssocID="{29DA46A5-50E3-4FB3-9768-94BFB2DE1197}" presName="thickLine" presStyleLbl="alignNode1" presStyleIdx="1" presStyleCnt="3"/>
      <dgm:spPr/>
    </dgm:pt>
    <dgm:pt modelId="{F5980C5A-C08A-4D12-BDB9-7D90C26F59DE}" type="pres">
      <dgm:prSet presAssocID="{29DA46A5-50E3-4FB3-9768-94BFB2DE1197}" presName="horz1" presStyleCnt="0"/>
      <dgm:spPr/>
    </dgm:pt>
    <dgm:pt modelId="{75E5D699-4DB1-48B8-AC3A-6B2E037BC795}" type="pres">
      <dgm:prSet presAssocID="{29DA46A5-50E3-4FB3-9768-94BFB2DE1197}" presName="tx1" presStyleLbl="revTx" presStyleIdx="1" presStyleCnt="3" custLinFactNeighborX="1725" custLinFactNeighborY="-16241"/>
      <dgm:spPr/>
    </dgm:pt>
    <dgm:pt modelId="{4935BCF1-1B1D-469B-BDD0-87A39922983A}" type="pres">
      <dgm:prSet presAssocID="{29DA46A5-50E3-4FB3-9768-94BFB2DE1197}" presName="vert1" presStyleCnt="0"/>
      <dgm:spPr/>
    </dgm:pt>
    <dgm:pt modelId="{4AF2CC09-2271-4527-9EE8-CA7F30E83462}" type="pres">
      <dgm:prSet presAssocID="{31BB3149-C2B9-496A-BA8E-59428881E450}" presName="thickLine" presStyleLbl="alignNode1" presStyleIdx="2" presStyleCnt="3"/>
      <dgm:spPr/>
    </dgm:pt>
    <dgm:pt modelId="{91E653B1-4548-4FE7-A0E7-EBCEACBF5212}" type="pres">
      <dgm:prSet presAssocID="{31BB3149-C2B9-496A-BA8E-59428881E450}" presName="horz1" presStyleCnt="0"/>
      <dgm:spPr/>
    </dgm:pt>
    <dgm:pt modelId="{8CB72A9F-5F9F-4AC0-8144-3CB6E2043F4B}" type="pres">
      <dgm:prSet presAssocID="{31BB3149-C2B9-496A-BA8E-59428881E450}" presName="tx1" presStyleLbl="revTx" presStyleIdx="2" presStyleCnt="3" custLinFactNeighborX="442" custLinFactNeighborY="-15672"/>
      <dgm:spPr/>
    </dgm:pt>
    <dgm:pt modelId="{7EB81D35-C3EA-4913-BD46-0BC780339424}" type="pres">
      <dgm:prSet presAssocID="{31BB3149-C2B9-496A-BA8E-59428881E450}" presName="vert1" presStyleCnt="0"/>
      <dgm:spPr/>
    </dgm:pt>
  </dgm:ptLst>
  <dgm:cxnLst>
    <dgm:cxn modelId="{CC31BA12-4BE8-41FF-A03E-BF6AE01B988F}" type="presOf" srcId="{ACA07E65-748A-4C76-A226-168B7FAE0661}" destId="{73962E72-913F-41A5-A771-F65C00F807B0}" srcOrd="0" destOrd="0" presId="urn:microsoft.com/office/officeart/2008/layout/LinedList"/>
    <dgm:cxn modelId="{35EC7726-1806-456A-AF73-5533B955C406}" srcId="{DEC62B71-02EC-4D78-8549-E4E2ED2702EE}" destId="{29DA46A5-50E3-4FB3-9768-94BFB2DE1197}" srcOrd="1" destOrd="0" parTransId="{831995D4-4EC0-4794-A001-1C99D6D8354A}" sibTransId="{F0CCD582-5A1D-4827-B4DD-DA8D7E157B1D}"/>
    <dgm:cxn modelId="{7CEAA928-327D-4850-A92E-245FABE0FDAB}" type="presOf" srcId="{31BB3149-C2B9-496A-BA8E-59428881E450}" destId="{8CB72A9F-5F9F-4AC0-8144-3CB6E2043F4B}" srcOrd="0" destOrd="0" presId="urn:microsoft.com/office/officeart/2008/layout/LinedList"/>
    <dgm:cxn modelId="{43393A49-2DDE-49D8-8B5C-4999AFF65FEC}" type="presOf" srcId="{DEC62B71-02EC-4D78-8549-E4E2ED2702EE}" destId="{9408932F-A23E-4570-8591-26C3AD9A0EBF}" srcOrd="0" destOrd="0" presId="urn:microsoft.com/office/officeart/2008/layout/LinedList"/>
    <dgm:cxn modelId="{83D33153-9FF9-4AF5-9802-D3A104BE1F31}" type="presOf" srcId="{29DA46A5-50E3-4FB3-9768-94BFB2DE1197}" destId="{75E5D699-4DB1-48B8-AC3A-6B2E037BC795}" srcOrd="0" destOrd="0" presId="urn:microsoft.com/office/officeart/2008/layout/LinedList"/>
    <dgm:cxn modelId="{A498F984-A110-418F-80C5-ADBE785F079E}" srcId="{DEC62B71-02EC-4D78-8549-E4E2ED2702EE}" destId="{ACA07E65-748A-4C76-A226-168B7FAE0661}" srcOrd="0" destOrd="0" parTransId="{2CB640DA-E37C-4EE1-8F4F-7A134203EEF6}" sibTransId="{8E47BCE0-4319-48C5-AEBF-58CD3DD44018}"/>
    <dgm:cxn modelId="{2145D2EC-3D31-4300-AE75-5A5529889B5A}" srcId="{DEC62B71-02EC-4D78-8549-E4E2ED2702EE}" destId="{31BB3149-C2B9-496A-BA8E-59428881E450}" srcOrd="2" destOrd="0" parTransId="{76700BF8-A0DB-4006-97C0-F33E3777A74D}" sibTransId="{7B28F9CB-25A2-4501-8292-87310D793422}"/>
    <dgm:cxn modelId="{AE8961B1-534B-4328-9030-3032C6EFCA80}" type="presParOf" srcId="{9408932F-A23E-4570-8591-26C3AD9A0EBF}" destId="{E4AB4CAF-8A67-444D-AE1A-39FC5E64395D}" srcOrd="0" destOrd="0" presId="urn:microsoft.com/office/officeart/2008/layout/LinedList"/>
    <dgm:cxn modelId="{238D146C-AC42-4ACD-81BA-A3970DAFF2AF}" type="presParOf" srcId="{9408932F-A23E-4570-8591-26C3AD9A0EBF}" destId="{94CD9B10-C8D3-47C8-8922-A49DF7CB0DB1}" srcOrd="1" destOrd="0" presId="urn:microsoft.com/office/officeart/2008/layout/LinedList"/>
    <dgm:cxn modelId="{C972CBD3-62E1-4D16-9AD6-2EF05D3FE809}" type="presParOf" srcId="{94CD9B10-C8D3-47C8-8922-A49DF7CB0DB1}" destId="{73962E72-913F-41A5-A771-F65C00F807B0}" srcOrd="0" destOrd="0" presId="urn:microsoft.com/office/officeart/2008/layout/LinedList"/>
    <dgm:cxn modelId="{0FB3C4C2-CAF4-40E9-9B2A-C76640A58CEC}" type="presParOf" srcId="{94CD9B10-C8D3-47C8-8922-A49DF7CB0DB1}" destId="{D014EF13-8CCC-4AC8-A357-0EFAB6B768DB}" srcOrd="1" destOrd="0" presId="urn:microsoft.com/office/officeart/2008/layout/LinedList"/>
    <dgm:cxn modelId="{C8A7F1CE-18D6-4EAD-A0D1-E4F2DAA2E34A}" type="presParOf" srcId="{9408932F-A23E-4570-8591-26C3AD9A0EBF}" destId="{F24BB8A7-CA46-4089-9727-A5E73B77291D}" srcOrd="2" destOrd="0" presId="urn:microsoft.com/office/officeart/2008/layout/LinedList"/>
    <dgm:cxn modelId="{3FA28A92-D203-44CB-ACAC-D0B7DD2578D4}" type="presParOf" srcId="{9408932F-A23E-4570-8591-26C3AD9A0EBF}" destId="{F5980C5A-C08A-4D12-BDB9-7D90C26F59DE}" srcOrd="3" destOrd="0" presId="urn:microsoft.com/office/officeart/2008/layout/LinedList"/>
    <dgm:cxn modelId="{2C8863CE-6B26-4AF4-9615-3F5B5ADEDBCD}" type="presParOf" srcId="{F5980C5A-C08A-4D12-BDB9-7D90C26F59DE}" destId="{75E5D699-4DB1-48B8-AC3A-6B2E037BC795}" srcOrd="0" destOrd="0" presId="urn:microsoft.com/office/officeart/2008/layout/LinedList"/>
    <dgm:cxn modelId="{2721053D-0D5A-41C6-B502-856738A62933}" type="presParOf" srcId="{F5980C5A-C08A-4D12-BDB9-7D90C26F59DE}" destId="{4935BCF1-1B1D-469B-BDD0-87A39922983A}" srcOrd="1" destOrd="0" presId="urn:microsoft.com/office/officeart/2008/layout/LinedList"/>
    <dgm:cxn modelId="{800FD4B6-2945-4DA2-BF41-0455078580D8}" type="presParOf" srcId="{9408932F-A23E-4570-8591-26C3AD9A0EBF}" destId="{4AF2CC09-2271-4527-9EE8-CA7F30E83462}" srcOrd="4" destOrd="0" presId="urn:microsoft.com/office/officeart/2008/layout/LinedList"/>
    <dgm:cxn modelId="{FAF7AB54-A055-47AB-96A5-CAB37525A0C0}" type="presParOf" srcId="{9408932F-A23E-4570-8591-26C3AD9A0EBF}" destId="{91E653B1-4548-4FE7-A0E7-EBCEACBF5212}" srcOrd="5" destOrd="0" presId="urn:microsoft.com/office/officeart/2008/layout/LinedList"/>
    <dgm:cxn modelId="{94A1A9F7-4979-42E9-9981-F48D66B01FFB}" type="presParOf" srcId="{91E653B1-4548-4FE7-A0E7-EBCEACBF5212}" destId="{8CB72A9F-5F9F-4AC0-8144-3CB6E2043F4B}" srcOrd="0" destOrd="0" presId="urn:microsoft.com/office/officeart/2008/layout/LinedList"/>
    <dgm:cxn modelId="{A3D39423-20A3-4BE0-B467-5A5353001CD9}" type="presParOf" srcId="{91E653B1-4548-4FE7-A0E7-EBCEACBF5212}" destId="{7EB81D35-C3EA-4913-BD46-0BC7803394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7DC9A3-7208-4986-B24C-F5D86BD778F1}" type="doc">
      <dgm:prSet loTypeId="urn:microsoft.com/office/officeart/2008/layout/Lined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491CBB-6550-4D16-A42B-E84E6B1C1689}">
      <dgm:prSet/>
      <dgm:spPr/>
      <dgm:t>
        <a:bodyPr/>
        <a:lstStyle/>
        <a:p>
          <a:pPr algn="ctr"/>
          <a:r>
            <a:rPr lang="en-US" dirty="0"/>
            <a:t>Shield Batteries focuses on internal mental processes such as understanding, problem-solving, and decision-making. </a:t>
          </a:r>
        </a:p>
      </dgm:t>
    </dgm:pt>
    <dgm:pt modelId="{1B933118-F2F4-4BF8-8206-75E7EAAB7F1B}" type="parTrans" cxnId="{5706E1F8-BF48-4C13-8A28-4C2DAFA5FF49}">
      <dgm:prSet/>
      <dgm:spPr/>
      <dgm:t>
        <a:bodyPr/>
        <a:lstStyle/>
        <a:p>
          <a:endParaRPr lang="en-US"/>
        </a:p>
      </dgm:t>
    </dgm:pt>
    <dgm:pt modelId="{7F6D23CF-D958-4275-855A-2A40E92176E8}" type="sibTrans" cxnId="{5706E1F8-BF48-4C13-8A28-4C2DAFA5FF49}">
      <dgm:prSet/>
      <dgm:spPr/>
      <dgm:t>
        <a:bodyPr/>
        <a:lstStyle/>
        <a:p>
          <a:endParaRPr lang="en-US"/>
        </a:p>
      </dgm:t>
    </dgm:pt>
    <dgm:pt modelId="{020276CA-E7B5-4E9B-8441-DA262DEED4D4}">
      <dgm:prSet/>
      <dgm:spPr/>
      <dgm:t>
        <a:bodyPr/>
        <a:lstStyle/>
        <a:p>
          <a:pPr algn="ctr"/>
          <a:r>
            <a:rPr lang="en-US" dirty="0">
              <a:solidFill>
                <a:srgbClr val="FFFF00"/>
              </a:solidFill>
            </a:rPr>
            <a:t>Cognitivist learning is supported through product training that develops technical knowledge, customer needs analysis, buying </a:t>
          </a:r>
          <a:r>
            <a:rPr lang="en-US" dirty="0" err="1">
              <a:solidFill>
                <a:srgbClr val="FFFF00"/>
              </a:solidFill>
            </a:rPr>
            <a:t>behaviour</a:t>
          </a:r>
          <a:r>
            <a:rPr lang="en-US" dirty="0">
              <a:solidFill>
                <a:srgbClr val="FFFF00"/>
              </a:solidFill>
            </a:rPr>
            <a:t>, sales planning and negotiation workshops. </a:t>
          </a:r>
        </a:p>
      </dgm:t>
    </dgm:pt>
    <dgm:pt modelId="{D5D511E4-C1CF-4B2D-A6D3-26397DF449EA}" type="parTrans" cxnId="{185A7FF9-C13C-4D51-A19C-0B7E4CF64A90}">
      <dgm:prSet/>
      <dgm:spPr/>
      <dgm:t>
        <a:bodyPr/>
        <a:lstStyle/>
        <a:p>
          <a:endParaRPr lang="en-US"/>
        </a:p>
      </dgm:t>
    </dgm:pt>
    <dgm:pt modelId="{47359EC6-54E1-414D-A1B7-0C28697C1128}" type="sibTrans" cxnId="{185A7FF9-C13C-4D51-A19C-0B7E4CF64A90}">
      <dgm:prSet/>
      <dgm:spPr/>
      <dgm:t>
        <a:bodyPr/>
        <a:lstStyle/>
        <a:p>
          <a:endParaRPr lang="en-US"/>
        </a:p>
      </dgm:t>
    </dgm:pt>
    <dgm:pt modelId="{C0CCE598-3648-4186-9284-4D88E7D7A32B}">
      <dgm:prSet/>
      <dgm:spPr/>
      <dgm:t>
        <a:bodyPr/>
        <a:lstStyle/>
        <a:p>
          <a:pPr algn="ctr"/>
          <a:r>
            <a:rPr lang="en-US" dirty="0"/>
            <a:t>This enables sales employees to adapt their selling techniques to different customer contexts, improving decision-making, effectiveness, and professional capability (Mullins, 2019).</a:t>
          </a:r>
          <a:br>
            <a:rPr lang="en-GB" dirty="0"/>
          </a:br>
          <a:endParaRPr lang="en-US" dirty="0"/>
        </a:p>
      </dgm:t>
    </dgm:pt>
    <dgm:pt modelId="{A676E235-6579-4CEE-993D-EC5D16B63A0F}" type="parTrans" cxnId="{66B8FE38-310E-42BD-9B60-0E534CE45B3B}">
      <dgm:prSet/>
      <dgm:spPr/>
      <dgm:t>
        <a:bodyPr/>
        <a:lstStyle/>
        <a:p>
          <a:endParaRPr lang="en-US"/>
        </a:p>
      </dgm:t>
    </dgm:pt>
    <dgm:pt modelId="{2D9D04B0-0420-4670-B573-37299AC00D8B}" type="sibTrans" cxnId="{66B8FE38-310E-42BD-9B60-0E534CE45B3B}">
      <dgm:prSet/>
      <dgm:spPr/>
      <dgm:t>
        <a:bodyPr/>
        <a:lstStyle/>
        <a:p>
          <a:endParaRPr lang="en-US"/>
        </a:p>
      </dgm:t>
    </dgm:pt>
    <dgm:pt modelId="{AA6833C0-3A05-4E53-BD36-B566866AEA0E}" type="pres">
      <dgm:prSet presAssocID="{A17DC9A3-7208-4986-B24C-F5D86BD778F1}" presName="vert0" presStyleCnt="0">
        <dgm:presLayoutVars>
          <dgm:dir/>
          <dgm:animOne val="branch"/>
          <dgm:animLvl val="lvl"/>
        </dgm:presLayoutVars>
      </dgm:prSet>
      <dgm:spPr/>
    </dgm:pt>
    <dgm:pt modelId="{C8934AB4-3837-4B18-8998-9BA10B105068}" type="pres">
      <dgm:prSet presAssocID="{99491CBB-6550-4D16-A42B-E84E6B1C1689}" presName="thickLine" presStyleLbl="alignNode1" presStyleIdx="0" presStyleCnt="3"/>
      <dgm:spPr/>
    </dgm:pt>
    <dgm:pt modelId="{D8769425-8A05-4BDF-8E1A-32D65CE21F98}" type="pres">
      <dgm:prSet presAssocID="{99491CBB-6550-4D16-A42B-E84E6B1C1689}" presName="horz1" presStyleCnt="0"/>
      <dgm:spPr/>
    </dgm:pt>
    <dgm:pt modelId="{12555D66-754B-40B2-B1CD-DAFD65327BD9}" type="pres">
      <dgm:prSet presAssocID="{99491CBB-6550-4D16-A42B-E84E6B1C1689}" presName="tx1" presStyleLbl="revTx" presStyleIdx="0" presStyleCnt="3"/>
      <dgm:spPr/>
    </dgm:pt>
    <dgm:pt modelId="{8667DDBF-0883-4CE8-B519-A9814E7D3512}" type="pres">
      <dgm:prSet presAssocID="{99491CBB-6550-4D16-A42B-E84E6B1C1689}" presName="vert1" presStyleCnt="0"/>
      <dgm:spPr/>
    </dgm:pt>
    <dgm:pt modelId="{CB490101-01C9-4E20-B02F-4FFD6A94D522}" type="pres">
      <dgm:prSet presAssocID="{020276CA-E7B5-4E9B-8441-DA262DEED4D4}" presName="thickLine" presStyleLbl="alignNode1" presStyleIdx="1" presStyleCnt="3"/>
      <dgm:spPr/>
    </dgm:pt>
    <dgm:pt modelId="{54748F95-9240-4862-8184-25205A44EE84}" type="pres">
      <dgm:prSet presAssocID="{020276CA-E7B5-4E9B-8441-DA262DEED4D4}" presName="horz1" presStyleCnt="0"/>
      <dgm:spPr/>
    </dgm:pt>
    <dgm:pt modelId="{B28A5E9F-B54D-4815-A03F-8625F06E5454}" type="pres">
      <dgm:prSet presAssocID="{020276CA-E7B5-4E9B-8441-DA262DEED4D4}" presName="tx1" presStyleLbl="revTx" presStyleIdx="1" presStyleCnt="3" custLinFactNeighborX="0" custLinFactNeighborY="-34503"/>
      <dgm:spPr/>
    </dgm:pt>
    <dgm:pt modelId="{3C659154-ECCF-408B-918B-7724B694E2BD}" type="pres">
      <dgm:prSet presAssocID="{020276CA-E7B5-4E9B-8441-DA262DEED4D4}" presName="vert1" presStyleCnt="0"/>
      <dgm:spPr/>
    </dgm:pt>
    <dgm:pt modelId="{3209E031-0060-4057-B04C-02BC481E6CD7}" type="pres">
      <dgm:prSet presAssocID="{C0CCE598-3648-4186-9284-4D88E7D7A32B}" presName="thickLine" presStyleLbl="alignNode1" presStyleIdx="2" presStyleCnt="3"/>
      <dgm:spPr/>
    </dgm:pt>
    <dgm:pt modelId="{12067E27-B1BE-467E-BBAF-5419680D7B54}" type="pres">
      <dgm:prSet presAssocID="{C0CCE598-3648-4186-9284-4D88E7D7A32B}" presName="horz1" presStyleCnt="0"/>
      <dgm:spPr/>
    </dgm:pt>
    <dgm:pt modelId="{F29D8891-C097-40B0-8E1D-E46D975AB5E2}" type="pres">
      <dgm:prSet presAssocID="{C0CCE598-3648-4186-9284-4D88E7D7A32B}" presName="tx1" presStyleLbl="revTx" presStyleIdx="2" presStyleCnt="3" custLinFactNeighborX="0" custLinFactNeighborY="-44473"/>
      <dgm:spPr/>
    </dgm:pt>
    <dgm:pt modelId="{7A8BF121-D013-44E7-8EBF-1CCE0CE1EC3E}" type="pres">
      <dgm:prSet presAssocID="{C0CCE598-3648-4186-9284-4D88E7D7A32B}" presName="vert1" presStyleCnt="0"/>
      <dgm:spPr/>
    </dgm:pt>
  </dgm:ptLst>
  <dgm:cxnLst>
    <dgm:cxn modelId="{66B8FE38-310E-42BD-9B60-0E534CE45B3B}" srcId="{A17DC9A3-7208-4986-B24C-F5D86BD778F1}" destId="{C0CCE598-3648-4186-9284-4D88E7D7A32B}" srcOrd="2" destOrd="0" parTransId="{A676E235-6579-4CEE-993D-EC5D16B63A0F}" sibTransId="{2D9D04B0-0420-4670-B573-37299AC00D8B}"/>
    <dgm:cxn modelId="{36CD3F5E-1131-431B-A771-41336B7D1CB0}" type="presOf" srcId="{C0CCE598-3648-4186-9284-4D88E7D7A32B}" destId="{F29D8891-C097-40B0-8E1D-E46D975AB5E2}" srcOrd="0" destOrd="0" presId="urn:microsoft.com/office/officeart/2008/layout/LinedList"/>
    <dgm:cxn modelId="{C532887A-4107-4E9A-B738-EBBC90C7D8E5}" type="presOf" srcId="{020276CA-E7B5-4E9B-8441-DA262DEED4D4}" destId="{B28A5E9F-B54D-4815-A03F-8625F06E5454}" srcOrd="0" destOrd="0" presId="urn:microsoft.com/office/officeart/2008/layout/LinedList"/>
    <dgm:cxn modelId="{14A6A393-8CB5-41E9-B55C-19B5B717DF8F}" type="presOf" srcId="{A17DC9A3-7208-4986-B24C-F5D86BD778F1}" destId="{AA6833C0-3A05-4E53-BD36-B566866AEA0E}" srcOrd="0" destOrd="0" presId="urn:microsoft.com/office/officeart/2008/layout/LinedList"/>
    <dgm:cxn modelId="{45CE97CE-4D65-4C07-BAE9-762C77CA7FF1}" type="presOf" srcId="{99491CBB-6550-4D16-A42B-E84E6B1C1689}" destId="{12555D66-754B-40B2-B1CD-DAFD65327BD9}" srcOrd="0" destOrd="0" presId="urn:microsoft.com/office/officeart/2008/layout/LinedList"/>
    <dgm:cxn modelId="{5706E1F8-BF48-4C13-8A28-4C2DAFA5FF49}" srcId="{A17DC9A3-7208-4986-B24C-F5D86BD778F1}" destId="{99491CBB-6550-4D16-A42B-E84E6B1C1689}" srcOrd="0" destOrd="0" parTransId="{1B933118-F2F4-4BF8-8206-75E7EAAB7F1B}" sibTransId="{7F6D23CF-D958-4275-855A-2A40E92176E8}"/>
    <dgm:cxn modelId="{185A7FF9-C13C-4D51-A19C-0B7E4CF64A90}" srcId="{A17DC9A3-7208-4986-B24C-F5D86BD778F1}" destId="{020276CA-E7B5-4E9B-8441-DA262DEED4D4}" srcOrd="1" destOrd="0" parTransId="{D5D511E4-C1CF-4B2D-A6D3-26397DF449EA}" sibTransId="{47359EC6-54E1-414D-A1B7-0C28697C1128}"/>
    <dgm:cxn modelId="{9397CE82-697F-422A-AA5D-3B7DF52E399F}" type="presParOf" srcId="{AA6833C0-3A05-4E53-BD36-B566866AEA0E}" destId="{C8934AB4-3837-4B18-8998-9BA10B105068}" srcOrd="0" destOrd="0" presId="urn:microsoft.com/office/officeart/2008/layout/LinedList"/>
    <dgm:cxn modelId="{061A380A-C647-4169-8125-593B5CD1DB6D}" type="presParOf" srcId="{AA6833C0-3A05-4E53-BD36-B566866AEA0E}" destId="{D8769425-8A05-4BDF-8E1A-32D65CE21F98}" srcOrd="1" destOrd="0" presId="urn:microsoft.com/office/officeart/2008/layout/LinedList"/>
    <dgm:cxn modelId="{FE7B6EAA-EFF2-447C-B34B-F0C898853F48}" type="presParOf" srcId="{D8769425-8A05-4BDF-8E1A-32D65CE21F98}" destId="{12555D66-754B-40B2-B1CD-DAFD65327BD9}" srcOrd="0" destOrd="0" presId="urn:microsoft.com/office/officeart/2008/layout/LinedList"/>
    <dgm:cxn modelId="{DDCFDBE2-3EF4-4E73-9338-8E726A04ED08}" type="presParOf" srcId="{D8769425-8A05-4BDF-8E1A-32D65CE21F98}" destId="{8667DDBF-0883-4CE8-B519-A9814E7D3512}" srcOrd="1" destOrd="0" presId="urn:microsoft.com/office/officeart/2008/layout/LinedList"/>
    <dgm:cxn modelId="{89390F75-9D3B-461A-BFD6-5A68B1CF5CA8}" type="presParOf" srcId="{AA6833C0-3A05-4E53-BD36-B566866AEA0E}" destId="{CB490101-01C9-4E20-B02F-4FFD6A94D522}" srcOrd="2" destOrd="0" presId="urn:microsoft.com/office/officeart/2008/layout/LinedList"/>
    <dgm:cxn modelId="{77520E67-654A-4088-8FE3-58C61A5CA9CC}" type="presParOf" srcId="{AA6833C0-3A05-4E53-BD36-B566866AEA0E}" destId="{54748F95-9240-4862-8184-25205A44EE84}" srcOrd="3" destOrd="0" presId="urn:microsoft.com/office/officeart/2008/layout/LinedList"/>
    <dgm:cxn modelId="{A4952F25-3589-4E48-B468-63D7C281681B}" type="presParOf" srcId="{54748F95-9240-4862-8184-25205A44EE84}" destId="{B28A5E9F-B54D-4815-A03F-8625F06E5454}" srcOrd="0" destOrd="0" presId="urn:microsoft.com/office/officeart/2008/layout/LinedList"/>
    <dgm:cxn modelId="{DA6A519D-FEC5-4E40-95FC-F3BCF6F4DB28}" type="presParOf" srcId="{54748F95-9240-4862-8184-25205A44EE84}" destId="{3C659154-ECCF-408B-918B-7724B694E2BD}" srcOrd="1" destOrd="0" presId="urn:microsoft.com/office/officeart/2008/layout/LinedList"/>
    <dgm:cxn modelId="{8DA55335-6157-4431-AEBC-85ED4AB5C024}" type="presParOf" srcId="{AA6833C0-3A05-4E53-BD36-B566866AEA0E}" destId="{3209E031-0060-4057-B04C-02BC481E6CD7}" srcOrd="4" destOrd="0" presId="urn:microsoft.com/office/officeart/2008/layout/LinedList"/>
    <dgm:cxn modelId="{24B26BFF-4447-4BF4-9541-02A2293BBE07}" type="presParOf" srcId="{AA6833C0-3A05-4E53-BD36-B566866AEA0E}" destId="{12067E27-B1BE-467E-BBAF-5419680D7B54}" srcOrd="5" destOrd="0" presId="urn:microsoft.com/office/officeart/2008/layout/LinedList"/>
    <dgm:cxn modelId="{FA6067D7-AA9C-4EDB-BDE9-CF27474463D3}" type="presParOf" srcId="{12067E27-B1BE-467E-BBAF-5419680D7B54}" destId="{F29D8891-C097-40B0-8E1D-E46D975AB5E2}" srcOrd="0" destOrd="0" presId="urn:microsoft.com/office/officeart/2008/layout/LinedList"/>
    <dgm:cxn modelId="{4486DDDD-61A1-4088-9086-2FBE80985957}" type="presParOf" srcId="{12067E27-B1BE-467E-BBAF-5419680D7B54}" destId="{7A8BF121-D013-44E7-8EBF-1CCE0CE1EC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7AF3770-E0A6-4516-A6D6-C46B45399947}" type="doc">
      <dgm:prSet loTypeId="urn:microsoft.com/office/officeart/2018/2/layout/IconLabel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AF931E-7FDC-45ED-8770-054F98B2830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H and E learning theories </a:t>
          </a:r>
          <a:r>
            <a:rPr lang="en-US" sz="1800" dirty="0" err="1"/>
            <a:t>emphasise</a:t>
          </a:r>
          <a:r>
            <a:rPr lang="en-US" sz="1800" dirty="0"/>
            <a:t> personal development and learning through experience.</a:t>
          </a:r>
        </a:p>
      </dgm:t>
    </dgm:pt>
    <dgm:pt modelId="{C02EDD39-938C-49AE-BD6F-7F9AA8D30803}" type="parTrans" cxnId="{641DF504-BBE3-4BC0-8359-538E951EADA6}">
      <dgm:prSet/>
      <dgm:spPr/>
      <dgm:t>
        <a:bodyPr/>
        <a:lstStyle/>
        <a:p>
          <a:endParaRPr lang="en-US"/>
        </a:p>
      </dgm:t>
    </dgm:pt>
    <dgm:pt modelId="{8F8D25B2-496F-43C4-B34B-461BF60DC356}" type="sibTrans" cxnId="{641DF504-BBE3-4BC0-8359-538E951EADA6}">
      <dgm:prSet/>
      <dgm:spPr/>
      <dgm:t>
        <a:bodyPr/>
        <a:lstStyle/>
        <a:p>
          <a:endParaRPr lang="en-US"/>
        </a:p>
      </dgm:t>
    </dgm:pt>
    <dgm:pt modelId="{418D004D-FBDF-403E-B1E8-D6CB185E16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rgbClr val="FFFF00"/>
              </a:solidFill>
            </a:rPr>
            <a:t>This will include learning through real customer interactions, coaching and mentoring from experienced Sales Directors, and reflective discussions following successful or unsuccessful sales outcomes.</a:t>
          </a:r>
        </a:p>
      </dgm:t>
    </dgm:pt>
    <dgm:pt modelId="{9FB5C715-CAC5-4369-9BC4-21CA8CF27952}" type="parTrans" cxnId="{DE7814DC-217C-4381-9486-C30FC31AAAC4}">
      <dgm:prSet/>
      <dgm:spPr/>
      <dgm:t>
        <a:bodyPr/>
        <a:lstStyle/>
        <a:p>
          <a:endParaRPr lang="en-US"/>
        </a:p>
      </dgm:t>
    </dgm:pt>
    <dgm:pt modelId="{217985B0-E88C-4BE9-B4C7-F234C638A7D0}" type="sibTrans" cxnId="{DE7814DC-217C-4381-9486-C30FC31AAAC4}">
      <dgm:prSet/>
      <dgm:spPr/>
      <dgm:t>
        <a:bodyPr/>
        <a:lstStyle/>
        <a:p>
          <a:endParaRPr lang="en-US"/>
        </a:p>
      </dgm:t>
    </dgm:pt>
    <dgm:pt modelId="{00DC5907-5DCE-4926-802E-0DF67C1150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Experiential learning supports continuous improvement and employee engagement, enabling sales staff to build confidence and autonomy over time (Dessler, 2020).</a:t>
          </a:r>
        </a:p>
      </dgm:t>
    </dgm:pt>
    <dgm:pt modelId="{07E14CEF-B1DB-45E0-B78E-C18E529F1751}" type="parTrans" cxnId="{662102B4-E2C1-4526-B889-792B59B2F674}">
      <dgm:prSet/>
      <dgm:spPr/>
      <dgm:t>
        <a:bodyPr/>
        <a:lstStyle/>
        <a:p>
          <a:endParaRPr lang="en-US"/>
        </a:p>
      </dgm:t>
    </dgm:pt>
    <dgm:pt modelId="{5510FAF1-D1C3-49C7-8218-578BEA368163}" type="sibTrans" cxnId="{662102B4-E2C1-4526-B889-792B59B2F674}">
      <dgm:prSet/>
      <dgm:spPr/>
      <dgm:t>
        <a:bodyPr/>
        <a:lstStyle/>
        <a:p>
          <a:endParaRPr lang="en-US"/>
        </a:p>
      </dgm:t>
    </dgm:pt>
    <dgm:pt modelId="{7DCE33E0-A938-4A53-97EB-43D38EAB0D1F}" type="pres">
      <dgm:prSet presAssocID="{A7AF3770-E0A6-4516-A6D6-C46B45399947}" presName="root" presStyleCnt="0">
        <dgm:presLayoutVars>
          <dgm:dir/>
          <dgm:resizeHandles val="exact"/>
        </dgm:presLayoutVars>
      </dgm:prSet>
      <dgm:spPr/>
    </dgm:pt>
    <dgm:pt modelId="{C7611B4C-DE85-4B71-8A1E-DFD7F36FCFC1}" type="pres">
      <dgm:prSet presAssocID="{82AF931E-7FDC-45ED-8770-054F98B28303}" presName="compNode" presStyleCnt="0"/>
      <dgm:spPr/>
    </dgm:pt>
    <dgm:pt modelId="{47F6323B-AC48-4A27-8053-88BCD40111C0}" type="pres">
      <dgm:prSet presAssocID="{82AF931E-7FDC-45ED-8770-054F98B2830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51ADEA5-7D79-4ED8-B35C-CCE88316EE9A}" type="pres">
      <dgm:prSet presAssocID="{82AF931E-7FDC-45ED-8770-054F98B28303}" presName="spaceRect" presStyleCnt="0"/>
      <dgm:spPr/>
    </dgm:pt>
    <dgm:pt modelId="{5C801422-23C3-4EFE-8145-792C24535D5D}" type="pres">
      <dgm:prSet presAssocID="{82AF931E-7FDC-45ED-8770-054F98B28303}" presName="textRect" presStyleLbl="revTx" presStyleIdx="0" presStyleCnt="3">
        <dgm:presLayoutVars>
          <dgm:chMax val="1"/>
          <dgm:chPref val="1"/>
        </dgm:presLayoutVars>
      </dgm:prSet>
      <dgm:spPr/>
    </dgm:pt>
    <dgm:pt modelId="{3908A56B-D79F-46BC-84AB-772634B395FC}" type="pres">
      <dgm:prSet presAssocID="{8F8D25B2-496F-43C4-B34B-461BF60DC356}" presName="sibTrans" presStyleCnt="0"/>
      <dgm:spPr/>
    </dgm:pt>
    <dgm:pt modelId="{4AC80F6F-E782-46A7-A3B7-933EE739665D}" type="pres">
      <dgm:prSet presAssocID="{418D004D-FBDF-403E-B1E8-D6CB185E166E}" presName="compNode" presStyleCnt="0"/>
      <dgm:spPr/>
    </dgm:pt>
    <dgm:pt modelId="{EDF926FD-813B-4C9B-9BE2-F5E0860D7428}" type="pres">
      <dgm:prSet presAssocID="{418D004D-FBDF-403E-B1E8-D6CB185E16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DED0D8A-7010-456F-AF74-753A3B700513}" type="pres">
      <dgm:prSet presAssocID="{418D004D-FBDF-403E-B1E8-D6CB185E166E}" presName="spaceRect" presStyleCnt="0"/>
      <dgm:spPr/>
    </dgm:pt>
    <dgm:pt modelId="{60C261DE-170D-4639-8640-59EA548C3C19}" type="pres">
      <dgm:prSet presAssocID="{418D004D-FBDF-403E-B1E8-D6CB185E166E}" presName="textRect" presStyleLbl="revTx" presStyleIdx="1" presStyleCnt="3">
        <dgm:presLayoutVars>
          <dgm:chMax val="1"/>
          <dgm:chPref val="1"/>
        </dgm:presLayoutVars>
      </dgm:prSet>
      <dgm:spPr/>
    </dgm:pt>
    <dgm:pt modelId="{EE177186-636B-430C-84A4-FB374FE8ABBD}" type="pres">
      <dgm:prSet presAssocID="{217985B0-E88C-4BE9-B4C7-F234C638A7D0}" presName="sibTrans" presStyleCnt="0"/>
      <dgm:spPr/>
    </dgm:pt>
    <dgm:pt modelId="{F6EAF849-891F-48D5-BC44-C54BBC6628BB}" type="pres">
      <dgm:prSet presAssocID="{00DC5907-5DCE-4926-802E-0DF67C1150A1}" presName="compNode" presStyleCnt="0"/>
      <dgm:spPr/>
    </dgm:pt>
    <dgm:pt modelId="{159D65A9-DE8A-4975-AC14-E6E8685CF035}" type="pres">
      <dgm:prSet presAssocID="{00DC5907-5DCE-4926-802E-0DF67C1150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FEB944B-7109-44ED-9695-258B5C3F94D8}" type="pres">
      <dgm:prSet presAssocID="{00DC5907-5DCE-4926-802E-0DF67C1150A1}" presName="spaceRect" presStyleCnt="0"/>
      <dgm:spPr/>
    </dgm:pt>
    <dgm:pt modelId="{44C5E948-BD45-467D-9F3F-6C4EB163EBF8}" type="pres">
      <dgm:prSet presAssocID="{00DC5907-5DCE-4926-802E-0DF67C1150A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41DF504-BBE3-4BC0-8359-538E951EADA6}" srcId="{A7AF3770-E0A6-4516-A6D6-C46B45399947}" destId="{82AF931E-7FDC-45ED-8770-054F98B28303}" srcOrd="0" destOrd="0" parTransId="{C02EDD39-938C-49AE-BD6F-7F9AA8D30803}" sibTransId="{8F8D25B2-496F-43C4-B34B-461BF60DC356}"/>
    <dgm:cxn modelId="{3936CE1E-8C27-4DE0-918F-9144EFC2F3BC}" type="presOf" srcId="{82AF931E-7FDC-45ED-8770-054F98B28303}" destId="{5C801422-23C3-4EFE-8145-792C24535D5D}" srcOrd="0" destOrd="0" presId="urn:microsoft.com/office/officeart/2018/2/layout/IconLabelList"/>
    <dgm:cxn modelId="{B6A8242A-7BD8-407A-A4DD-2AB04B99008C}" type="presOf" srcId="{A7AF3770-E0A6-4516-A6D6-C46B45399947}" destId="{7DCE33E0-A938-4A53-97EB-43D38EAB0D1F}" srcOrd="0" destOrd="0" presId="urn:microsoft.com/office/officeart/2018/2/layout/IconLabelList"/>
    <dgm:cxn modelId="{3241FB81-E8DF-48BA-B0AF-E184D5777D65}" type="presOf" srcId="{00DC5907-5DCE-4926-802E-0DF67C1150A1}" destId="{44C5E948-BD45-467D-9F3F-6C4EB163EBF8}" srcOrd="0" destOrd="0" presId="urn:microsoft.com/office/officeart/2018/2/layout/IconLabelList"/>
    <dgm:cxn modelId="{662102B4-E2C1-4526-B889-792B59B2F674}" srcId="{A7AF3770-E0A6-4516-A6D6-C46B45399947}" destId="{00DC5907-5DCE-4926-802E-0DF67C1150A1}" srcOrd="2" destOrd="0" parTransId="{07E14CEF-B1DB-45E0-B78E-C18E529F1751}" sibTransId="{5510FAF1-D1C3-49C7-8218-578BEA368163}"/>
    <dgm:cxn modelId="{E51A9CB4-6716-4E67-9C39-8F54828E2AB4}" type="presOf" srcId="{418D004D-FBDF-403E-B1E8-D6CB185E166E}" destId="{60C261DE-170D-4639-8640-59EA548C3C19}" srcOrd="0" destOrd="0" presId="urn:microsoft.com/office/officeart/2018/2/layout/IconLabelList"/>
    <dgm:cxn modelId="{DE7814DC-217C-4381-9486-C30FC31AAAC4}" srcId="{A7AF3770-E0A6-4516-A6D6-C46B45399947}" destId="{418D004D-FBDF-403E-B1E8-D6CB185E166E}" srcOrd="1" destOrd="0" parTransId="{9FB5C715-CAC5-4369-9BC4-21CA8CF27952}" sibTransId="{217985B0-E88C-4BE9-B4C7-F234C638A7D0}"/>
    <dgm:cxn modelId="{BF4DD780-B5D6-43AC-84FC-D08A57BBA896}" type="presParOf" srcId="{7DCE33E0-A938-4A53-97EB-43D38EAB0D1F}" destId="{C7611B4C-DE85-4B71-8A1E-DFD7F36FCFC1}" srcOrd="0" destOrd="0" presId="urn:microsoft.com/office/officeart/2018/2/layout/IconLabelList"/>
    <dgm:cxn modelId="{A45EDC76-3F8D-4357-8B00-6F24CA830E12}" type="presParOf" srcId="{C7611B4C-DE85-4B71-8A1E-DFD7F36FCFC1}" destId="{47F6323B-AC48-4A27-8053-88BCD40111C0}" srcOrd="0" destOrd="0" presId="urn:microsoft.com/office/officeart/2018/2/layout/IconLabelList"/>
    <dgm:cxn modelId="{8EE4BBE1-2C02-466B-82AE-ED8019636625}" type="presParOf" srcId="{C7611B4C-DE85-4B71-8A1E-DFD7F36FCFC1}" destId="{751ADEA5-7D79-4ED8-B35C-CCE88316EE9A}" srcOrd="1" destOrd="0" presId="urn:microsoft.com/office/officeart/2018/2/layout/IconLabelList"/>
    <dgm:cxn modelId="{5BA890BB-668C-4683-8BF4-49680C89DD14}" type="presParOf" srcId="{C7611B4C-DE85-4B71-8A1E-DFD7F36FCFC1}" destId="{5C801422-23C3-4EFE-8145-792C24535D5D}" srcOrd="2" destOrd="0" presId="urn:microsoft.com/office/officeart/2018/2/layout/IconLabelList"/>
    <dgm:cxn modelId="{8F24782D-98B6-4CAD-AD21-D75F433CF379}" type="presParOf" srcId="{7DCE33E0-A938-4A53-97EB-43D38EAB0D1F}" destId="{3908A56B-D79F-46BC-84AB-772634B395FC}" srcOrd="1" destOrd="0" presId="urn:microsoft.com/office/officeart/2018/2/layout/IconLabelList"/>
    <dgm:cxn modelId="{C1452D73-84CC-4973-A916-035E9C73094E}" type="presParOf" srcId="{7DCE33E0-A938-4A53-97EB-43D38EAB0D1F}" destId="{4AC80F6F-E782-46A7-A3B7-933EE739665D}" srcOrd="2" destOrd="0" presId="urn:microsoft.com/office/officeart/2018/2/layout/IconLabelList"/>
    <dgm:cxn modelId="{5C89D8B0-AD77-4993-A820-75824B087B39}" type="presParOf" srcId="{4AC80F6F-E782-46A7-A3B7-933EE739665D}" destId="{EDF926FD-813B-4C9B-9BE2-F5E0860D7428}" srcOrd="0" destOrd="0" presId="urn:microsoft.com/office/officeart/2018/2/layout/IconLabelList"/>
    <dgm:cxn modelId="{6F9523E5-4E01-41EA-977A-B04A673F6000}" type="presParOf" srcId="{4AC80F6F-E782-46A7-A3B7-933EE739665D}" destId="{BDED0D8A-7010-456F-AF74-753A3B700513}" srcOrd="1" destOrd="0" presId="urn:microsoft.com/office/officeart/2018/2/layout/IconLabelList"/>
    <dgm:cxn modelId="{33E52298-58EC-455C-BF34-2CA9B8DD3E69}" type="presParOf" srcId="{4AC80F6F-E782-46A7-A3B7-933EE739665D}" destId="{60C261DE-170D-4639-8640-59EA548C3C19}" srcOrd="2" destOrd="0" presId="urn:microsoft.com/office/officeart/2018/2/layout/IconLabelList"/>
    <dgm:cxn modelId="{BDBDB16C-CC2E-4EE7-9417-36E0F35E276A}" type="presParOf" srcId="{7DCE33E0-A938-4A53-97EB-43D38EAB0D1F}" destId="{EE177186-636B-430C-84A4-FB374FE8ABBD}" srcOrd="3" destOrd="0" presId="urn:microsoft.com/office/officeart/2018/2/layout/IconLabelList"/>
    <dgm:cxn modelId="{3F162173-F66A-41F2-AC35-9F60E2176376}" type="presParOf" srcId="{7DCE33E0-A938-4A53-97EB-43D38EAB0D1F}" destId="{F6EAF849-891F-48D5-BC44-C54BBC6628BB}" srcOrd="4" destOrd="0" presId="urn:microsoft.com/office/officeart/2018/2/layout/IconLabelList"/>
    <dgm:cxn modelId="{692D70BA-BD6D-4BA0-87D5-1475F0F806D0}" type="presParOf" srcId="{F6EAF849-891F-48D5-BC44-C54BBC6628BB}" destId="{159D65A9-DE8A-4975-AC14-E6E8685CF035}" srcOrd="0" destOrd="0" presId="urn:microsoft.com/office/officeart/2018/2/layout/IconLabelList"/>
    <dgm:cxn modelId="{1B23AAEF-CB97-423A-A1E0-730B66BBA05F}" type="presParOf" srcId="{F6EAF849-891F-48D5-BC44-C54BBC6628BB}" destId="{FFEB944B-7109-44ED-9695-258B5C3F94D8}" srcOrd="1" destOrd="0" presId="urn:microsoft.com/office/officeart/2018/2/layout/IconLabelList"/>
    <dgm:cxn modelId="{FB59673F-E920-403B-AA90-3F46536ACA59}" type="presParOf" srcId="{F6EAF849-891F-48D5-BC44-C54BBC6628BB}" destId="{44C5E948-BD45-467D-9F3F-6C4EB163EB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3896C47-910D-465B-B60B-36529B3467CF}" type="doc">
      <dgm:prSet loTypeId="urn:microsoft.com/office/officeart/2008/layout/LinedList" loCatId="list" qsTypeId="urn:microsoft.com/office/officeart/2005/8/quickstyle/3d3" qsCatId="3D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CA5351C3-6AF7-400C-AAA9-F76F82100300}">
      <dgm:prSet/>
      <dgm:spPr/>
      <dgm:t>
        <a:bodyPr/>
        <a:lstStyle/>
        <a:p>
          <a:pPr algn="ctr"/>
          <a:r>
            <a:rPr lang="en-US" dirty="0"/>
            <a:t>Shield Batteries demonstrates that effective recruitment and employee development are crucial for driving </a:t>
          </a:r>
          <a:r>
            <a:rPr lang="en-US" dirty="0" err="1"/>
            <a:t>organisational</a:t>
          </a:r>
          <a:r>
            <a:rPr lang="en-US" dirty="0"/>
            <a:t> performance (Guest, 2017; </a:t>
          </a:r>
          <a:r>
            <a:rPr lang="en-US" dirty="0" err="1"/>
            <a:t>Storey</a:t>
          </a:r>
          <a:r>
            <a:rPr lang="en-US" dirty="0"/>
            <a:t>, 2018). </a:t>
          </a:r>
        </a:p>
      </dgm:t>
    </dgm:pt>
    <dgm:pt modelId="{3503AFA3-8FE4-4AF0-9134-11C4459679C6}" type="parTrans" cxnId="{D07E658A-C3E9-4A15-9B4E-81425908A83F}">
      <dgm:prSet/>
      <dgm:spPr/>
      <dgm:t>
        <a:bodyPr/>
        <a:lstStyle/>
        <a:p>
          <a:endParaRPr lang="en-US"/>
        </a:p>
      </dgm:t>
    </dgm:pt>
    <dgm:pt modelId="{EC154BDC-87AA-422D-B4B2-6D916C1D4D36}" type="sibTrans" cxnId="{D07E658A-C3E9-4A15-9B4E-81425908A83F}">
      <dgm:prSet/>
      <dgm:spPr/>
      <dgm:t>
        <a:bodyPr/>
        <a:lstStyle/>
        <a:p>
          <a:endParaRPr lang="en-US"/>
        </a:p>
      </dgm:t>
    </dgm:pt>
    <dgm:pt modelId="{941B7840-61DA-42DF-B297-BF34EAE4EC8C}">
      <dgm:prSet/>
      <dgm:spPr/>
      <dgm:t>
        <a:bodyPr/>
        <a:lstStyle/>
        <a:p>
          <a:pPr algn="ctr"/>
          <a:r>
            <a:rPr lang="en-US" dirty="0">
              <a:solidFill>
                <a:srgbClr val="FFFF00"/>
              </a:solidFill>
            </a:rPr>
            <a:t>By combining structured job analysis with clear role specifications, the </a:t>
          </a:r>
          <a:r>
            <a:rPr lang="en-US" dirty="0" err="1">
              <a:solidFill>
                <a:srgbClr val="FFFF00"/>
              </a:solidFill>
            </a:rPr>
            <a:t>organisation</a:t>
          </a:r>
          <a:r>
            <a:rPr lang="en-US" dirty="0">
              <a:solidFill>
                <a:srgbClr val="FFFF00"/>
              </a:solidFill>
            </a:rPr>
            <a:t> attracts and selects highly capable sales professionals. Tailored learning and development strategies further enhance employee performance, motivation, and long-term sustainability</a:t>
          </a:r>
          <a:r>
            <a:rPr lang="en-US" dirty="0"/>
            <a:t>.</a:t>
          </a:r>
        </a:p>
      </dgm:t>
    </dgm:pt>
    <dgm:pt modelId="{A00D7D43-C8A4-434E-9CC2-A5229EF07C69}" type="parTrans" cxnId="{95C93885-5C8F-450D-9BCF-B668203BECA8}">
      <dgm:prSet/>
      <dgm:spPr/>
      <dgm:t>
        <a:bodyPr/>
        <a:lstStyle/>
        <a:p>
          <a:endParaRPr lang="en-US"/>
        </a:p>
      </dgm:t>
    </dgm:pt>
    <dgm:pt modelId="{6D7F2B04-8385-4D59-956D-7766CAF56FFC}" type="sibTrans" cxnId="{95C93885-5C8F-450D-9BCF-B668203BECA8}">
      <dgm:prSet/>
      <dgm:spPr/>
      <dgm:t>
        <a:bodyPr/>
        <a:lstStyle/>
        <a:p>
          <a:endParaRPr lang="en-US"/>
        </a:p>
      </dgm:t>
    </dgm:pt>
    <dgm:pt modelId="{E272E62E-0540-49AB-8236-463152974240}">
      <dgm:prSet/>
      <dgm:spPr/>
      <dgm:t>
        <a:bodyPr/>
        <a:lstStyle/>
        <a:p>
          <a:pPr algn="ctr"/>
          <a:r>
            <a:rPr lang="en-US" dirty="0"/>
            <a:t>Overall, investing in people remains essential for sustaining competitiveness in the UK automotive battery market.</a:t>
          </a:r>
        </a:p>
      </dgm:t>
    </dgm:pt>
    <dgm:pt modelId="{B4F33426-1735-422D-A0A8-D33B910F8DAF}" type="parTrans" cxnId="{25C3289C-AF79-4A9A-89F9-A7A0F89062FF}">
      <dgm:prSet/>
      <dgm:spPr/>
      <dgm:t>
        <a:bodyPr/>
        <a:lstStyle/>
        <a:p>
          <a:endParaRPr lang="en-US"/>
        </a:p>
      </dgm:t>
    </dgm:pt>
    <dgm:pt modelId="{A1669F13-878F-4F89-912A-D6C3069E8403}" type="sibTrans" cxnId="{25C3289C-AF79-4A9A-89F9-A7A0F89062FF}">
      <dgm:prSet/>
      <dgm:spPr/>
      <dgm:t>
        <a:bodyPr/>
        <a:lstStyle/>
        <a:p>
          <a:endParaRPr lang="en-US"/>
        </a:p>
      </dgm:t>
    </dgm:pt>
    <dgm:pt modelId="{A80E2EE7-55A2-4F15-A52C-8EE30156E2E1}" type="pres">
      <dgm:prSet presAssocID="{C3896C47-910D-465B-B60B-36529B3467CF}" presName="vert0" presStyleCnt="0">
        <dgm:presLayoutVars>
          <dgm:dir/>
          <dgm:animOne val="branch"/>
          <dgm:animLvl val="lvl"/>
        </dgm:presLayoutVars>
      </dgm:prSet>
      <dgm:spPr/>
    </dgm:pt>
    <dgm:pt modelId="{FBDD1B3C-6DDC-4FF6-84CE-A2848DAD15C6}" type="pres">
      <dgm:prSet presAssocID="{CA5351C3-6AF7-400C-AAA9-F76F82100300}" presName="thickLine" presStyleLbl="alignNode1" presStyleIdx="0" presStyleCnt="3"/>
      <dgm:spPr/>
    </dgm:pt>
    <dgm:pt modelId="{A29CF450-0015-4A5B-877B-7AF8E4D847D9}" type="pres">
      <dgm:prSet presAssocID="{CA5351C3-6AF7-400C-AAA9-F76F82100300}" presName="horz1" presStyleCnt="0"/>
      <dgm:spPr/>
    </dgm:pt>
    <dgm:pt modelId="{0A79190F-B2F8-4AF5-8671-B15EB521D4D3}" type="pres">
      <dgm:prSet presAssocID="{CA5351C3-6AF7-400C-AAA9-F76F82100300}" presName="tx1" presStyleLbl="revTx" presStyleIdx="0" presStyleCnt="3"/>
      <dgm:spPr/>
    </dgm:pt>
    <dgm:pt modelId="{9F8D3A6A-B087-4DD9-BD2E-DDC86CA978A4}" type="pres">
      <dgm:prSet presAssocID="{CA5351C3-6AF7-400C-AAA9-F76F82100300}" presName="vert1" presStyleCnt="0"/>
      <dgm:spPr/>
    </dgm:pt>
    <dgm:pt modelId="{DDFF5974-4FBD-49DB-BE88-B0A18B7CB87A}" type="pres">
      <dgm:prSet presAssocID="{941B7840-61DA-42DF-B297-BF34EAE4EC8C}" presName="thickLine" presStyleLbl="alignNode1" presStyleIdx="1" presStyleCnt="3"/>
      <dgm:spPr/>
    </dgm:pt>
    <dgm:pt modelId="{4F364189-E041-43DD-8763-9C165C893ED1}" type="pres">
      <dgm:prSet presAssocID="{941B7840-61DA-42DF-B297-BF34EAE4EC8C}" presName="horz1" presStyleCnt="0"/>
      <dgm:spPr/>
    </dgm:pt>
    <dgm:pt modelId="{F90BC9AB-813A-4FB4-9DAA-6D4C1DD42D87}" type="pres">
      <dgm:prSet presAssocID="{941B7840-61DA-42DF-B297-BF34EAE4EC8C}" presName="tx1" presStyleLbl="revTx" presStyleIdx="1" presStyleCnt="3" custLinFactNeighborX="-49" custLinFactNeighborY="-22986"/>
      <dgm:spPr/>
    </dgm:pt>
    <dgm:pt modelId="{4DE7E0B4-3EF4-447D-9E4D-7D48CD73B8FE}" type="pres">
      <dgm:prSet presAssocID="{941B7840-61DA-42DF-B297-BF34EAE4EC8C}" presName="vert1" presStyleCnt="0"/>
      <dgm:spPr/>
    </dgm:pt>
    <dgm:pt modelId="{B550AFE9-676C-4F79-86EF-DE943E7E3BCC}" type="pres">
      <dgm:prSet presAssocID="{E272E62E-0540-49AB-8236-463152974240}" presName="thickLine" presStyleLbl="alignNode1" presStyleIdx="2" presStyleCnt="3"/>
      <dgm:spPr/>
    </dgm:pt>
    <dgm:pt modelId="{741216C1-0FBA-4BCA-9873-B638750D75A3}" type="pres">
      <dgm:prSet presAssocID="{E272E62E-0540-49AB-8236-463152974240}" presName="horz1" presStyleCnt="0"/>
      <dgm:spPr/>
    </dgm:pt>
    <dgm:pt modelId="{31C8787B-6BD3-4EB7-BFE0-A8636C73EC64}" type="pres">
      <dgm:prSet presAssocID="{E272E62E-0540-49AB-8236-463152974240}" presName="tx1" presStyleLbl="revTx" presStyleIdx="2" presStyleCnt="3" custLinFactNeighborX="169" custLinFactNeighborY="-10753"/>
      <dgm:spPr/>
    </dgm:pt>
    <dgm:pt modelId="{8A07548E-856A-4029-9B64-ACED5EE1099D}" type="pres">
      <dgm:prSet presAssocID="{E272E62E-0540-49AB-8236-463152974240}" presName="vert1" presStyleCnt="0"/>
      <dgm:spPr/>
    </dgm:pt>
  </dgm:ptLst>
  <dgm:cxnLst>
    <dgm:cxn modelId="{9C8CE314-A1C4-4637-86BA-42AB701A1212}" type="presOf" srcId="{CA5351C3-6AF7-400C-AAA9-F76F82100300}" destId="{0A79190F-B2F8-4AF5-8671-B15EB521D4D3}" srcOrd="0" destOrd="0" presId="urn:microsoft.com/office/officeart/2008/layout/LinedList"/>
    <dgm:cxn modelId="{95C93885-5C8F-450D-9BCF-B668203BECA8}" srcId="{C3896C47-910D-465B-B60B-36529B3467CF}" destId="{941B7840-61DA-42DF-B297-BF34EAE4EC8C}" srcOrd="1" destOrd="0" parTransId="{A00D7D43-C8A4-434E-9CC2-A5229EF07C69}" sibTransId="{6D7F2B04-8385-4D59-956D-7766CAF56FFC}"/>
    <dgm:cxn modelId="{D07E658A-C3E9-4A15-9B4E-81425908A83F}" srcId="{C3896C47-910D-465B-B60B-36529B3467CF}" destId="{CA5351C3-6AF7-400C-AAA9-F76F82100300}" srcOrd="0" destOrd="0" parTransId="{3503AFA3-8FE4-4AF0-9134-11C4459679C6}" sibTransId="{EC154BDC-87AA-422D-B4B2-6D916C1D4D36}"/>
    <dgm:cxn modelId="{25C3289C-AF79-4A9A-89F9-A7A0F89062FF}" srcId="{C3896C47-910D-465B-B60B-36529B3467CF}" destId="{E272E62E-0540-49AB-8236-463152974240}" srcOrd="2" destOrd="0" parTransId="{B4F33426-1735-422D-A0A8-D33B910F8DAF}" sibTransId="{A1669F13-878F-4F89-912A-D6C3069E8403}"/>
    <dgm:cxn modelId="{967DABC0-5BB0-463E-A28D-A8AEC270F4D2}" type="presOf" srcId="{C3896C47-910D-465B-B60B-36529B3467CF}" destId="{A80E2EE7-55A2-4F15-A52C-8EE30156E2E1}" srcOrd="0" destOrd="0" presId="urn:microsoft.com/office/officeart/2008/layout/LinedList"/>
    <dgm:cxn modelId="{4923CAC8-7865-4E2D-B640-9D02DD592392}" type="presOf" srcId="{E272E62E-0540-49AB-8236-463152974240}" destId="{31C8787B-6BD3-4EB7-BFE0-A8636C73EC64}" srcOrd="0" destOrd="0" presId="urn:microsoft.com/office/officeart/2008/layout/LinedList"/>
    <dgm:cxn modelId="{CE500FCA-9172-44AD-A22E-0B6015F6F53C}" type="presOf" srcId="{941B7840-61DA-42DF-B297-BF34EAE4EC8C}" destId="{F90BC9AB-813A-4FB4-9DAA-6D4C1DD42D87}" srcOrd="0" destOrd="0" presId="urn:microsoft.com/office/officeart/2008/layout/LinedList"/>
    <dgm:cxn modelId="{F038FB0A-C53A-4474-939E-AA5CED1F0F48}" type="presParOf" srcId="{A80E2EE7-55A2-4F15-A52C-8EE30156E2E1}" destId="{FBDD1B3C-6DDC-4FF6-84CE-A2848DAD15C6}" srcOrd="0" destOrd="0" presId="urn:microsoft.com/office/officeart/2008/layout/LinedList"/>
    <dgm:cxn modelId="{04BDE4FB-0B64-4FF4-9582-FA6E764809F5}" type="presParOf" srcId="{A80E2EE7-55A2-4F15-A52C-8EE30156E2E1}" destId="{A29CF450-0015-4A5B-877B-7AF8E4D847D9}" srcOrd="1" destOrd="0" presId="urn:microsoft.com/office/officeart/2008/layout/LinedList"/>
    <dgm:cxn modelId="{8F5B23E0-8801-4FD7-9190-892634B605BA}" type="presParOf" srcId="{A29CF450-0015-4A5B-877B-7AF8E4D847D9}" destId="{0A79190F-B2F8-4AF5-8671-B15EB521D4D3}" srcOrd="0" destOrd="0" presId="urn:microsoft.com/office/officeart/2008/layout/LinedList"/>
    <dgm:cxn modelId="{149C0E9F-54DA-48C1-BA1A-D7DAF3DB11C0}" type="presParOf" srcId="{A29CF450-0015-4A5B-877B-7AF8E4D847D9}" destId="{9F8D3A6A-B087-4DD9-BD2E-DDC86CA978A4}" srcOrd="1" destOrd="0" presId="urn:microsoft.com/office/officeart/2008/layout/LinedList"/>
    <dgm:cxn modelId="{EA32DB90-4B42-468B-A8B7-EB89C5DED304}" type="presParOf" srcId="{A80E2EE7-55A2-4F15-A52C-8EE30156E2E1}" destId="{DDFF5974-4FBD-49DB-BE88-B0A18B7CB87A}" srcOrd="2" destOrd="0" presId="urn:microsoft.com/office/officeart/2008/layout/LinedList"/>
    <dgm:cxn modelId="{98EB73DA-FE4A-48B1-AC28-44A04ECA158A}" type="presParOf" srcId="{A80E2EE7-55A2-4F15-A52C-8EE30156E2E1}" destId="{4F364189-E041-43DD-8763-9C165C893ED1}" srcOrd="3" destOrd="0" presId="urn:microsoft.com/office/officeart/2008/layout/LinedList"/>
    <dgm:cxn modelId="{B26F3A07-D2F6-45DC-81D6-393592CF16EB}" type="presParOf" srcId="{4F364189-E041-43DD-8763-9C165C893ED1}" destId="{F90BC9AB-813A-4FB4-9DAA-6D4C1DD42D87}" srcOrd="0" destOrd="0" presId="urn:microsoft.com/office/officeart/2008/layout/LinedList"/>
    <dgm:cxn modelId="{13FE3FDF-2721-4362-B68D-1407F4D1CE03}" type="presParOf" srcId="{4F364189-E041-43DD-8763-9C165C893ED1}" destId="{4DE7E0B4-3EF4-447D-9E4D-7D48CD73B8FE}" srcOrd="1" destOrd="0" presId="urn:microsoft.com/office/officeart/2008/layout/LinedList"/>
    <dgm:cxn modelId="{82B58708-11C8-409F-B9AA-26A48F81F8A9}" type="presParOf" srcId="{A80E2EE7-55A2-4F15-A52C-8EE30156E2E1}" destId="{B550AFE9-676C-4F79-86EF-DE943E7E3BCC}" srcOrd="4" destOrd="0" presId="urn:microsoft.com/office/officeart/2008/layout/LinedList"/>
    <dgm:cxn modelId="{FC63F6FB-DA02-4071-83E4-B87E474ADACE}" type="presParOf" srcId="{A80E2EE7-55A2-4F15-A52C-8EE30156E2E1}" destId="{741216C1-0FBA-4BCA-9873-B638750D75A3}" srcOrd="5" destOrd="0" presId="urn:microsoft.com/office/officeart/2008/layout/LinedList"/>
    <dgm:cxn modelId="{5765922F-13BC-42D4-8C39-4BCDF443FDB5}" type="presParOf" srcId="{741216C1-0FBA-4BCA-9873-B638750D75A3}" destId="{31C8787B-6BD3-4EB7-BFE0-A8636C73EC64}" srcOrd="0" destOrd="0" presId="urn:microsoft.com/office/officeart/2008/layout/LinedList"/>
    <dgm:cxn modelId="{047BCC76-FB18-41D7-B428-B41AFE633A63}" type="presParOf" srcId="{741216C1-0FBA-4BCA-9873-B638750D75A3}" destId="{8A07548E-856A-4029-9B64-ACED5EE109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4C7E050-AC67-471C-A808-13FE9BD2205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8EFFE7-524D-49FE-93AF-91451B9ED8AB}">
      <dgm:prSet/>
      <dgm:spPr/>
      <dgm:t>
        <a:bodyPr/>
        <a:lstStyle/>
        <a:p>
          <a:r>
            <a:rPr lang="en-GB"/>
            <a:t>Armstrong, M. (2020) Armstrong’s Handbook of Human Resource Management Practice. 15th edn. London: Kogan Page.</a:t>
          </a:r>
          <a:endParaRPr lang="en-US"/>
        </a:p>
      </dgm:t>
    </dgm:pt>
    <dgm:pt modelId="{7CBE4DA2-9E63-4878-A64A-6F6551D71F43}" type="parTrans" cxnId="{B809D040-BAE4-49E1-BF87-2A46F4B96C61}">
      <dgm:prSet/>
      <dgm:spPr/>
      <dgm:t>
        <a:bodyPr/>
        <a:lstStyle/>
        <a:p>
          <a:endParaRPr lang="en-US"/>
        </a:p>
      </dgm:t>
    </dgm:pt>
    <dgm:pt modelId="{73FECF0B-E1E2-4BD1-A3A7-05B78877A60E}" type="sibTrans" cxnId="{B809D040-BAE4-49E1-BF87-2A46F4B96C61}">
      <dgm:prSet/>
      <dgm:spPr/>
      <dgm:t>
        <a:bodyPr/>
        <a:lstStyle/>
        <a:p>
          <a:endParaRPr lang="en-US"/>
        </a:p>
      </dgm:t>
    </dgm:pt>
    <dgm:pt modelId="{099E5FD4-0111-43A1-AB86-E611B3A33D17}">
      <dgm:prSet/>
      <dgm:spPr/>
      <dgm:t>
        <a:bodyPr/>
        <a:lstStyle/>
        <a:p>
          <a:r>
            <a:rPr lang="en-GB"/>
            <a:t>Beardwell, J. and Thompson, A. (2017) Human Resource Management: A Contemporary Approach. 8th edn. London: Pearson.</a:t>
          </a:r>
          <a:endParaRPr lang="en-US"/>
        </a:p>
      </dgm:t>
    </dgm:pt>
    <dgm:pt modelId="{8F03B5CD-28C9-497E-9EC5-F5F53568A03A}" type="parTrans" cxnId="{C35AE038-43EE-47CC-9D14-596A9F48B56C}">
      <dgm:prSet/>
      <dgm:spPr/>
      <dgm:t>
        <a:bodyPr/>
        <a:lstStyle/>
        <a:p>
          <a:endParaRPr lang="en-US"/>
        </a:p>
      </dgm:t>
    </dgm:pt>
    <dgm:pt modelId="{A79CFB04-94FE-4406-B55B-9283363449F0}" type="sibTrans" cxnId="{C35AE038-43EE-47CC-9D14-596A9F48B56C}">
      <dgm:prSet/>
      <dgm:spPr/>
      <dgm:t>
        <a:bodyPr/>
        <a:lstStyle/>
        <a:p>
          <a:endParaRPr lang="en-US"/>
        </a:p>
      </dgm:t>
    </dgm:pt>
    <dgm:pt modelId="{292F0559-3F7C-4D94-94E5-48CEBF4A2F30}">
      <dgm:prSet/>
      <dgm:spPr/>
      <dgm:t>
        <a:bodyPr/>
        <a:lstStyle/>
        <a:p>
          <a:r>
            <a:rPr lang="en-GB"/>
            <a:t>Boxall, P. and Purcell, J. (2016) Strategy and Human Resource Management. 4th edn. London: Palgrave.</a:t>
          </a:r>
          <a:endParaRPr lang="en-US"/>
        </a:p>
      </dgm:t>
    </dgm:pt>
    <dgm:pt modelId="{409896F3-244E-474C-B51E-6FFE23D00DC4}" type="parTrans" cxnId="{85C2955C-0583-4CFD-8A21-765AD5A1B798}">
      <dgm:prSet/>
      <dgm:spPr/>
      <dgm:t>
        <a:bodyPr/>
        <a:lstStyle/>
        <a:p>
          <a:endParaRPr lang="en-US"/>
        </a:p>
      </dgm:t>
    </dgm:pt>
    <dgm:pt modelId="{43B5976A-0A96-4270-9883-E2E30C1CABDE}" type="sibTrans" cxnId="{85C2955C-0583-4CFD-8A21-765AD5A1B798}">
      <dgm:prSet/>
      <dgm:spPr/>
      <dgm:t>
        <a:bodyPr/>
        <a:lstStyle/>
        <a:p>
          <a:endParaRPr lang="en-US"/>
        </a:p>
      </dgm:t>
    </dgm:pt>
    <dgm:pt modelId="{B1176C56-49F6-4C2F-A050-D3B3DC86078A}">
      <dgm:prSet/>
      <dgm:spPr/>
      <dgm:t>
        <a:bodyPr/>
        <a:lstStyle/>
        <a:p>
          <a:r>
            <a:rPr lang="en-GB" dirty="0"/>
            <a:t>Bratton, J. and Gold, J. (2017) Human Resource Management. 6th </a:t>
          </a:r>
          <a:r>
            <a:rPr lang="en-GB" dirty="0" err="1"/>
            <a:t>edn</a:t>
          </a:r>
          <a:r>
            <a:rPr lang="en-GB" dirty="0"/>
            <a:t>. London: Palgrave.</a:t>
          </a:r>
          <a:endParaRPr lang="en-US" dirty="0"/>
        </a:p>
      </dgm:t>
    </dgm:pt>
    <dgm:pt modelId="{D7E171D6-5737-4B2D-992A-9AACFC6122A6}" type="parTrans" cxnId="{13CC4AA3-7BD7-4B56-B95C-5CA9DB1C8315}">
      <dgm:prSet/>
      <dgm:spPr/>
      <dgm:t>
        <a:bodyPr/>
        <a:lstStyle/>
        <a:p>
          <a:endParaRPr lang="en-US"/>
        </a:p>
      </dgm:t>
    </dgm:pt>
    <dgm:pt modelId="{80CE0EAD-9C7E-4263-B630-19EAB8B68064}" type="sibTrans" cxnId="{13CC4AA3-7BD7-4B56-B95C-5CA9DB1C8315}">
      <dgm:prSet/>
      <dgm:spPr/>
      <dgm:t>
        <a:bodyPr/>
        <a:lstStyle/>
        <a:p>
          <a:endParaRPr lang="en-US"/>
        </a:p>
      </dgm:t>
    </dgm:pt>
    <dgm:pt modelId="{0F895F70-1CE3-4679-B971-84D29053FAB1}">
      <dgm:prSet/>
      <dgm:spPr/>
      <dgm:t>
        <a:bodyPr/>
        <a:lstStyle/>
        <a:p>
          <a:r>
            <a:rPr lang="en-GB"/>
            <a:t>CIPD (2023) Performance Management Factsheet. London: CIPD.</a:t>
          </a:r>
          <a:endParaRPr lang="en-US"/>
        </a:p>
      </dgm:t>
    </dgm:pt>
    <dgm:pt modelId="{6A07FC63-5278-4624-B556-6C0ACE447F6E}" type="parTrans" cxnId="{4DE279E7-B48F-4E07-977F-27C9CE8FEE9F}">
      <dgm:prSet/>
      <dgm:spPr/>
      <dgm:t>
        <a:bodyPr/>
        <a:lstStyle/>
        <a:p>
          <a:endParaRPr lang="en-US"/>
        </a:p>
      </dgm:t>
    </dgm:pt>
    <dgm:pt modelId="{0C64EE7E-0316-44D7-9074-8CA7F974FFA0}" type="sibTrans" cxnId="{4DE279E7-B48F-4E07-977F-27C9CE8FEE9F}">
      <dgm:prSet/>
      <dgm:spPr/>
      <dgm:t>
        <a:bodyPr/>
        <a:lstStyle/>
        <a:p>
          <a:endParaRPr lang="en-US"/>
        </a:p>
      </dgm:t>
    </dgm:pt>
    <dgm:pt modelId="{EE197173-F881-4F1A-8B70-217C6EFB87AC}">
      <dgm:prSet/>
      <dgm:spPr/>
      <dgm:t>
        <a:bodyPr/>
        <a:lstStyle/>
        <a:p>
          <a:r>
            <a:rPr lang="en-GB"/>
            <a:t>Dessler, G. (2020) Human Resource Management. 16th edn. Harlow: Pearson.</a:t>
          </a:r>
          <a:endParaRPr lang="en-US"/>
        </a:p>
      </dgm:t>
    </dgm:pt>
    <dgm:pt modelId="{9B4BB66D-D2DC-4C18-ADE6-047B0CA18619}" type="parTrans" cxnId="{72C6B579-8AC1-4CB2-8BE0-145EC4668B47}">
      <dgm:prSet/>
      <dgm:spPr/>
      <dgm:t>
        <a:bodyPr/>
        <a:lstStyle/>
        <a:p>
          <a:endParaRPr lang="en-US"/>
        </a:p>
      </dgm:t>
    </dgm:pt>
    <dgm:pt modelId="{46274E6C-B51C-4710-84AB-A96F5295DB32}" type="sibTrans" cxnId="{72C6B579-8AC1-4CB2-8BE0-145EC4668B47}">
      <dgm:prSet/>
      <dgm:spPr/>
      <dgm:t>
        <a:bodyPr/>
        <a:lstStyle/>
        <a:p>
          <a:endParaRPr lang="en-US"/>
        </a:p>
      </dgm:t>
    </dgm:pt>
    <dgm:pt modelId="{2A9BB16D-30D0-4354-B039-75FB06021762}">
      <dgm:prSet/>
      <dgm:spPr/>
      <dgm:t>
        <a:bodyPr/>
        <a:lstStyle/>
        <a:p>
          <a:r>
            <a:rPr lang="en-GB"/>
            <a:t>Guest, D. (2017) Human Resource Management and Performance. London: CIPD.</a:t>
          </a:r>
          <a:endParaRPr lang="en-US"/>
        </a:p>
      </dgm:t>
    </dgm:pt>
    <dgm:pt modelId="{871E1002-59B8-4570-BF70-BCA0479310A8}" type="parTrans" cxnId="{6C364038-A87B-4CFF-A2FF-2B9700192F0E}">
      <dgm:prSet/>
      <dgm:spPr/>
      <dgm:t>
        <a:bodyPr/>
        <a:lstStyle/>
        <a:p>
          <a:endParaRPr lang="en-US"/>
        </a:p>
      </dgm:t>
    </dgm:pt>
    <dgm:pt modelId="{A42E53A0-9D10-463E-9995-24314CE0DA80}" type="sibTrans" cxnId="{6C364038-A87B-4CFF-A2FF-2B9700192F0E}">
      <dgm:prSet/>
      <dgm:spPr/>
      <dgm:t>
        <a:bodyPr/>
        <a:lstStyle/>
        <a:p>
          <a:endParaRPr lang="en-US"/>
        </a:p>
      </dgm:t>
    </dgm:pt>
    <dgm:pt modelId="{1B23D0BA-2875-4017-914F-A8D931DEF83E}">
      <dgm:prSet/>
      <dgm:spPr/>
      <dgm:t>
        <a:bodyPr/>
        <a:lstStyle/>
        <a:p>
          <a:r>
            <a:rPr lang="en-GB"/>
            <a:t>Latham, G.P. (2014) Work Motivation. London: Sage.</a:t>
          </a:r>
          <a:endParaRPr lang="en-US"/>
        </a:p>
      </dgm:t>
    </dgm:pt>
    <dgm:pt modelId="{954C94FB-D94B-4539-A3DB-0A991BFC3986}" type="parTrans" cxnId="{4F0BA2A1-2B03-4B73-AC0B-9D83508B3B49}">
      <dgm:prSet/>
      <dgm:spPr/>
      <dgm:t>
        <a:bodyPr/>
        <a:lstStyle/>
        <a:p>
          <a:endParaRPr lang="en-US"/>
        </a:p>
      </dgm:t>
    </dgm:pt>
    <dgm:pt modelId="{34D92F44-AB1C-4487-B26B-823364E3E2A2}" type="sibTrans" cxnId="{4F0BA2A1-2B03-4B73-AC0B-9D83508B3B49}">
      <dgm:prSet/>
      <dgm:spPr/>
      <dgm:t>
        <a:bodyPr/>
        <a:lstStyle/>
        <a:p>
          <a:endParaRPr lang="en-US"/>
        </a:p>
      </dgm:t>
    </dgm:pt>
    <dgm:pt modelId="{D36418D7-BD83-451E-8468-D335671C4148}">
      <dgm:prSet/>
      <dgm:spPr/>
      <dgm:t>
        <a:bodyPr/>
        <a:lstStyle/>
        <a:p>
          <a:r>
            <a:rPr lang="en-GB"/>
            <a:t>Marchington, M. et al. (2020) Human Resource Management at Work. 7th edn. London: Kogan Page.</a:t>
          </a:r>
          <a:endParaRPr lang="en-US"/>
        </a:p>
      </dgm:t>
    </dgm:pt>
    <dgm:pt modelId="{07CDB1A7-D6E1-4C30-9D6C-1312094BFC52}" type="parTrans" cxnId="{2F29633C-A894-4226-8C53-57CA2E94E528}">
      <dgm:prSet/>
      <dgm:spPr/>
      <dgm:t>
        <a:bodyPr/>
        <a:lstStyle/>
        <a:p>
          <a:endParaRPr lang="en-US"/>
        </a:p>
      </dgm:t>
    </dgm:pt>
    <dgm:pt modelId="{630230F5-E99D-4D02-9A17-7CED740CAB64}" type="sibTrans" cxnId="{2F29633C-A894-4226-8C53-57CA2E94E528}">
      <dgm:prSet/>
      <dgm:spPr/>
      <dgm:t>
        <a:bodyPr/>
        <a:lstStyle/>
        <a:p>
          <a:endParaRPr lang="en-US"/>
        </a:p>
      </dgm:t>
    </dgm:pt>
    <dgm:pt modelId="{7F333383-3082-4070-A4EB-3F5B1FF722C0}">
      <dgm:prSet/>
      <dgm:spPr/>
      <dgm:t>
        <a:bodyPr/>
        <a:lstStyle/>
        <a:p>
          <a:r>
            <a:rPr lang="en-GB"/>
            <a:t>Mullins, L.J. (2019) Management and Organisational Behaviour. 11th edn. Harlow: Pearson.</a:t>
          </a:r>
          <a:endParaRPr lang="en-US"/>
        </a:p>
      </dgm:t>
    </dgm:pt>
    <dgm:pt modelId="{C980D0BD-2936-4743-A5FB-A95B2D9C21DF}" type="parTrans" cxnId="{577E6A96-C11A-4333-8F89-616E5D421193}">
      <dgm:prSet/>
      <dgm:spPr/>
      <dgm:t>
        <a:bodyPr/>
        <a:lstStyle/>
        <a:p>
          <a:endParaRPr lang="en-US"/>
        </a:p>
      </dgm:t>
    </dgm:pt>
    <dgm:pt modelId="{42B94DC7-44E9-4C11-BC3A-30048FEDFF67}" type="sibTrans" cxnId="{577E6A96-C11A-4333-8F89-616E5D421193}">
      <dgm:prSet/>
      <dgm:spPr/>
      <dgm:t>
        <a:bodyPr/>
        <a:lstStyle/>
        <a:p>
          <a:endParaRPr lang="en-US"/>
        </a:p>
      </dgm:t>
    </dgm:pt>
    <dgm:pt modelId="{7D69E0BF-079F-4EEF-8D71-8CE6E0244735}">
      <dgm:prSet/>
      <dgm:spPr/>
      <dgm:t>
        <a:bodyPr/>
        <a:lstStyle/>
        <a:p>
          <a:r>
            <a:rPr lang="en-GB"/>
            <a:t>Noe, R. et al. (2020) Human Resource Management. 11th edn. New York: McGraw-Hill.</a:t>
          </a:r>
          <a:endParaRPr lang="en-US"/>
        </a:p>
      </dgm:t>
    </dgm:pt>
    <dgm:pt modelId="{A9470B9B-A298-41CF-890C-8951410F93BA}" type="parTrans" cxnId="{A7CBD06F-83DF-40CD-B5C7-0D00F28CDBCF}">
      <dgm:prSet/>
      <dgm:spPr/>
      <dgm:t>
        <a:bodyPr/>
        <a:lstStyle/>
        <a:p>
          <a:endParaRPr lang="en-US"/>
        </a:p>
      </dgm:t>
    </dgm:pt>
    <dgm:pt modelId="{12999C4B-0F06-4CEE-BAF9-469A2F00CE95}" type="sibTrans" cxnId="{A7CBD06F-83DF-40CD-B5C7-0D00F28CDBCF}">
      <dgm:prSet/>
      <dgm:spPr/>
      <dgm:t>
        <a:bodyPr/>
        <a:lstStyle/>
        <a:p>
          <a:endParaRPr lang="en-US"/>
        </a:p>
      </dgm:t>
    </dgm:pt>
    <dgm:pt modelId="{AEB19198-6011-435F-A55D-170DD3C33078}">
      <dgm:prSet/>
      <dgm:spPr/>
      <dgm:t>
        <a:bodyPr/>
        <a:lstStyle/>
        <a:p>
          <a:r>
            <a:rPr lang="en-GB"/>
            <a:t>Purcell, J. (2014) HRM and Performance. London: CIPD.</a:t>
          </a:r>
          <a:endParaRPr lang="en-US"/>
        </a:p>
      </dgm:t>
    </dgm:pt>
    <dgm:pt modelId="{B8E64042-F113-4E9D-8865-B0BE7BC5E3B8}" type="parTrans" cxnId="{27928E95-D69D-4699-9CFA-1317AE200A78}">
      <dgm:prSet/>
      <dgm:spPr/>
      <dgm:t>
        <a:bodyPr/>
        <a:lstStyle/>
        <a:p>
          <a:endParaRPr lang="en-US"/>
        </a:p>
      </dgm:t>
    </dgm:pt>
    <dgm:pt modelId="{45BC53F9-0981-4603-ADAC-B6065CC070B4}" type="sibTrans" cxnId="{27928E95-D69D-4699-9CFA-1317AE200A78}">
      <dgm:prSet/>
      <dgm:spPr/>
      <dgm:t>
        <a:bodyPr/>
        <a:lstStyle/>
        <a:p>
          <a:endParaRPr lang="en-US"/>
        </a:p>
      </dgm:t>
    </dgm:pt>
    <dgm:pt modelId="{99559DE1-7BE8-444A-852B-F33AA220E15A}">
      <dgm:prSet/>
      <dgm:spPr/>
      <dgm:t>
        <a:bodyPr/>
        <a:lstStyle/>
        <a:p>
          <a:r>
            <a:rPr lang="en-GB"/>
            <a:t>Storey, J. (2018) Human Resource Management. 5th edn. London: Routledge.</a:t>
          </a:r>
          <a:endParaRPr lang="en-US"/>
        </a:p>
      </dgm:t>
    </dgm:pt>
    <dgm:pt modelId="{90238A9D-491D-4821-8603-2711D2DEF670}" type="parTrans" cxnId="{552063F5-D07F-40A8-B8E0-C1F8845648B7}">
      <dgm:prSet/>
      <dgm:spPr/>
      <dgm:t>
        <a:bodyPr/>
        <a:lstStyle/>
        <a:p>
          <a:endParaRPr lang="en-US"/>
        </a:p>
      </dgm:t>
    </dgm:pt>
    <dgm:pt modelId="{DD173675-24FF-42BB-9820-151DC25C63BD}" type="sibTrans" cxnId="{552063F5-D07F-40A8-B8E0-C1F8845648B7}">
      <dgm:prSet/>
      <dgm:spPr/>
      <dgm:t>
        <a:bodyPr/>
        <a:lstStyle/>
        <a:p>
          <a:endParaRPr lang="en-US"/>
        </a:p>
      </dgm:t>
    </dgm:pt>
    <dgm:pt modelId="{2088EAC6-A0A6-4C7E-9FBB-D2E7FC8ADAC5}">
      <dgm:prSet/>
      <dgm:spPr/>
      <dgm:t>
        <a:bodyPr/>
        <a:lstStyle/>
        <a:p>
          <a:r>
            <a:rPr lang="en-GB"/>
            <a:t>Torrington, D. et al. (2020) Human Resource Management. 11th edn. Harlow: Pearson.</a:t>
          </a:r>
          <a:endParaRPr lang="en-US"/>
        </a:p>
      </dgm:t>
    </dgm:pt>
    <dgm:pt modelId="{92FF05B5-9F72-4C79-AFB9-F8E687317B1C}" type="parTrans" cxnId="{F4511753-D693-473A-8608-3DA5BBA35250}">
      <dgm:prSet/>
      <dgm:spPr/>
      <dgm:t>
        <a:bodyPr/>
        <a:lstStyle/>
        <a:p>
          <a:endParaRPr lang="en-US"/>
        </a:p>
      </dgm:t>
    </dgm:pt>
    <dgm:pt modelId="{8F5EE497-6020-496D-A0C1-4C956F4729EF}" type="sibTrans" cxnId="{F4511753-D693-473A-8608-3DA5BBA35250}">
      <dgm:prSet/>
      <dgm:spPr/>
      <dgm:t>
        <a:bodyPr/>
        <a:lstStyle/>
        <a:p>
          <a:endParaRPr lang="en-US"/>
        </a:p>
      </dgm:t>
    </dgm:pt>
    <dgm:pt modelId="{1621197F-9446-4DF7-8414-FCC48E81CC24}">
      <dgm:prSet/>
      <dgm:spPr/>
      <dgm:t>
        <a:bodyPr/>
        <a:lstStyle/>
        <a:p>
          <a:r>
            <a:rPr lang="en-GB"/>
            <a:t>Ulrich, D. et al. (2015) HR Competencies. Alexandria: SHRM.</a:t>
          </a:r>
          <a:endParaRPr lang="en-US"/>
        </a:p>
      </dgm:t>
    </dgm:pt>
    <dgm:pt modelId="{F73F19FA-2C09-484B-86C3-6535D373148F}" type="parTrans" cxnId="{C1528DE6-2276-49D3-9D3F-F4E84801A3AF}">
      <dgm:prSet/>
      <dgm:spPr/>
      <dgm:t>
        <a:bodyPr/>
        <a:lstStyle/>
        <a:p>
          <a:endParaRPr lang="en-US"/>
        </a:p>
      </dgm:t>
    </dgm:pt>
    <dgm:pt modelId="{FD9AE7A3-48F8-4BE8-8157-1DD24AA8D72D}" type="sibTrans" cxnId="{C1528DE6-2276-49D3-9D3F-F4E84801A3AF}">
      <dgm:prSet/>
      <dgm:spPr/>
      <dgm:t>
        <a:bodyPr/>
        <a:lstStyle/>
        <a:p>
          <a:endParaRPr lang="en-US"/>
        </a:p>
      </dgm:t>
    </dgm:pt>
    <dgm:pt modelId="{E36FCFD0-8A06-439C-A635-21D71AF5FFCA}">
      <dgm:prSet/>
      <dgm:spPr/>
      <dgm:t>
        <a:bodyPr/>
        <a:lstStyle/>
        <a:p>
          <a:r>
            <a:rPr lang="en-GB"/>
            <a:t>Yukl, G. (2019) Leadership in Organizations. 9th edn. Harlow: Pearson.</a:t>
          </a:r>
          <a:endParaRPr lang="en-US"/>
        </a:p>
      </dgm:t>
    </dgm:pt>
    <dgm:pt modelId="{4517D79F-0380-4AFD-914A-880E7D9DAADA}" type="parTrans" cxnId="{F4459698-F4EC-4605-B573-4709ECE0ED55}">
      <dgm:prSet/>
      <dgm:spPr/>
      <dgm:t>
        <a:bodyPr/>
        <a:lstStyle/>
        <a:p>
          <a:endParaRPr lang="en-US"/>
        </a:p>
      </dgm:t>
    </dgm:pt>
    <dgm:pt modelId="{F9A30B89-134E-48A3-9AE7-1A181139A032}" type="sibTrans" cxnId="{F4459698-F4EC-4605-B573-4709ECE0ED55}">
      <dgm:prSet/>
      <dgm:spPr/>
      <dgm:t>
        <a:bodyPr/>
        <a:lstStyle/>
        <a:p>
          <a:endParaRPr lang="en-US"/>
        </a:p>
      </dgm:t>
    </dgm:pt>
    <dgm:pt modelId="{D6AF8B3C-E772-4DA6-9B2D-0B5431D7773D}" type="pres">
      <dgm:prSet presAssocID="{F4C7E050-AC67-471C-A808-13FE9BD2205F}" presName="vert0" presStyleCnt="0">
        <dgm:presLayoutVars>
          <dgm:dir/>
          <dgm:animOne val="branch"/>
          <dgm:animLvl val="lvl"/>
        </dgm:presLayoutVars>
      </dgm:prSet>
      <dgm:spPr/>
    </dgm:pt>
    <dgm:pt modelId="{FC850346-9C71-4399-A30E-61A9FB4DDF6E}" type="pres">
      <dgm:prSet presAssocID="{478EFFE7-524D-49FE-93AF-91451B9ED8AB}" presName="thickLine" presStyleLbl="alignNode1" presStyleIdx="0" presStyleCnt="16"/>
      <dgm:spPr/>
    </dgm:pt>
    <dgm:pt modelId="{E79DF34A-BB5F-4A21-B87F-1053C73CCEEB}" type="pres">
      <dgm:prSet presAssocID="{478EFFE7-524D-49FE-93AF-91451B9ED8AB}" presName="horz1" presStyleCnt="0"/>
      <dgm:spPr/>
    </dgm:pt>
    <dgm:pt modelId="{F3D9A3CA-6B97-4484-8618-6BEDA72160B0}" type="pres">
      <dgm:prSet presAssocID="{478EFFE7-524D-49FE-93AF-91451B9ED8AB}" presName="tx1" presStyleLbl="revTx" presStyleIdx="0" presStyleCnt="16"/>
      <dgm:spPr/>
    </dgm:pt>
    <dgm:pt modelId="{65F8CA8F-E681-40C7-8AAC-51116B9EB01E}" type="pres">
      <dgm:prSet presAssocID="{478EFFE7-524D-49FE-93AF-91451B9ED8AB}" presName="vert1" presStyleCnt="0"/>
      <dgm:spPr/>
    </dgm:pt>
    <dgm:pt modelId="{7B7FE7FF-59CB-4428-A7A4-790FEB488934}" type="pres">
      <dgm:prSet presAssocID="{099E5FD4-0111-43A1-AB86-E611B3A33D17}" presName="thickLine" presStyleLbl="alignNode1" presStyleIdx="1" presStyleCnt="16"/>
      <dgm:spPr/>
    </dgm:pt>
    <dgm:pt modelId="{18CEE58C-0EF3-4EEB-AEB3-034EF3BC7CE7}" type="pres">
      <dgm:prSet presAssocID="{099E5FD4-0111-43A1-AB86-E611B3A33D17}" presName="horz1" presStyleCnt="0"/>
      <dgm:spPr/>
    </dgm:pt>
    <dgm:pt modelId="{50C983F9-1A4E-40A3-A095-1C598674520F}" type="pres">
      <dgm:prSet presAssocID="{099E5FD4-0111-43A1-AB86-E611B3A33D17}" presName="tx1" presStyleLbl="revTx" presStyleIdx="1" presStyleCnt="16"/>
      <dgm:spPr/>
    </dgm:pt>
    <dgm:pt modelId="{84CC658C-EEDB-4762-B4F0-1F2F5F938FC8}" type="pres">
      <dgm:prSet presAssocID="{099E5FD4-0111-43A1-AB86-E611B3A33D17}" presName="vert1" presStyleCnt="0"/>
      <dgm:spPr/>
    </dgm:pt>
    <dgm:pt modelId="{B4EB8BE3-A347-455F-81A7-EFA8E5979DD1}" type="pres">
      <dgm:prSet presAssocID="{292F0559-3F7C-4D94-94E5-48CEBF4A2F30}" presName="thickLine" presStyleLbl="alignNode1" presStyleIdx="2" presStyleCnt="16"/>
      <dgm:spPr/>
    </dgm:pt>
    <dgm:pt modelId="{E5760B78-1397-4498-A693-FBD20D172A1B}" type="pres">
      <dgm:prSet presAssocID="{292F0559-3F7C-4D94-94E5-48CEBF4A2F30}" presName="horz1" presStyleCnt="0"/>
      <dgm:spPr/>
    </dgm:pt>
    <dgm:pt modelId="{0B43A82C-706E-4615-AB16-4AC8A903050B}" type="pres">
      <dgm:prSet presAssocID="{292F0559-3F7C-4D94-94E5-48CEBF4A2F30}" presName="tx1" presStyleLbl="revTx" presStyleIdx="2" presStyleCnt="16"/>
      <dgm:spPr/>
    </dgm:pt>
    <dgm:pt modelId="{7F705D83-74E7-4DB5-A9DF-EAD117C3F870}" type="pres">
      <dgm:prSet presAssocID="{292F0559-3F7C-4D94-94E5-48CEBF4A2F30}" presName="vert1" presStyleCnt="0"/>
      <dgm:spPr/>
    </dgm:pt>
    <dgm:pt modelId="{F089614A-66E7-4B25-AEFA-72165E8423B6}" type="pres">
      <dgm:prSet presAssocID="{B1176C56-49F6-4C2F-A050-D3B3DC86078A}" presName="thickLine" presStyleLbl="alignNode1" presStyleIdx="3" presStyleCnt="16"/>
      <dgm:spPr/>
    </dgm:pt>
    <dgm:pt modelId="{493792F4-3C1F-41BF-A9BE-5BFD7B289467}" type="pres">
      <dgm:prSet presAssocID="{B1176C56-49F6-4C2F-A050-D3B3DC86078A}" presName="horz1" presStyleCnt="0"/>
      <dgm:spPr/>
    </dgm:pt>
    <dgm:pt modelId="{FE67DFB5-CC51-4923-8E40-444535219505}" type="pres">
      <dgm:prSet presAssocID="{B1176C56-49F6-4C2F-A050-D3B3DC86078A}" presName="tx1" presStyleLbl="revTx" presStyleIdx="3" presStyleCnt="16"/>
      <dgm:spPr/>
    </dgm:pt>
    <dgm:pt modelId="{6BC79B4A-FE0A-4CD3-8F73-D2FE21283E49}" type="pres">
      <dgm:prSet presAssocID="{B1176C56-49F6-4C2F-A050-D3B3DC86078A}" presName="vert1" presStyleCnt="0"/>
      <dgm:spPr/>
    </dgm:pt>
    <dgm:pt modelId="{06ED85B8-ED08-476B-B87F-1B3828DB18D5}" type="pres">
      <dgm:prSet presAssocID="{0F895F70-1CE3-4679-B971-84D29053FAB1}" presName="thickLine" presStyleLbl="alignNode1" presStyleIdx="4" presStyleCnt="16"/>
      <dgm:spPr/>
    </dgm:pt>
    <dgm:pt modelId="{93D60763-C776-4BA7-A334-8672F69C54D7}" type="pres">
      <dgm:prSet presAssocID="{0F895F70-1CE3-4679-B971-84D29053FAB1}" presName="horz1" presStyleCnt="0"/>
      <dgm:spPr/>
    </dgm:pt>
    <dgm:pt modelId="{1953ABA3-086B-4BD8-BAEF-67A44C72B881}" type="pres">
      <dgm:prSet presAssocID="{0F895F70-1CE3-4679-B971-84D29053FAB1}" presName="tx1" presStyleLbl="revTx" presStyleIdx="4" presStyleCnt="16"/>
      <dgm:spPr/>
    </dgm:pt>
    <dgm:pt modelId="{98B31B20-5A2A-4F94-8B2C-8A6625E00086}" type="pres">
      <dgm:prSet presAssocID="{0F895F70-1CE3-4679-B971-84D29053FAB1}" presName="vert1" presStyleCnt="0"/>
      <dgm:spPr/>
    </dgm:pt>
    <dgm:pt modelId="{C3A1F8B0-A606-428F-A586-FB8B73C95230}" type="pres">
      <dgm:prSet presAssocID="{EE197173-F881-4F1A-8B70-217C6EFB87AC}" presName="thickLine" presStyleLbl="alignNode1" presStyleIdx="5" presStyleCnt="16"/>
      <dgm:spPr/>
    </dgm:pt>
    <dgm:pt modelId="{2B5902F0-D819-41B5-86FC-0C8B84C978A8}" type="pres">
      <dgm:prSet presAssocID="{EE197173-F881-4F1A-8B70-217C6EFB87AC}" presName="horz1" presStyleCnt="0"/>
      <dgm:spPr/>
    </dgm:pt>
    <dgm:pt modelId="{27FEDAC7-628F-450F-8BA1-7DAE7C03E2B8}" type="pres">
      <dgm:prSet presAssocID="{EE197173-F881-4F1A-8B70-217C6EFB87AC}" presName="tx1" presStyleLbl="revTx" presStyleIdx="5" presStyleCnt="16"/>
      <dgm:spPr/>
    </dgm:pt>
    <dgm:pt modelId="{87A147FC-ED06-4BB7-B540-1131AA053DAF}" type="pres">
      <dgm:prSet presAssocID="{EE197173-F881-4F1A-8B70-217C6EFB87AC}" presName="vert1" presStyleCnt="0"/>
      <dgm:spPr/>
    </dgm:pt>
    <dgm:pt modelId="{9E71DC2A-FD09-4DE4-BFEA-13DA8903CD9D}" type="pres">
      <dgm:prSet presAssocID="{2A9BB16D-30D0-4354-B039-75FB06021762}" presName="thickLine" presStyleLbl="alignNode1" presStyleIdx="6" presStyleCnt="16"/>
      <dgm:spPr/>
    </dgm:pt>
    <dgm:pt modelId="{0A3C5E1B-DF0D-425B-BFB9-92D88268EED7}" type="pres">
      <dgm:prSet presAssocID="{2A9BB16D-30D0-4354-B039-75FB06021762}" presName="horz1" presStyleCnt="0"/>
      <dgm:spPr/>
    </dgm:pt>
    <dgm:pt modelId="{F6C29C05-BEBC-470C-BA3E-00D996456D9D}" type="pres">
      <dgm:prSet presAssocID="{2A9BB16D-30D0-4354-B039-75FB06021762}" presName="tx1" presStyleLbl="revTx" presStyleIdx="6" presStyleCnt="16"/>
      <dgm:spPr/>
    </dgm:pt>
    <dgm:pt modelId="{ADE1F170-0714-4284-A610-C53444E409E8}" type="pres">
      <dgm:prSet presAssocID="{2A9BB16D-30D0-4354-B039-75FB06021762}" presName="vert1" presStyleCnt="0"/>
      <dgm:spPr/>
    </dgm:pt>
    <dgm:pt modelId="{1CA73916-A23B-425B-9C86-A70C3B1E75DC}" type="pres">
      <dgm:prSet presAssocID="{1B23D0BA-2875-4017-914F-A8D931DEF83E}" presName="thickLine" presStyleLbl="alignNode1" presStyleIdx="7" presStyleCnt="16"/>
      <dgm:spPr/>
    </dgm:pt>
    <dgm:pt modelId="{E98F9E11-F2F0-4126-8B20-C76783F20144}" type="pres">
      <dgm:prSet presAssocID="{1B23D0BA-2875-4017-914F-A8D931DEF83E}" presName="horz1" presStyleCnt="0"/>
      <dgm:spPr/>
    </dgm:pt>
    <dgm:pt modelId="{2BEF2381-1DBE-4310-9107-10242DEACC9E}" type="pres">
      <dgm:prSet presAssocID="{1B23D0BA-2875-4017-914F-A8D931DEF83E}" presName="tx1" presStyleLbl="revTx" presStyleIdx="7" presStyleCnt="16"/>
      <dgm:spPr/>
    </dgm:pt>
    <dgm:pt modelId="{E2A32966-A795-4BB0-B514-766A4D6523DF}" type="pres">
      <dgm:prSet presAssocID="{1B23D0BA-2875-4017-914F-A8D931DEF83E}" presName="vert1" presStyleCnt="0"/>
      <dgm:spPr/>
    </dgm:pt>
    <dgm:pt modelId="{DCABEAA4-CF5D-453C-AE21-7C8146DA0BB1}" type="pres">
      <dgm:prSet presAssocID="{D36418D7-BD83-451E-8468-D335671C4148}" presName="thickLine" presStyleLbl="alignNode1" presStyleIdx="8" presStyleCnt="16"/>
      <dgm:spPr/>
    </dgm:pt>
    <dgm:pt modelId="{1DBF1AB9-5CD8-42D8-A0F5-7FDD05B07B49}" type="pres">
      <dgm:prSet presAssocID="{D36418D7-BD83-451E-8468-D335671C4148}" presName="horz1" presStyleCnt="0"/>
      <dgm:spPr/>
    </dgm:pt>
    <dgm:pt modelId="{11CBB3A0-5E07-4A1E-AEBF-E21AD2EFF673}" type="pres">
      <dgm:prSet presAssocID="{D36418D7-BD83-451E-8468-D335671C4148}" presName="tx1" presStyleLbl="revTx" presStyleIdx="8" presStyleCnt="16"/>
      <dgm:spPr/>
    </dgm:pt>
    <dgm:pt modelId="{9347C65F-6608-4EDA-A0FD-25ECB9FC0F78}" type="pres">
      <dgm:prSet presAssocID="{D36418D7-BD83-451E-8468-D335671C4148}" presName="vert1" presStyleCnt="0"/>
      <dgm:spPr/>
    </dgm:pt>
    <dgm:pt modelId="{721368FB-69D4-4767-84E3-4E8F3784B6EC}" type="pres">
      <dgm:prSet presAssocID="{7F333383-3082-4070-A4EB-3F5B1FF722C0}" presName="thickLine" presStyleLbl="alignNode1" presStyleIdx="9" presStyleCnt="16"/>
      <dgm:spPr/>
    </dgm:pt>
    <dgm:pt modelId="{006CBFF3-146F-47FA-9392-41DF99ACB154}" type="pres">
      <dgm:prSet presAssocID="{7F333383-3082-4070-A4EB-3F5B1FF722C0}" presName="horz1" presStyleCnt="0"/>
      <dgm:spPr/>
    </dgm:pt>
    <dgm:pt modelId="{307EFB78-E265-4509-ACEC-1206DCEA130F}" type="pres">
      <dgm:prSet presAssocID="{7F333383-3082-4070-A4EB-3F5B1FF722C0}" presName="tx1" presStyleLbl="revTx" presStyleIdx="9" presStyleCnt="16"/>
      <dgm:spPr/>
    </dgm:pt>
    <dgm:pt modelId="{B7E3C2C6-F333-493E-A2B7-380344E5B0E5}" type="pres">
      <dgm:prSet presAssocID="{7F333383-3082-4070-A4EB-3F5B1FF722C0}" presName="vert1" presStyleCnt="0"/>
      <dgm:spPr/>
    </dgm:pt>
    <dgm:pt modelId="{40D25E25-16C7-4BC2-BDA9-A31283D7117D}" type="pres">
      <dgm:prSet presAssocID="{7D69E0BF-079F-4EEF-8D71-8CE6E0244735}" presName="thickLine" presStyleLbl="alignNode1" presStyleIdx="10" presStyleCnt="16"/>
      <dgm:spPr/>
    </dgm:pt>
    <dgm:pt modelId="{6D3BC8AC-7DA3-45A4-8481-9E18BBAB708D}" type="pres">
      <dgm:prSet presAssocID="{7D69E0BF-079F-4EEF-8D71-8CE6E0244735}" presName="horz1" presStyleCnt="0"/>
      <dgm:spPr/>
    </dgm:pt>
    <dgm:pt modelId="{CC53332E-8C1D-4B3F-8FEA-10D95364396B}" type="pres">
      <dgm:prSet presAssocID="{7D69E0BF-079F-4EEF-8D71-8CE6E0244735}" presName="tx1" presStyleLbl="revTx" presStyleIdx="10" presStyleCnt="16"/>
      <dgm:spPr/>
    </dgm:pt>
    <dgm:pt modelId="{2BCB0340-884D-45FA-9A40-E9824695D098}" type="pres">
      <dgm:prSet presAssocID="{7D69E0BF-079F-4EEF-8D71-8CE6E0244735}" presName="vert1" presStyleCnt="0"/>
      <dgm:spPr/>
    </dgm:pt>
    <dgm:pt modelId="{0F12BC3D-CAB0-47B8-BD73-E0563ACF22E5}" type="pres">
      <dgm:prSet presAssocID="{AEB19198-6011-435F-A55D-170DD3C33078}" presName="thickLine" presStyleLbl="alignNode1" presStyleIdx="11" presStyleCnt="16"/>
      <dgm:spPr/>
    </dgm:pt>
    <dgm:pt modelId="{215C1C4F-06CF-4ABD-9C02-5A0570B31790}" type="pres">
      <dgm:prSet presAssocID="{AEB19198-6011-435F-A55D-170DD3C33078}" presName="horz1" presStyleCnt="0"/>
      <dgm:spPr/>
    </dgm:pt>
    <dgm:pt modelId="{489239D3-1D76-49FA-AF56-D6E4E9019A99}" type="pres">
      <dgm:prSet presAssocID="{AEB19198-6011-435F-A55D-170DD3C33078}" presName="tx1" presStyleLbl="revTx" presStyleIdx="11" presStyleCnt="16"/>
      <dgm:spPr/>
    </dgm:pt>
    <dgm:pt modelId="{C020686B-E717-4E1F-81F1-680B9BD69F4D}" type="pres">
      <dgm:prSet presAssocID="{AEB19198-6011-435F-A55D-170DD3C33078}" presName="vert1" presStyleCnt="0"/>
      <dgm:spPr/>
    </dgm:pt>
    <dgm:pt modelId="{F6FA82A0-502A-4EF9-9E1B-30294F9F4C59}" type="pres">
      <dgm:prSet presAssocID="{99559DE1-7BE8-444A-852B-F33AA220E15A}" presName="thickLine" presStyleLbl="alignNode1" presStyleIdx="12" presStyleCnt="16"/>
      <dgm:spPr/>
    </dgm:pt>
    <dgm:pt modelId="{AF8EA76A-F385-4CF1-BD9E-63679D046435}" type="pres">
      <dgm:prSet presAssocID="{99559DE1-7BE8-444A-852B-F33AA220E15A}" presName="horz1" presStyleCnt="0"/>
      <dgm:spPr/>
    </dgm:pt>
    <dgm:pt modelId="{6BC99FB2-CCDD-47AA-B0CC-CF3E6AF47A87}" type="pres">
      <dgm:prSet presAssocID="{99559DE1-7BE8-444A-852B-F33AA220E15A}" presName="tx1" presStyleLbl="revTx" presStyleIdx="12" presStyleCnt="16"/>
      <dgm:spPr/>
    </dgm:pt>
    <dgm:pt modelId="{416A37EE-93B4-423C-8F2E-77679FEA7A41}" type="pres">
      <dgm:prSet presAssocID="{99559DE1-7BE8-444A-852B-F33AA220E15A}" presName="vert1" presStyleCnt="0"/>
      <dgm:spPr/>
    </dgm:pt>
    <dgm:pt modelId="{41648DB1-0713-4663-B6BA-F2FBCCF71B14}" type="pres">
      <dgm:prSet presAssocID="{2088EAC6-A0A6-4C7E-9FBB-D2E7FC8ADAC5}" presName="thickLine" presStyleLbl="alignNode1" presStyleIdx="13" presStyleCnt="16"/>
      <dgm:spPr/>
    </dgm:pt>
    <dgm:pt modelId="{4A876E1E-3A97-41EE-8134-6152ECF8DCBD}" type="pres">
      <dgm:prSet presAssocID="{2088EAC6-A0A6-4C7E-9FBB-D2E7FC8ADAC5}" presName="horz1" presStyleCnt="0"/>
      <dgm:spPr/>
    </dgm:pt>
    <dgm:pt modelId="{1190FB72-4AD5-4DBB-8AF5-F68B0CD33DC4}" type="pres">
      <dgm:prSet presAssocID="{2088EAC6-A0A6-4C7E-9FBB-D2E7FC8ADAC5}" presName="tx1" presStyleLbl="revTx" presStyleIdx="13" presStyleCnt="16"/>
      <dgm:spPr/>
    </dgm:pt>
    <dgm:pt modelId="{3C4A6340-CF90-4BD4-9A5C-6C20F2DEAFEC}" type="pres">
      <dgm:prSet presAssocID="{2088EAC6-A0A6-4C7E-9FBB-D2E7FC8ADAC5}" presName="vert1" presStyleCnt="0"/>
      <dgm:spPr/>
    </dgm:pt>
    <dgm:pt modelId="{53223540-0218-4DCC-9EB1-C4379EEE844D}" type="pres">
      <dgm:prSet presAssocID="{1621197F-9446-4DF7-8414-FCC48E81CC24}" presName="thickLine" presStyleLbl="alignNode1" presStyleIdx="14" presStyleCnt="16"/>
      <dgm:spPr/>
    </dgm:pt>
    <dgm:pt modelId="{806B8655-5E6C-4916-B8AD-1A5F26177A2E}" type="pres">
      <dgm:prSet presAssocID="{1621197F-9446-4DF7-8414-FCC48E81CC24}" presName="horz1" presStyleCnt="0"/>
      <dgm:spPr/>
    </dgm:pt>
    <dgm:pt modelId="{BACFA1CB-0A1D-4E4A-B321-B655C83A6F2F}" type="pres">
      <dgm:prSet presAssocID="{1621197F-9446-4DF7-8414-FCC48E81CC24}" presName="tx1" presStyleLbl="revTx" presStyleIdx="14" presStyleCnt="16"/>
      <dgm:spPr/>
    </dgm:pt>
    <dgm:pt modelId="{078CF43E-EAEF-444B-9DEA-26427995446F}" type="pres">
      <dgm:prSet presAssocID="{1621197F-9446-4DF7-8414-FCC48E81CC24}" presName="vert1" presStyleCnt="0"/>
      <dgm:spPr/>
    </dgm:pt>
    <dgm:pt modelId="{393CA9BE-2867-48D1-917C-633D29D46428}" type="pres">
      <dgm:prSet presAssocID="{E36FCFD0-8A06-439C-A635-21D71AF5FFCA}" presName="thickLine" presStyleLbl="alignNode1" presStyleIdx="15" presStyleCnt="16"/>
      <dgm:spPr/>
    </dgm:pt>
    <dgm:pt modelId="{FA895197-B7C0-4630-AAC3-EED494C2419D}" type="pres">
      <dgm:prSet presAssocID="{E36FCFD0-8A06-439C-A635-21D71AF5FFCA}" presName="horz1" presStyleCnt="0"/>
      <dgm:spPr/>
    </dgm:pt>
    <dgm:pt modelId="{31CA4984-65BF-4F94-AE25-4DB116EFAD7F}" type="pres">
      <dgm:prSet presAssocID="{E36FCFD0-8A06-439C-A635-21D71AF5FFCA}" presName="tx1" presStyleLbl="revTx" presStyleIdx="15" presStyleCnt="16"/>
      <dgm:spPr/>
    </dgm:pt>
    <dgm:pt modelId="{3BA54198-F9FF-4AF6-81F1-FB38184FB52E}" type="pres">
      <dgm:prSet presAssocID="{E36FCFD0-8A06-439C-A635-21D71AF5FFCA}" presName="vert1" presStyleCnt="0"/>
      <dgm:spPr/>
    </dgm:pt>
  </dgm:ptLst>
  <dgm:cxnLst>
    <dgm:cxn modelId="{414D440D-8234-4249-8C03-C4AA6B53C58D}" type="presOf" srcId="{F4C7E050-AC67-471C-A808-13FE9BD2205F}" destId="{D6AF8B3C-E772-4DA6-9B2D-0B5431D7773D}" srcOrd="0" destOrd="0" presId="urn:microsoft.com/office/officeart/2008/layout/LinedList"/>
    <dgm:cxn modelId="{82FA331B-8C65-431F-84AD-A914DE83E499}" type="presOf" srcId="{2A9BB16D-30D0-4354-B039-75FB06021762}" destId="{F6C29C05-BEBC-470C-BA3E-00D996456D9D}" srcOrd="0" destOrd="0" presId="urn:microsoft.com/office/officeart/2008/layout/LinedList"/>
    <dgm:cxn modelId="{094B401B-68FF-4678-9A4A-F16B1837C9A4}" type="presOf" srcId="{AEB19198-6011-435F-A55D-170DD3C33078}" destId="{489239D3-1D76-49FA-AF56-D6E4E9019A99}" srcOrd="0" destOrd="0" presId="urn:microsoft.com/office/officeart/2008/layout/LinedList"/>
    <dgm:cxn modelId="{5727FB28-EBE8-442B-9750-8B5FE059295F}" type="presOf" srcId="{099E5FD4-0111-43A1-AB86-E611B3A33D17}" destId="{50C983F9-1A4E-40A3-A095-1C598674520F}" srcOrd="0" destOrd="0" presId="urn:microsoft.com/office/officeart/2008/layout/LinedList"/>
    <dgm:cxn modelId="{72741B37-FE72-4071-98DC-8B7F91CFA33B}" type="presOf" srcId="{478EFFE7-524D-49FE-93AF-91451B9ED8AB}" destId="{F3D9A3CA-6B97-4484-8618-6BEDA72160B0}" srcOrd="0" destOrd="0" presId="urn:microsoft.com/office/officeart/2008/layout/LinedList"/>
    <dgm:cxn modelId="{6C364038-A87B-4CFF-A2FF-2B9700192F0E}" srcId="{F4C7E050-AC67-471C-A808-13FE9BD2205F}" destId="{2A9BB16D-30D0-4354-B039-75FB06021762}" srcOrd="6" destOrd="0" parTransId="{871E1002-59B8-4570-BF70-BCA0479310A8}" sibTransId="{A42E53A0-9D10-463E-9995-24314CE0DA80}"/>
    <dgm:cxn modelId="{C35AE038-43EE-47CC-9D14-596A9F48B56C}" srcId="{F4C7E050-AC67-471C-A808-13FE9BD2205F}" destId="{099E5FD4-0111-43A1-AB86-E611B3A33D17}" srcOrd="1" destOrd="0" parTransId="{8F03B5CD-28C9-497E-9EC5-F5F53568A03A}" sibTransId="{A79CFB04-94FE-4406-B55B-9283363449F0}"/>
    <dgm:cxn modelId="{2F29633C-A894-4226-8C53-57CA2E94E528}" srcId="{F4C7E050-AC67-471C-A808-13FE9BD2205F}" destId="{D36418D7-BD83-451E-8468-D335671C4148}" srcOrd="8" destOrd="0" parTransId="{07CDB1A7-D6E1-4C30-9D6C-1312094BFC52}" sibTransId="{630230F5-E99D-4D02-9A17-7CED740CAB64}"/>
    <dgm:cxn modelId="{B809D040-BAE4-49E1-BF87-2A46F4B96C61}" srcId="{F4C7E050-AC67-471C-A808-13FE9BD2205F}" destId="{478EFFE7-524D-49FE-93AF-91451B9ED8AB}" srcOrd="0" destOrd="0" parTransId="{7CBE4DA2-9E63-4878-A64A-6F6551D71F43}" sibTransId="{73FECF0B-E1E2-4BD1-A3A7-05B78877A60E}"/>
    <dgm:cxn modelId="{224CE340-3B2D-484F-99A9-C0ECDE7A5ED3}" type="presOf" srcId="{292F0559-3F7C-4D94-94E5-48CEBF4A2F30}" destId="{0B43A82C-706E-4615-AB16-4AC8A903050B}" srcOrd="0" destOrd="0" presId="urn:microsoft.com/office/officeart/2008/layout/LinedList"/>
    <dgm:cxn modelId="{85C2955C-0583-4CFD-8A21-765AD5A1B798}" srcId="{F4C7E050-AC67-471C-A808-13FE9BD2205F}" destId="{292F0559-3F7C-4D94-94E5-48CEBF4A2F30}" srcOrd="2" destOrd="0" parTransId="{409896F3-244E-474C-B51E-6FFE23D00DC4}" sibTransId="{43B5976A-0A96-4270-9883-E2E30C1CABDE}"/>
    <dgm:cxn modelId="{2798EE5F-19B8-443F-BCF1-A79C01A7F1B1}" type="presOf" srcId="{1B23D0BA-2875-4017-914F-A8D931DEF83E}" destId="{2BEF2381-1DBE-4310-9107-10242DEACC9E}" srcOrd="0" destOrd="0" presId="urn:microsoft.com/office/officeart/2008/layout/LinedList"/>
    <dgm:cxn modelId="{24E59342-0AF2-4F90-B5A0-9BA94B2627B9}" type="presOf" srcId="{0F895F70-1CE3-4679-B971-84D29053FAB1}" destId="{1953ABA3-086B-4BD8-BAEF-67A44C72B881}" srcOrd="0" destOrd="0" presId="urn:microsoft.com/office/officeart/2008/layout/LinedList"/>
    <dgm:cxn modelId="{3FB76263-669E-4EB8-AD64-B7CD20A0DD21}" type="presOf" srcId="{2088EAC6-A0A6-4C7E-9FBB-D2E7FC8ADAC5}" destId="{1190FB72-4AD5-4DBB-8AF5-F68B0CD33DC4}" srcOrd="0" destOrd="0" presId="urn:microsoft.com/office/officeart/2008/layout/LinedList"/>
    <dgm:cxn modelId="{1C2AA26A-F5D6-43C6-A0CD-2E9BEAD17B1D}" type="presOf" srcId="{99559DE1-7BE8-444A-852B-F33AA220E15A}" destId="{6BC99FB2-CCDD-47AA-B0CC-CF3E6AF47A87}" srcOrd="0" destOrd="0" presId="urn:microsoft.com/office/officeart/2008/layout/LinedList"/>
    <dgm:cxn modelId="{A7CBD06F-83DF-40CD-B5C7-0D00F28CDBCF}" srcId="{F4C7E050-AC67-471C-A808-13FE9BD2205F}" destId="{7D69E0BF-079F-4EEF-8D71-8CE6E0244735}" srcOrd="10" destOrd="0" parTransId="{A9470B9B-A298-41CF-890C-8951410F93BA}" sibTransId="{12999C4B-0F06-4CEE-BAF9-469A2F00CE95}"/>
    <dgm:cxn modelId="{F4511753-D693-473A-8608-3DA5BBA35250}" srcId="{F4C7E050-AC67-471C-A808-13FE9BD2205F}" destId="{2088EAC6-A0A6-4C7E-9FBB-D2E7FC8ADAC5}" srcOrd="13" destOrd="0" parTransId="{92FF05B5-9F72-4C79-AFB9-F8E687317B1C}" sibTransId="{8F5EE497-6020-496D-A0C1-4C956F4729EF}"/>
    <dgm:cxn modelId="{72C6B579-8AC1-4CB2-8BE0-145EC4668B47}" srcId="{F4C7E050-AC67-471C-A808-13FE9BD2205F}" destId="{EE197173-F881-4F1A-8B70-217C6EFB87AC}" srcOrd="5" destOrd="0" parTransId="{9B4BB66D-D2DC-4C18-ADE6-047B0CA18619}" sibTransId="{46274E6C-B51C-4710-84AB-A96F5295DB32}"/>
    <dgm:cxn modelId="{F668425A-21EB-4AC3-87FF-4F855DC1AD81}" type="presOf" srcId="{E36FCFD0-8A06-439C-A635-21D71AF5FFCA}" destId="{31CA4984-65BF-4F94-AE25-4DB116EFAD7F}" srcOrd="0" destOrd="0" presId="urn:microsoft.com/office/officeart/2008/layout/LinedList"/>
    <dgm:cxn modelId="{C2A1028A-569B-4C7D-9779-EF8870CD5A15}" type="presOf" srcId="{7D69E0BF-079F-4EEF-8D71-8CE6E0244735}" destId="{CC53332E-8C1D-4B3F-8FEA-10D95364396B}" srcOrd="0" destOrd="0" presId="urn:microsoft.com/office/officeart/2008/layout/LinedList"/>
    <dgm:cxn modelId="{8B18918F-EE02-410D-AE86-1BB793BCC4EA}" type="presOf" srcId="{B1176C56-49F6-4C2F-A050-D3B3DC86078A}" destId="{FE67DFB5-CC51-4923-8E40-444535219505}" srcOrd="0" destOrd="0" presId="urn:microsoft.com/office/officeart/2008/layout/LinedList"/>
    <dgm:cxn modelId="{27928E95-D69D-4699-9CFA-1317AE200A78}" srcId="{F4C7E050-AC67-471C-A808-13FE9BD2205F}" destId="{AEB19198-6011-435F-A55D-170DD3C33078}" srcOrd="11" destOrd="0" parTransId="{B8E64042-F113-4E9D-8865-B0BE7BC5E3B8}" sibTransId="{45BC53F9-0981-4603-ADAC-B6065CC070B4}"/>
    <dgm:cxn modelId="{577E6A96-C11A-4333-8F89-616E5D421193}" srcId="{F4C7E050-AC67-471C-A808-13FE9BD2205F}" destId="{7F333383-3082-4070-A4EB-3F5B1FF722C0}" srcOrd="9" destOrd="0" parTransId="{C980D0BD-2936-4743-A5FB-A95B2D9C21DF}" sibTransId="{42B94DC7-44E9-4C11-BC3A-30048FEDFF67}"/>
    <dgm:cxn modelId="{F4459698-F4EC-4605-B573-4709ECE0ED55}" srcId="{F4C7E050-AC67-471C-A808-13FE9BD2205F}" destId="{E36FCFD0-8A06-439C-A635-21D71AF5FFCA}" srcOrd="15" destOrd="0" parTransId="{4517D79F-0380-4AFD-914A-880E7D9DAADA}" sibTransId="{F9A30B89-134E-48A3-9AE7-1A181139A032}"/>
    <dgm:cxn modelId="{4F0BA2A1-2B03-4B73-AC0B-9D83508B3B49}" srcId="{F4C7E050-AC67-471C-A808-13FE9BD2205F}" destId="{1B23D0BA-2875-4017-914F-A8D931DEF83E}" srcOrd="7" destOrd="0" parTransId="{954C94FB-D94B-4539-A3DB-0A991BFC3986}" sibTransId="{34D92F44-AB1C-4487-B26B-823364E3E2A2}"/>
    <dgm:cxn modelId="{13CC4AA3-7BD7-4B56-B95C-5CA9DB1C8315}" srcId="{F4C7E050-AC67-471C-A808-13FE9BD2205F}" destId="{B1176C56-49F6-4C2F-A050-D3B3DC86078A}" srcOrd="3" destOrd="0" parTransId="{D7E171D6-5737-4B2D-992A-9AACFC6122A6}" sibTransId="{80CE0EAD-9C7E-4263-B630-19EAB8B68064}"/>
    <dgm:cxn modelId="{87C269A7-ECE2-4DE8-83E7-ED1DF11AB17A}" type="presOf" srcId="{EE197173-F881-4F1A-8B70-217C6EFB87AC}" destId="{27FEDAC7-628F-450F-8BA1-7DAE7C03E2B8}" srcOrd="0" destOrd="0" presId="urn:microsoft.com/office/officeart/2008/layout/LinedList"/>
    <dgm:cxn modelId="{8332C8A7-D667-4981-BA3F-68B884E68D2C}" type="presOf" srcId="{7F333383-3082-4070-A4EB-3F5B1FF722C0}" destId="{307EFB78-E265-4509-ACEC-1206DCEA130F}" srcOrd="0" destOrd="0" presId="urn:microsoft.com/office/officeart/2008/layout/LinedList"/>
    <dgm:cxn modelId="{105A8EAB-38F3-4C56-958C-CEE13BD11D88}" type="presOf" srcId="{D36418D7-BD83-451E-8468-D335671C4148}" destId="{11CBB3A0-5E07-4A1E-AEBF-E21AD2EFF673}" srcOrd="0" destOrd="0" presId="urn:microsoft.com/office/officeart/2008/layout/LinedList"/>
    <dgm:cxn modelId="{2649B0D5-64EA-4310-973D-0DC01C709D9C}" type="presOf" srcId="{1621197F-9446-4DF7-8414-FCC48E81CC24}" destId="{BACFA1CB-0A1D-4E4A-B321-B655C83A6F2F}" srcOrd="0" destOrd="0" presId="urn:microsoft.com/office/officeart/2008/layout/LinedList"/>
    <dgm:cxn modelId="{C1528DE6-2276-49D3-9D3F-F4E84801A3AF}" srcId="{F4C7E050-AC67-471C-A808-13FE9BD2205F}" destId="{1621197F-9446-4DF7-8414-FCC48E81CC24}" srcOrd="14" destOrd="0" parTransId="{F73F19FA-2C09-484B-86C3-6535D373148F}" sibTransId="{FD9AE7A3-48F8-4BE8-8157-1DD24AA8D72D}"/>
    <dgm:cxn modelId="{4DE279E7-B48F-4E07-977F-27C9CE8FEE9F}" srcId="{F4C7E050-AC67-471C-A808-13FE9BD2205F}" destId="{0F895F70-1CE3-4679-B971-84D29053FAB1}" srcOrd="4" destOrd="0" parTransId="{6A07FC63-5278-4624-B556-6C0ACE447F6E}" sibTransId="{0C64EE7E-0316-44D7-9074-8CA7F974FFA0}"/>
    <dgm:cxn modelId="{552063F5-D07F-40A8-B8E0-C1F8845648B7}" srcId="{F4C7E050-AC67-471C-A808-13FE9BD2205F}" destId="{99559DE1-7BE8-444A-852B-F33AA220E15A}" srcOrd="12" destOrd="0" parTransId="{90238A9D-491D-4821-8603-2711D2DEF670}" sibTransId="{DD173675-24FF-42BB-9820-151DC25C63BD}"/>
    <dgm:cxn modelId="{943858E6-4040-46BC-B8D1-AA422DBAD57D}" type="presParOf" srcId="{D6AF8B3C-E772-4DA6-9B2D-0B5431D7773D}" destId="{FC850346-9C71-4399-A30E-61A9FB4DDF6E}" srcOrd="0" destOrd="0" presId="urn:microsoft.com/office/officeart/2008/layout/LinedList"/>
    <dgm:cxn modelId="{C9F8DD4B-E4F3-488E-B40D-32005F4118B9}" type="presParOf" srcId="{D6AF8B3C-E772-4DA6-9B2D-0B5431D7773D}" destId="{E79DF34A-BB5F-4A21-B87F-1053C73CCEEB}" srcOrd="1" destOrd="0" presId="urn:microsoft.com/office/officeart/2008/layout/LinedList"/>
    <dgm:cxn modelId="{F9E15BE3-9584-41C9-B66E-AF48D596D148}" type="presParOf" srcId="{E79DF34A-BB5F-4A21-B87F-1053C73CCEEB}" destId="{F3D9A3CA-6B97-4484-8618-6BEDA72160B0}" srcOrd="0" destOrd="0" presId="urn:microsoft.com/office/officeart/2008/layout/LinedList"/>
    <dgm:cxn modelId="{1D450197-0588-4E4A-8D45-17D5D99145B1}" type="presParOf" srcId="{E79DF34A-BB5F-4A21-B87F-1053C73CCEEB}" destId="{65F8CA8F-E681-40C7-8AAC-51116B9EB01E}" srcOrd="1" destOrd="0" presId="urn:microsoft.com/office/officeart/2008/layout/LinedList"/>
    <dgm:cxn modelId="{C05B5B4C-6334-45D9-B8E7-4FDB1D53AD9A}" type="presParOf" srcId="{D6AF8B3C-E772-4DA6-9B2D-0B5431D7773D}" destId="{7B7FE7FF-59CB-4428-A7A4-790FEB488934}" srcOrd="2" destOrd="0" presId="urn:microsoft.com/office/officeart/2008/layout/LinedList"/>
    <dgm:cxn modelId="{C7D208F1-9AE2-4C01-9A8F-265640375F19}" type="presParOf" srcId="{D6AF8B3C-E772-4DA6-9B2D-0B5431D7773D}" destId="{18CEE58C-0EF3-4EEB-AEB3-034EF3BC7CE7}" srcOrd="3" destOrd="0" presId="urn:microsoft.com/office/officeart/2008/layout/LinedList"/>
    <dgm:cxn modelId="{857E6C3A-D64F-42AD-9E14-E3EE3F74B230}" type="presParOf" srcId="{18CEE58C-0EF3-4EEB-AEB3-034EF3BC7CE7}" destId="{50C983F9-1A4E-40A3-A095-1C598674520F}" srcOrd="0" destOrd="0" presId="urn:microsoft.com/office/officeart/2008/layout/LinedList"/>
    <dgm:cxn modelId="{3E98A3BF-D36E-469E-86E2-5B92AC0295C8}" type="presParOf" srcId="{18CEE58C-0EF3-4EEB-AEB3-034EF3BC7CE7}" destId="{84CC658C-EEDB-4762-B4F0-1F2F5F938FC8}" srcOrd="1" destOrd="0" presId="urn:microsoft.com/office/officeart/2008/layout/LinedList"/>
    <dgm:cxn modelId="{FE61B7FD-592A-4DFF-9F0C-30ABE472AB6C}" type="presParOf" srcId="{D6AF8B3C-E772-4DA6-9B2D-0B5431D7773D}" destId="{B4EB8BE3-A347-455F-81A7-EFA8E5979DD1}" srcOrd="4" destOrd="0" presId="urn:microsoft.com/office/officeart/2008/layout/LinedList"/>
    <dgm:cxn modelId="{D2BAE608-58D3-4C92-8778-EE99F4347B44}" type="presParOf" srcId="{D6AF8B3C-E772-4DA6-9B2D-0B5431D7773D}" destId="{E5760B78-1397-4498-A693-FBD20D172A1B}" srcOrd="5" destOrd="0" presId="urn:microsoft.com/office/officeart/2008/layout/LinedList"/>
    <dgm:cxn modelId="{FE5419F5-F360-4B17-BA01-8A2259954EE5}" type="presParOf" srcId="{E5760B78-1397-4498-A693-FBD20D172A1B}" destId="{0B43A82C-706E-4615-AB16-4AC8A903050B}" srcOrd="0" destOrd="0" presId="urn:microsoft.com/office/officeart/2008/layout/LinedList"/>
    <dgm:cxn modelId="{94E5EAAB-BF29-4B72-9195-5D8212611300}" type="presParOf" srcId="{E5760B78-1397-4498-A693-FBD20D172A1B}" destId="{7F705D83-74E7-4DB5-A9DF-EAD117C3F870}" srcOrd="1" destOrd="0" presId="urn:microsoft.com/office/officeart/2008/layout/LinedList"/>
    <dgm:cxn modelId="{5F1C5F41-E5DE-4A43-8D9B-3B5850D0CF03}" type="presParOf" srcId="{D6AF8B3C-E772-4DA6-9B2D-0B5431D7773D}" destId="{F089614A-66E7-4B25-AEFA-72165E8423B6}" srcOrd="6" destOrd="0" presId="urn:microsoft.com/office/officeart/2008/layout/LinedList"/>
    <dgm:cxn modelId="{64051601-6178-4301-A85A-1B236D98C930}" type="presParOf" srcId="{D6AF8B3C-E772-4DA6-9B2D-0B5431D7773D}" destId="{493792F4-3C1F-41BF-A9BE-5BFD7B289467}" srcOrd="7" destOrd="0" presId="urn:microsoft.com/office/officeart/2008/layout/LinedList"/>
    <dgm:cxn modelId="{D8322754-B7A6-4AB4-A6A7-3078D02D1375}" type="presParOf" srcId="{493792F4-3C1F-41BF-A9BE-5BFD7B289467}" destId="{FE67DFB5-CC51-4923-8E40-444535219505}" srcOrd="0" destOrd="0" presId="urn:microsoft.com/office/officeart/2008/layout/LinedList"/>
    <dgm:cxn modelId="{C97843A4-FDAC-4DA2-93C2-DBC353BB8281}" type="presParOf" srcId="{493792F4-3C1F-41BF-A9BE-5BFD7B289467}" destId="{6BC79B4A-FE0A-4CD3-8F73-D2FE21283E49}" srcOrd="1" destOrd="0" presId="urn:microsoft.com/office/officeart/2008/layout/LinedList"/>
    <dgm:cxn modelId="{4F842937-B5BE-415D-911F-8F3B31CE75A7}" type="presParOf" srcId="{D6AF8B3C-E772-4DA6-9B2D-0B5431D7773D}" destId="{06ED85B8-ED08-476B-B87F-1B3828DB18D5}" srcOrd="8" destOrd="0" presId="urn:microsoft.com/office/officeart/2008/layout/LinedList"/>
    <dgm:cxn modelId="{0D57A71A-4283-444E-9935-C9FFF3B17A80}" type="presParOf" srcId="{D6AF8B3C-E772-4DA6-9B2D-0B5431D7773D}" destId="{93D60763-C776-4BA7-A334-8672F69C54D7}" srcOrd="9" destOrd="0" presId="urn:microsoft.com/office/officeart/2008/layout/LinedList"/>
    <dgm:cxn modelId="{DA076F82-418D-4E92-8794-7992E9366DF7}" type="presParOf" srcId="{93D60763-C776-4BA7-A334-8672F69C54D7}" destId="{1953ABA3-086B-4BD8-BAEF-67A44C72B881}" srcOrd="0" destOrd="0" presId="urn:microsoft.com/office/officeart/2008/layout/LinedList"/>
    <dgm:cxn modelId="{0923391C-1C82-48B1-AE42-9E49E3470D2B}" type="presParOf" srcId="{93D60763-C776-4BA7-A334-8672F69C54D7}" destId="{98B31B20-5A2A-4F94-8B2C-8A6625E00086}" srcOrd="1" destOrd="0" presId="urn:microsoft.com/office/officeart/2008/layout/LinedList"/>
    <dgm:cxn modelId="{BD77E0E7-1738-4B74-B1B8-CAC835BDAA0B}" type="presParOf" srcId="{D6AF8B3C-E772-4DA6-9B2D-0B5431D7773D}" destId="{C3A1F8B0-A606-428F-A586-FB8B73C95230}" srcOrd="10" destOrd="0" presId="urn:microsoft.com/office/officeart/2008/layout/LinedList"/>
    <dgm:cxn modelId="{9A224B31-A7A8-462E-B61F-F0F502959707}" type="presParOf" srcId="{D6AF8B3C-E772-4DA6-9B2D-0B5431D7773D}" destId="{2B5902F0-D819-41B5-86FC-0C8B84C978A8}" srcOrd="11" destOrd="0" presId="urn:microsoft.com/office/officeart/2008/layout/LinedList"/>
    <dgm:cxn modelId="{7F64746F-2083-463E-8813-83F350898621}" type="presParOf" srcId="{2B5902F0-D819-41B5-86FC-0C8B84C978A8}" destId="{27FEDAC7-628F-450F-8BA1-7DAE7C03E2B8}" srcOrd="0" destOrd="0" presId="urn:microsoft.com/office/officeart/2008/layout/LinedList"/>
    <dgm:cxn modelId="{2A22E10E-B736-48F4-9726-689E7026C3D8}" type="presParOf" srcId="{2B5902F0-D819-41B5-86FC-0C8B84C978A8}" destId="{87A147FC-ED06-4BB7-B540-1131AA053DAF}" srcOrd="1" destOrd="0" presId="urn:microsoft.com/office/officeart/2008/layout/LinedList"/>
    <dgm:cxn modelId="{2A738667-1D8F-4104-9D7D-07EA9510650B}" type="presParOf" srcId="{D6AF8B3C-E772-4DA6-9B2D-0B5431D7773D}" destId="{9E71DC2A-FD09-4DE4-BFEA-13DA8903CD9D}" srcOrd="12" destOrd="0" presId="urn:microsoft.com/office/officeart/2008/layout/LinedList"/>
    <dgm:cxn modelId="{0BCB668B-A7AA-49F2-A5EA-104A5B6ADE2C}" type="presParOf" srcId="{D6AF8B3C-E772-4DA6-9B2D-0B5431D7773D}" destId="{0A3C5E1B-DF0D-425B-BFB9-92D88268EED7}" srcOrd="13" destOrd="0" presId="urn:microsoft.com/office/officeart/2008/layout/LinedList"/>
    <dgm:cxn modelId="{4F8CB52B-EB2F-4B6B-B7C5-279E8998E862}" type="presParOf" srcId="{0A3C5E1B-DF0D-425B-BFB9-92D88268EED7}" destId="{F6C29C05-BEBC-470C-BA3E-00D996456D9D}" srcOrd="0" destOrd="0" presId="urn:microsoft.com/office/officeart/2008/layout/LinedList"/>
    <dgm:cxn modelId="{44B44CC6-C217-45B6-A65A-5519FCA44FB7}" type="presParOf" srcId="{0A3C5E1B-DF0D-425B-BFB9-92D88268EED7}" destId="{ADE1F170-0714-4284-A610-C53444E409E8}" srcOrd="1" destOrd="0" presId="urn:microsoft.com/office/officeart/2008/layout/LinedList"/>
    <dgm:cxn modelId="{BA9B1E05-150D-40DF-A0BB-0C17AA288AD0}" type="presParOf" srcId="{D6AF8B3C-E772-4DA6-9B2D-0B5431D7773D}" destId="{1CA73916-A23B-425B-9C86-A70C3B1E75DC}" srcOrd="14" destOrd="0" presId="urn:microsoft.com/office/officeart/2008/layout/LinedList"/>
    <dgm:cxn modelId="{FDB3B4D4-E816-48F2-8188-1C2EDE34B37F}" type="presParOf" srcId="{D6AF8B3C-E772-4DA6-9B2D-0B5431D7773D}" destId="{E98F9E11-F2F0-4126-8B20-C76783F20144}" srcOrd="15" destOrd="0" presId="urn:microsoft.com/office/officeart/2008/layout/LinedList"/>
    <dgm:cxn modelId="{12289A3F-F226-4D83-9B66-D26722DE1BDE}" type="presParOf" srcId="{E98F9E11-F2F0-4126-8B20-C76783F20144}" destId="{2BEF2381-1DBE-4310-9107-10242DEACC9E}" srcOrd="0" destOrd="0" presId="urn:microsoft.com/office/officeart/2008/layout/LinedList"/>
    <dgm:cxn modelId="{948CDDBF-0896-44F9-971E-AB9032876032}" type="presParOf" srcId="{E98F9E11-F2F0-4126-8B20-C76783F20144}" destId="{E2A32966-A795-4BB0-B514-766A4D6523DF}" srcOrd="1" destOrd="0" presId="urn:microsoft.com/office/officeart/2008/layout/LinedList"/>
    <dgm:cxn modelId="{764A7E8C-97B1-4472-9840-BDB1B93C30D4}" type="presParOf" srcId="{D6AF8B3C-E772-4DA6-9B2D-0B5431D7773D}" destId="{DCABEAA4-CF5D-453C-AE21-7C8146DA0BB1}" srcOrd="16" destOrd="0" presId="urn:microsoft.com/office/officeart/2008/layout/LinedList"/>
    <dgm:cxn modelId="{9B245CC4-25BD-496C-A0BA-65FDE5B16183}" type="presParOf" srcId="{D6AF8B3C-E772-4DA6-9B2D-0B5431D7773D}" destId="{1DBF1AB9-5CD8-42D8-A0F5-7FDD05B07B49}" srcOrd="17" destOrd="0" presId="urn:microsoft.com/office/officeart/2008/layout/LinedList"/>
    <dgm:cxn modelId="{C3947BB6-9A6F-44E0-B257-E174D4B72F45}" type="presParOf" srcId="{1DBF1AB9-5CD8-42D8-A0F5-7FDD05B07B49}" destId="{11CBB3A0-5E07-4A1E-AEBF-E21AD2EFF673}" srcOrd="0" destOrd="0" presId="urn:microsoft.com/office/officeart/2008/layout/LinedList"/>
    <dgm:cxn modelId="{326CA3AB-BBAF-4D63-9517-6F6D05CD2C64}" type="presParOf" srcId="{1DBF1AB9-5CD8-42D8-A0F5-7FDD05B07B49}" destId="{9347C65F-6608-4EDA-A0FD-25ECB9FC0F78}" srcOrd="1" destOrd="0" presId="urn:microsoft.com/office/officeart/2008/layout/LinedList"/>
    <dgm:cxn modelId="{0E606D08-5779-4856-8EDC-7A0143985096}" type="presParOf" srcId="{D6AF8B3C-E772-4DA6-9B2D-0B5431D7773D}" destId="{721368FB-69D4-4767-84E3-4E8F3784B6EC}" srcOrd="18" destOrd="0" presId="urn:microsoft.com/office/officeart/2008/layout/LinedList"/>
    <dgm:cxn modelId="{C7134494-554E-413E-B81E-484C88EE910F}" type="presParOf" srcId="{D6AF8B3C-E772-4DA6-9B2D-0B5431D7773D}" destId="{006CBFF3-146F-47FA-9392-41DF99ACB154}" srcOrd="19" destOrd="0" presId="urn:microsoft.com/office/officeart/2008/layout/LinedList"/>
    <dgm:cxn modelId="{E9755E16-9DF9-4057-B962-DBBC74D16A52}" type="presParOf" srcId="{006CBFF3-146F-47FA-9392-41DF99ACB154}" destId="{307EFB78-E265-4509-ACEC-1206DCEA130F}" srcOrd="0" destOrd="0" presId="urn:microsoft.com/office/officeart/2008/layout/LinedList"/>
    <dgm:cxn modelId="{80F30296-DEB4-4658-B54E-A50D2AB1C185}" type="presParOf" srcId="{006CBFF3-146F-47FA-9392-41DF99ACB154}" destId="{B7E3C2C6-F333-493E-A2B7-380344E5B0E5}" srcOrd="1" destOrd="0" presId="urn:microsoft.com/office/officeart/2008/layout/LinedList"/>
    <dgm:cxn modelId="{540A2AF8-B257-4E3C-95B6-5B3EC2ECFF16}" type="presParOf" srcId="{D6AF8B3C-E772-4DA6-9B2D-0B5431D7773D}" destId="{40D25E25-16C7-4BC2-BDA9-A31283D7117D}" srcOrd="20" destOrd="0" presId="urn:microsoft.com/office/officeart/2008/layout/LinedList"/>
    <dgm:cxn modelId="{92037A08-AA22-4152-8481-F35A301AB001}" type="presParOf" srcId="{D6AF8B3C-E772-4DA6-9B2D-0B5431D7773D}" destId="{6D3BC8AC-7DA3-45A4-8481-9E18BBAB708D}" srcOrd="21" destOrd="0" presId="urn:microsoft.com/office/officeart/2008/layout/LinedList"/>
    <dgm:cxn modelId="{E07EAF23-2A90-4290-8A4B-CA212575E4F6}" type="presParOf" srcId="{6D3BC8AC-7DA3-45A4-8481-9E18BBAB708D}" destId="{CC53332E-8C1D-4B3F-8FEA-10D95364396B}" srcOrd="0" destOrd="0" presId="urn:microsoft.com/office/officeart/2008/layout/LinedList"/>
    <dgm:cxn modelId="{080A365E-2C6A-46CB-AC8A-B7792D17069E}" type="presParOf" srcId="{6D3BC8AC-7DA3-45A4-8481-9E18BBAB708D}" destId="{2BCB0340-884D-45FA-9A40-E9824695D098}" srcOrd="1" destOrd="0" presId="urn:microsoft.com/office/officeart/2008/layout/LinedList"/>
    <dgm:cxn modelId="{583AE1C0-006D-4AD6-85BB-D3E10CBDE64D}" type="presParOf" srcId="{D6AF8B3C-E772-4DA6-9B2D-0B5431D7773D}" destId="{0F12BC3D-CAB0-47B8-BD73-E0563ACF22E5}" srcOrd="22" destOrd="0" presId="urn:microsoft.com/office/officeart/2008/layout/LinedList"/>
    <dgm:cxn modelId="{610E6A01-DEEB-4202-8853-7407F06E5BF6}" type="presParOf" srcId="{D6AF8B3C-E772-4DA6-9B2D-0B5431D7773D}" destId="{215C1C4F-06CF-4ABD-9C02-5A0570B31790}" srcOrd="23" destOrd="0" presId="urn:microsoft.com/office/officeart/2008/layout/LinedList"/>
    <dgm:cxn modelId="{7B4A34BF-8495-4D70-ADB6-8E5FA95C6ADD}" type="presParOf" srcId="{215C1C4F-06CF-4ABD-9C02-5A0570B31790}" destId="{489239D3-1D76-49FA-AF56-D6E4E9019A99}" srcOrd="0" destOrd="0" presId="urn:microsoft.com/office/officeart/2008/layout/LinedList"/>
    <dgm:cxn modelId="{08898CD5-7140-4C16-B37D-9CF670652FA4}" type="presParOf" srcId="{215C1C4F-06CF-4ABD-9C02-5A0570B31790}" destId="{C020686B-E717-4E1F-81F1-680B9BD69F4D}" srcOrd="1" destOrd="0" presId="urn:microsoft.com/office/officeart/2008/layout/LinedList"/>
    <dgm:cxn modelId="{EC53F8F7-A391-4AD6-85D0-E0ADB7D1C89F}" type="presParOf" srcId="{D6AF8B3C-E772-4DA6-9B2D-0B5431D7773D}" destId="{F6FA82A0-502A-4EF9-9E1B-30294F9F4C59}" srcOrd="24" destOrd="0" presId="urn:microsoft.com/office/officeart/2008/layout/LinedList"/>
    <dgm:cxn modelId="{7B4F6177-8A70-4203-897E-48C764C715A2}" type="presParOf" srcId="{D6AF8B3C-E772-4DA6-9B2D-0B5431D7773D}" destId="{AF8EA76A-F385-4CF1-BD9E-63679D046435}" srcOrd="25" destOrd="0" presId="urn:microsoft.com/office/officeart/2008/layout/LinedList"/>
    <dgm:cxn modelId="{19CE528C-B682-4D16-B69F-4973A8211CD9}" type="presParOf" srcId="{AF8EA76A-F385-4CF1-BD9E-63679D046435}" destId="{6BC99FB2-CCDD-47AA-B0CC-CF3E6AF47A87}" srcOrd="0" destOrd="0" presId="urn:microsoft.com/office/officeart/2008/layout/LinedList"/>
    <dgm:cxn modelId="{41A707F7-331D-4C81-9BC5-9217419692A6}" type="presParOf" srcId="{AF8EA76A-F385-4CF1-BD9E-63679D046435}" destId="{416A37EE-93B4-423C-8F2E-77679FEA7A41}" srcOrd="1" destOrd="0" presId="urn:microsoft.com/office/officeart/2008/layout/LinedList"/>
    <dgm:cxn modelId="{1E6AAD05-BCFF-403D-A279-2974EEAFD169}" type="presParOf" srcId="{D6AF8B3C-E772-4DA6-9B2D-0B5431D7773D}" destId="{41648DB1-0713-4663-B6BA-F2FBCCF71B14}" srcOrd="26" destOrd="0" presId="urn:microsoft.com/office/officeart/2008/layout/LinedList"/>
    <dgm:cxn modelId="{2AA7DCF0-CEF8-4213-8DFC-0A181D07FC6D}" type="presParOf" srcId="{D6AF8B3C-E772-4DA6-9B2D-0B5431D7773D}" destId="{4A876E1E-3A97-41EE-8134-6152ECF8DCBD}" srcOrd="27" destOrd="0" presId="urn:microsoft.com/office/officeart/2008/layout/LinedList"/>
    <dgm:cxn modelId="{0FC2C80A-E6B3-4353-B3E4-53258D57E6FA}" type="presParOf" srcId="{4A876E1E-3A97-41EE-8134-6152ECF8DCBD}" destId="{1190FB72-4AD5-4DBB-8AF5-F68B0CD33DC4}" srcOrd="0" destOrd="0" presId="urn:microsoft.com/office/officeart/2008/layout/LinedList"/>
    <dgm:cxn modelId="{7DBDC500-AE83-48C5-8B56-15BEF5FDCB18}" type="presParOf" srcId="{4A876E1E-3A97-41EE-8134-6152ECF8DCBD}" destId="{3C4A6340-CF90-4BD4-9A5C-6C20F2DEAFEC}" srcOrd="1" destOrd="0" presId="urn:microsoft.com/office/officeart/2008/layout/LinedList"/>
    <dgm:cxn modelId="{A0871F8D-1C53-423A-AF76-D73B83678DA5}" type="presParOf" srcId="{D6AF8B3C-E772-4DA6-9B2D-0B5431D7773D}" destId="{53223540-0218-4DCC-9EB1-C4379EEE844D}" srcOrd="28" destOrd="0" presId="urn:microsoft.com/office/officeart/2008/layout/LinedList"/>
    <dgm:cxn modelId="{82F50160-4F22-452A-8F3C-F709533F1836}" type="presParOf" srcId="{D6AF8B3C-E772-4DA6-9B2D-0B5431D7773D}" destId="{806B8655-5E6C-4916-B8AD-1A5F26177A2E}" srcOrd="29" destOrd="0" presId="urn:microsoft.com/office/officeart/2008/layout/LinedList"/>
    <dgm:cxn modelId="{B559AA6E-D0AA-4FB2-835F-81B2C09F41C1}" type="presParOf" srcId="{806B8655-5E6C-4916-B8AD-1A5F26177A2E}" destId="{BACFA1CB-0A1D-4E4A-B321-B655C83A6F2F}" srcOrd="0" destOrd="0" presId="urn:microsoft.com/office/officeart/2008/layout/LinedList"/>
    <dgm:cxn modelId="{6A0D4EE0-6780-416E-848F-6E791F3E792D}" type="presParOf" srcId="{806B8655-5E6C-4916-B8AD-1A5F26177A2E}" destId="{078CF43E-EAEF-444B-9DEA-26427995446F}" srcOrd="1" destOrd="0" presId="urn:microsoft.com/office/officeart/2008/layout/LinedList"/>
    <dgm:cxn modelId="{515474AF-8EFA-4F65-92F2-262DE03A9799}" type="presParOf" srcId="{D6AF8B3C-E772-4DA6-9B2D-0B5431D7773D}" destId="{393CA9BE-2867-48D1-917C-633D29D46428}" srcOrd="30" destOrd="0" presId="urn:microsoft.com/office/officeart/2008/layout/LinedList"/>
    <dgm:cxn modelId="{17DF4614-9E25-4B50-9582-BEE806B71BDA}" type="presParOf" srcId="{D6AF8B3C-E772-4DA6-9B2D-0B5431D7773D}" destId="{FA895197-B7C0-4630-AAC3-EED494C2419D}" srcOrd="31" destOrd="0" presId="urn:microsoft.com/office/officeart/2008/layout/LinedList"/>
    <dgm:cxn modelId="{61178606-74A7-4CC7-86FE-6BD0A474DCA0}" type="presParOf" srcId="{FA895197-B7C0-4630-AAC3-EED494C2419D}" destId="{31CA4984-65BF-4F94-AE25-4DB116EFAD7F}" srcOrd="0" destOrd="0" presId="urn:microsoft.com/office/officeart/2008/layout/LinedList"/>
    <dgm:cxn modelId="{4648731C-08EE-4F80-8933-88E479BE2C76}" type="presParOf" srcId="{FA895197-B7C0-4630-AAC3-EED494C2419D}" destId="{3BA54198-F9FF-4AF6-81F1-FB38184FB5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610525A-E392-4816-BE61-C6AB314F64D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9BDE07-C379-4400-8DA9-926223E6C2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Thank you </a:t>
          </a:r>
          <a:endParaRPr lang="en-US" dirty="0"/>
        </a:p>
      </dgm:t>
    </dgm:pt>
    <dgm:pt modelId="{C5027CE8-8CEF-495D-8056-B62627795E36}" type="parTrans" cxnId="{8B699B6A-D44D-4C87-A2A6-E2BEFF976253}">
      <dgm:prSet/>
      <dgm:spPr/>
      <dgm:t>
        <a:bodyPr/>
        <a:lstStyle/>
        <a:p>
          <a:endParaRPr lang="en-US"/>
        </a:p>
      </dgm:t>
    </dgm:pt>
    <dgm:pt modelId="{32DEE5CF-812D-4ABC-9629-4479607E39A4}" type="sibTrans" cxnId="{8B699B6A-D44D-4C87-A2A6-E2BEFF976253}">
      <dgm:prSet/>
      <dgm:spPr/>
      <dgm:t>
        <a:bodyPr/>
        <a:lstStyle/>
        <a:p>
          <a:endParaRPr lang="en-US"/>
        </a:p>
      </dgm:t>
    </dgm:pt>
    <dgm:pt modelId="{08C0A5D9-3453-4506-B4A2-08B834231B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questions?</a:t>
          </a:r>
          <a:endParaRPr lang="en-US"/>
        </a:p>
      </dgm:t>
    </dgm:pt>
    <dgm:pt modelId="{3DA0817D-4575-4327-BEB3-526F84436F9A}" type="parTrans" cxnId="{E506D92A-7A65-456E-B704-F748BBDA128D}">
      <dgm:prSet/>
      <dgm:spPr/>
      <dgm:t>
        <a:bodyPr/>
        <a:lstStyle/>
        <a:p>
          <a:endParaRPr lang="en-US"/>
        </a:p>
      </dgm:t>
    </dgm:pt>
    <dgm:pt modelId="{F3AF6A4B-6C8B-4F11-BC9A-D3E6D997CD08}" type="sibTrans" cxnId="{E506D92A-7A65-456E-B704-F748BBDA128D}">
      <dgm:prSet/>
      <dgm:spPr/>
      <dgm:t>
        <a:bodyPr/>
        <a:lstStyle/>
        <a:p>
          <a:endParaRPr lang="en-US"/>
        </a:p>
      </dgm:t>
    </dgm:pt>
    <dgm:pt modelId="{BD01E0D0-DCC9-4404-8620-F8170C07B079}" type="pres">
      <dgm:prSet presAssocID="{7610525A-E392-4816-BE61-C6AB314F64DF}" presName="root" presStyleCnt="0">
        <dgm:presLayoutVars>
          <dgm:dir/>
          <dgm:resizeHandles val="exact"/>
        </dgm:presLayoutVars>
      </dgm:prSet>
      <dgm:spPr/>
    </dgm:pt>
    <dgm:pt modelId="{2805BA98-DCD0-4028-9FB1-8777284243F9}" type="pres">
      <dgm:prSet presAssocID="{669BDE07-C379-4400-8DA9-926223E6C298}" presName="compNode" presStyleCnt="0"/>
      <dgm:spPr/>
    </dgm:pt>
    <dgm:pt modelId="{D9445D55-01F7-49BE-BD8A-05778AE9D5E0}" type="pres">
      <dgm:prSet presAssocID="{669BDE07-C379-4400-8DA9-926223E6C29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B60BBFCA-6458-4AD7-A07D-4A1783B0E55F}" type="pres">
      <dgm:prSet presAssocID="{669BDE07-C379-4400-8DA9-926223E6C298}" presName="spaceRect" presStyleCnt="0"/>
      <dgm:spPr/>
    </dgm:pt>
    <dgm:pt modelId="{28BED879-B44C-43D4-A007-B5734BCE5471}" type="pres">
      <dgm:prSet presAssocID="{669BDE07-C379-4400-8DA9-926223E6C298}" presName="textRect" presStyleLbl="revTx" presStyleIdx="0" presStyleCnt="2">
        <dgm:presLayoutVars>
          <dgm:chMax val="1"/>
          <dgm:chPref val="1"/>
        </dgm:presLayoutVars>
      </dgm:prSet>
      <dgm:spPr/>
    </dgm:pt>
    <dgm:pt modelId="{A6CF0B42-D3A7-4B5D-B364-DC0EF9D12072}" type="pres">
      <dgm:prSet presAssocID="{32DEE5CF-812D-4ABC-9629-4479607E39A4}" presName="sibTrans" presStyleCnt="0"/>
      <dgm:spPr/>
    </dgm:pt>
    <dgm:pt modelId="{EE7B0221-A613-4FC9-94AB-24C31B59A29A}" type="pres">
      <dgm:prSet presAssocID="{08C0A5D9-3453-4506-B4A2-08B834231BF7}" presName="compNode" presStyleCnt="0"/>
      <dgm:spPr/>
    </dgm:pt>
    <dgm:pt modelId="{8D7C3FCA-D74E-4944-8F33-E661D65BABC9}" type="pres">
      <dgm:prSet presAssocID="{08C0A5D9-3453-4506-B4A2-08B834231B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5470E9A-C37B-479C-9E84-5184602CC5EF}" type="pres">
      <dgm:prSet presAssocID="{08C0A5D9-3453-4506-B4A2-08B834231BF7}" presName="spaceRect" presStyleCnt="0"/>
      <dgm:spPr/>
    </dgm:pt>
    <dgm:pt modelId="{9735220D-0BE9-4829-A8DE-F83B6FB434E8}" type="pres">
      <dgm:prSet presAssocID="{08C0A5D9-3453-4506-B4A2-08B834231BF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B8C5D0A-1DE0-4776-8DC0-9E42D75C2752}" type="presOf" srcId="{669BDE07-C379-4400-8DA9-926223E6C298}" destId="{28BED879-B44C-43D4-A007-B5734BCE5471}" srcOrd="0" destOrd="0" presId="urn:microsoft.com/office/officeart/2018/2/layout/IconLabelList"/>
    <dgm:cxn modelId="{D79F2A15-7121-417D-8B03-4E019F6100BE}" type="presOf" srcId="{08C0A5D9-3453-4506-B4A2-08B834231BF7}" destId="{9735220D-0BE9-4829-A8DE-F83B6FB434E8}" srcOrd="0" destOrd="0" presId="urn:microsoft.com/office/officeart/2018/2/layout/IconLabelList"/>
    <dgm:cxn modelId="{E506D92A-7A65-456E-B704-F748BBDA128D}" srcId="{7610525A-E392-4816-BE61-C6AB314F64DF}" destId="{08C0A5D9-3453-4506-B4A2-08B834231BF7}" srcOrd="1" destOrd="0" parTransId="{3DA0817D-4575-4327-BEB3-526F84436F9A}" sibTransId="{F3AF6A4B-6C8B-4F11-BC9A-D3E6D997CD08}"/>
    <dgm:cxn modelId="{8B699B6A-D44D-4C87-A2A6-E2BEFF976253}" srcId="{7610525A-E392-4816-BE61-C6AB314F64DF}" destId="{669BDE07-C379-4400-8DA9-926223E6C298}" srcOrd="0" destOrd="0" parTransId="{C5027CE8-8CEF-495D-8056-B62627795E36}" sibTransId="{32DEE5CF-812D-4ABC-9629-4479607E39A4}"/>
    <dgm:cxn modelId="{39080895-D332-4892-BA6D-EE7F80185805}" type="presOf" srcId="{7610525A-E392-4816-BE61-C6AB314F64DF}" destId="{BD01E0D0-DCC9-4404-8620-F8170C07B079}" srcOrd="0" destOrd="0" presId="urn:microsoft.com/office/officeart/2018/2/layout/IconLabelList"/>
    <dgm:cxn modelId="{19AB0B42-4879-4D19-930E-74A50536F0DE}" type="presParOf" srcId="{BD01E0D0-DCC9-4404-8620-F8170C07B079}" destId="{2805BA98-DCD0-4028-9FB1-8777284243F9}" srcOrd="0" destOrd="0" presId="urn:microsoft.com/office/officeart/2018/2/layout/IconLabelList"/>
    <dgm:cxn modelId="{DA3AF0B3-08BE-47F9-9F88-301A2EFA5136}" type="presParOf" srcId="{2805BA98-DCD0-4028-9FB1-8777284243F9}" destId="{D9445D55-01F7-49BE-BD8A-05778AE9D5E0}" srcOrd="0" destOrd="0" presId="urn:microsoft.com/office/officeart/2018/2/layout/IconLabelList"/>
    <dgm:cxn modelId="{03AE8991-313C-4442-8B5C-325849BC92BF}" type="presParOf" srcId="{2805BA98-DCD0-4028-9FB1-8777284243F9}" destId="{B60BBFCA-6458-4AD7-A07D-4A1783B0E55F}" srcOrd="1" destOrd="0" presId="urn:microsoft.com/office/officeart/2018/2/layout/IconLabelList"/>
    <dgm:cxn modelId="{2C92D943-5F32-4565-BA3D-85F492E2A481}" type="presParOf" srcId="{2805BA98-DCD0-4028-9FB1-8777284243F9}" destId="{28BED879-B44C-43D4-A007-B5734BCE5471}" srcOrd="2" destOrd="0" presId="urn:microsoft.com/office/officeart/2018/2/layout/IconLabelList"/>
    <dgm:cxn modelId="{8FD5123E-887A-4105-A0FD-C2AC688B8F44}" type="presParOf" srcId="{BD01E0D0-DCC9-4404-8620-F8170C07B079}" destId="{A6CF0B42-D3A7-4B5D-B364-DC0EF9D12072}" srcOrd="1" destOrd="0" presId="urn:microsoft.com/office/officeart/2018/2/layout/IconLabelList"/>
    <dgm:cxn modelId="{649904DA-E050-4A9B-B43E-08DEE05C2DB2}" type="presParOf" srcId="{BD01E0D0-DCC9-4404-8620-F8170C07B079}" destId="{EE7B0221-A613-4FC9-94AB-24C31B59A29A}" srcOrd="2" destOrd="0" presId="urn:microsoft.com/office/officeart/2018/2/layout/IconLabelList"/>
    <dgm:cxn modelId="{19E31192-B1B8-491B-B2BA-A8C84D9BF0AA}" type="presParOf" srcId="{EE7B0221-A613-4FC9-94AB-24C31B59A29A}" destId="{8D7C3FCA-D74E-4944-8F33-E661D65BABC9}" srcOrd="0" destOrd="0" presId="urn:microsoft.com/office/officeart/2018/2/layout/IconLabelList"/>
    <dgm:cxn modelId="{B5E94BA0-59ED-4698-93BD-5CAE1E6A4C7E}" type="presParOf" srcId="{EE7B0221-A613-4FC9-94AB-24C31B59A29A}" destId="{05470E9A-C37B-479C-9E84-5184602CC5EF}" srcOrd="1" destOrd="0" presId="urn:microsoft.com/office/officeart/2018/2/layout/IconLabelList"/>
    <dgm:cxn modelId="{6828C696-B863-4CF6-BD40-F6D22411C75E}" type="presParOf" srcId="{EE7B0221-A613-4FC9-94AB-24C31B59A29A}" destId="{9735220D-0BE9-4829-A8DE-F83B6FB434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13958-70A0-4943-94D3-0E3B8B3E6359}">
      <dsp:nvSpPr>
        <dsp:cNvPr id="0" name=""/>
        <dsp:cNvSpPr/>
      </dsp:nvSpPr>
      <dsp:spPr>
        <a:xfrm>
          <a:off x="0" y="680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ECBC4-C5BA-4507-90EE-77DB67697BF7}">
      <dsp:nvSpPr>
        <dsp:cNvPr id="0" name=""/>
        <dsp:cNvSpPr/>
      </dsp:nvSpPr>
      <dsp:spPr>
        <a:xfrm>
          <a:off x="0" y="680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Title:</a:t>
          </a:r>
          <a:r>
            <a:rPr lang="en-US" sz="1600" kern="1200" dirty="0"/>
            <a:t> </a:t>
          </a:r>
          <a:r>
            <a:rPr lang="en-US" sz="2000" kern="1200" dirty="0"/>
            <a:t>Developing Individuals and Teams within a UK </a:t>
          </a:r>
          <a:r>
            <a:rPr lang="en-US" sz="2000" kern="1200" dirty="0" err="1"/>
            <a:t>Organisation</a:t>
          </a:r>
          <a:endParaRPr lang="en-US" sz="2000" kern="1200" dirty="0"/>
        </a:p>
      </dsp:txBody>
      <dsp:txXfrm>
        <a:off x="0" y="680"/>
        <a:ext cx="8064896" cy="795805"/>
      </dsp:txXfrm>
    </dsp:sp>
    <dsp:sp modelId="{16BD7A90-78FD-4894-A383-FE2218F8A69A}">
      <dsp:nvSpPr>
        <dsp:cNvPr id="0" name=""/>
        <dsp:cNvSpPr/>
      </dsp:nvSpPr>
      <dsp:spPr>
        <a:xfrm>
          <a:off x="0" y="796485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CC14D-42C3-4C2B-8C6F-019FEBEA999F}">
      <dsp:nvSpPr>
        <dsp:cNvPr id="0" name=""/>
        <dsp:cNvSpPr/>
      </dsp:nvSpPr>
      <dsp:spPr>
        <a:xfrm>
          <a:off x="0" y="796485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Company:</a:t>
          </a:r>
          <a:r>
            <a:rPr lang="en-US" sz="1600" kern="1200" dirty="0"/>
            <a:t>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Shield Batteries Ltd</a:t>
          </a:r>
        </a:p>
      </dsp:txBody>
      <dsp:txXfrm>
        <a:off x="0" y="796485"/>
        <a:ext cx="8064896" cy="795805"/>
      </dsp:txXfrm>
    </dsp:sp>
    <dsp:sp modelId="{5CF22BDF-E5F4-41DA-B556-2AE91814B5BA}">
      <dsp:nvSpPr>
        <dsp:cNvPr id="0" name=""/>
        <dsp:cNvSpPr/>
      </dsp:nvSpPr>
      <dsp:spPr>
        <a:xfrm>
          <a:off x="0" y="1592291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5532A-29FB-43C0-A3AC-3234AE514298}">
      <dsp:nvSpPr>
        <dsp:cNvPr id="0" name=""/>
        <dsp:cNvSpPr/>
      </dsp:nvSpPr>
      <dsp:spPr>
        <a:xfrm>
          <a:off x="0" y="1592291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 err="1"/>
            <a:t>Programme</a:t>
          </a:r>
          <a:r>
            <a:rPr lang="en-US" sz="1600" b="1" kern="1200" dirty="0"/>
            <a:t>:</a:t>
          </a:r>
          <a:r>
            <a:rPr lang="en-US" sz="1600" kern="1200" dirty="0"/>
            <a:t>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BA (Hons) Leadership and Management Skills for the Workplace</a:t>
          </a:r>
        </a:p>
      </dsp:txBody>
      <dsp:txXfrm>
        <a:off x="0" y="1592291"/>
        <a:ext cx="8064896" cy="795805"/>
      </dsp:txXfrm>
    </dsp:sp>
    <dsp:sp modelId="{1B8FEB69-3620-498B-96F1-EA11EFB11549}">
      <dsp:nvSpPr>
        <dsp:cNvPr id="0" name=""/>
        <dsp:cNvSpPr/>
      </dsp:nvSpPr>
      <dsp:spPr>
        <a:xfrm>
          <a:off x="0" y="2388096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7C011-287A-43B4-AB9E-9EA98693239D}">
      <dsp:nvSpPr>
        <dsp:cNvPr id="0" name=""/>
        <dsp:cNvSpPr/>
      </dsp:nvSpPr>
      <dsp:spPr>
        <a:xfrm>
          <a:off x="0" y="2388096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Module:</a:t>
          </a:r>
          <a:r>
            <a:rPr lang="en-US" sz="1600" kern="1200" dirty="0"/>
            <a:t> </a:t>
          </a:r>
          <a:r>
            <a:rPr lang="en-US" sz="2000" kern="1200" dirty="0"/>
            <a:t>Developing and Managing Individuals and Teams     LCLM5002</a:t>
          </a:r>
        </a:p>
      </dsp:txBody>
      <dsp:txXfrm>
        <a:off x="0" y="2388096"/>
        <a:ext cx="8064896" cy="795805"/>
      </dsp:txXfrm>
    </dsp:sp>
    <dsp:sp modelId="{1AD19C94-CECD-4994-86D6-42F1A85CA488}">
      <dsp:nvSpPr>
        <dsp:cNvPr id="0" name=""/>
        <dsp:cNvSpPr/>
      </dsp:nvSpPr>
      <dsp:spPr>
        <a:xfrm>
          <a:off x="0" y="3183902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A614A-775E-44BF-9B04-F1C3C1BD9043}">
      <dsp:nvSpPr>
        <dsp:cNvPr id="0" name=""/>
        <dsp:cNvSpPr/>
      </dsp:nvSpPr>
      <dsp:spPr>
        <a:xfrm>
          <a:off x="0" y="3183902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Module Lecturer: </a:t>
          </a:r>
          <a:r>
            <a:rPr lang="en-US" sz="2000" b="1" kern="1200" dirty="0"/>
            <a:t>Dr </a:t>
          </a:r>
          <a:r>
            <a:rPr lang="en-US" sz="2000" b="1" kern="1200" dirty="0" err="1"/>
            <a:t>Mudasssar</a:t>
          </a:r>
          <a:r>
            <a:rPr lang="en-US" sz="2000" b="1" kern="1200" dirty="0"/>
            <a:t> Hasan</a:t>
          </a:r>
          <a:endParaRPr lang="en-US" sz="2000" kern="1200" dirty="0"/>
        </a:p>
      </dsp:txBody>
      <dsp:txXfrm>
        <a:off x="0" y="3183902"/>
        <a:ext cx="8064896" cy="795805"/>
      </dsp:txXfrm>
    </dsp:sp>
    <dsp:sp modelId="{5139635E-93CF-420C-8673-6A3E45BBD9F9}">
      <dsp:nvSpPr>
        <dsp:cNvPr id="0" name=""/>
        <dsp:cNvSpPr/>
      </dsp:nvSpPr>
      <dsp:spPr>
        <a:xfrm>
          <a:off x="0" y="3979707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E6511-ACD6-499F-B158-AED25467333F}">
      <dsp:nvSpPr>
        <dsp:cNvPr id="0" name=""/>
        <dsp:cNvSpPr/>
      </dsp:nvSpPr>
      <dsp:spPr>
        <a:xfrm>
          <a:off x="0" y="3979707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Student Name:</a:t>
          </a:r>
          <a:r>
            <a:rPr lang="en-US" sz="1600" kern="1200" dirty="0"/>
            <a:t> </a:t>
          </a:r>
          <a:r>
            <a:rPr lang="en-US" sz="2000" kern="1200" dirty="0"/>
            <a:t>James Masih</a:t>
          </a:r>
        </a:p>
      </dsp:txBody>
      <dsp:txXfrm>
        <a:off x="0" y="3979707"/>
        <a:ext cx="8064896" cy="795805"/>
      </dsp:txXfrm>
    </dsp:sp>
    <dsp:sp modelId="{E7535B27-20F5-4EDF-B2AB-C454B8D6130C}">
      <dsp:nvSpPr>
        <dsp:cNvPr id="0" name=""/>
        <dsp:cNvSpPr/>
      </dsp:nvSpPr>
      <dsp:spPr>
        <a:xfrm>
          <a:off x="0" y="4775513"/>
          <a:ext cx="806489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7A096-01AB-4A15-B042-AAD6D2E70EA5}">
      <dsp:nvSpPr>
        <dsp:cNvPr id="0" name=""/>
        <dsp:cNvSpPr/>
      </dsp:nvSpPr>
      <dsp:spPr>
        <a:xfrm>
          <a:off x="0" y="4775513"/>
          <a:ext cx="8064896" cy="795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Student ID:</a:t>
          </a:r>
          <a:r>
            <a:rPr lang="en-US" sz="1600" kern="1200" dirty="0"/>
            <a:t> </a:t>
          </a:r>
          <a:r>
            <a:rPr lang="en-US" sz="2400" kern="1200" dirty="0"/>
            <a:t>2420102</a:t>
          </a:r>
        </a:p>
      </dsp:txBody>
      <dsp:txXfrm>
        <a:off x="0" y="4775513"/>
        <a:ext cx="8064896" cy="7958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53338-4557-4EDE-990B-A414FC960181}">
      <dsp:nvSpPr>
        <dsp:cNvPr id="0" name=""/>
        <dsp:cNvSpPr/>
      </dsp:nvSpPr>
      <dsp:spPr>
        <a:xfrm>
          <a:off x="123287" y="2019044"/>
          <a:ext cx="1120846" cy="1120846"/>
        </a:xfrm>
        <a:prstGeom prst="ellipse">
          <a:avLst/>
        </a:prstGeom>
        <a:solidFill>
          <a:schemeClr val="tx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2F785-7375-4C32-BF21-841C9182E614}">
      <dsp:nvSpPr>
        <dsp:cNvPr id="0" name=""/>
        <dsp:cNvSpPr/>
      </dsp:nvSpPr>
      <dsp:spPr>
        <a:xfrm>
          <a:off x="358665" y="2254422"/>
          <a:ext cx="650090" cy="650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7935F-8A4E-4BFA-8D6B-C6F2192B0B84}">
      <dsp:nvSpPr>
        <dsp:cNvPr id="0" name=""/>
        <dsp:cNvSpPr/>
      </dsp:nvSpPr>
      <dsp:spPr>
        <a:xfrm>
          <a:off x="1484315" y="2019044"/>
          <a:ext cx="2641994" cy="1120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FF00"/>
              </a:solidFill>
            </a:rPr>
            <a:t>People management is critical in sales-driven </a:t>
          </a:r>
          <a:r>
            <a:rPr lang="en-US" sz="2000" kern="1200" dirty="0" err="1">
              <a:solidFill>
                <a:srgbClr val="FFFF00"/>
              </a:solidFill>
            </a:rPr>
            <a:t>organisations</a:t>
          </a:r>
          <a:r>
            <a:rPr lang="en-US" sz="2000" kern="1200" dirty="0">
              <a:solidFill>
                <a:srgbClr val="FFFF00"/>
              </a:solidFill>
            </a:rPr>
            <a:t>, as HR practices directly influence motivation, engagement, and performance </a:t>
          </a:r>
          <a:r>
            <a:rPr lang="en-US" sz="2000" kern="1200" dirty="0">
              <a:solidFill>
                <a:schemeClr val="bg2">
                  <a:lumMod val="20000"/>
                  <a:lumOff val="80000"/>
                </a:schemeClr>
              </a:solidFill>
            </a:rPr>
            <a:t>(Armstrong, 2020; Guest, 2017; Ulrich et al., 2015; Yukl, 2019; </a:t>
          </a:r>
          <a:r>
            <a:rPr lang="en-US" sz="2000" kern="1200" dirty="0" err="1">
              <a:solidFill>
                <a:schemeClr val="bg2">
                  <a:lumMod val="20000"/>
                  <a:lumOff val="80000"/>
                </a:schemeClr>
              </a:solidFill>
            </a:rPr>
            <a:t>Storey</a:t>
          </a:r>
          <a:r>
            <a:rPr lang="en-US" sz="2000" kern="1200" dirty="0">
              <a:solidFill>
                <a:schemeClr val="bg2">
                  <a:lumMod val="20000"/>
                  <a:lumOff val="80000"/>
                </a:schemeClr>
              </a:solidFill>
            </a:rPr>
            <a:t>, 2018). </a:t>
          </a:r>
        </a:p>
      </dsp:txBody>
      <dsp:txXfrm>
        <a:off x="1484315" y="2019044"/>
        <a:ext cx="2641994" cy="1120846"/>
      </dsp:txXfrm>
    </dsp:sp>
    <dsp:sp modelId="{4DAE09FB-DB21-4B0A-A453-6DC5736090D8}">
      <dsp:nvSpPr>
        <dsp:cNvPr id="0" name=""/>
        <dsp:cNvSpPr/>
      </dsp:nvSpPr>
      <dsp:spPr>
        <a:xfrm>
          <a:off x="4586657" y="2019044"/>
          <a:ext cx="1120846" cy="1120846"/>
        </a:xfrm>
        <a:prstGeom prst="ellipse">
          <a:avLst/>
        </a:prstGeom>
        <a:solidFill>
          <a:schemeClr val="tx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18B8B-8288-48FC-A16A-15245DA78BBA}">
      <dsp:nvSpPr>
        <dsp:cNvPr id="0" name=""/>
        <dsp:cNvSpPr/>
      </dsp:nvSpPr>
      <dsp:spPr>
        <a:xfrm>
          <a:off x="4822035" y="2254422"/>
          <a:ext cx="650090" cy="650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4A60A-2BCE-4923-9BA7-A08207BCC794}">
      <dsp:nvSpPr>
        <dsp:cNvPr id="0" name=""/>
        <dsp:cNvSpPr/>
      </dsp:nvSpPr>
      <dsp:spPr>
        <a:xfrm>
          <a:off x="5947685" y="2019044"/>
          <a:ext cx="2641994" cy="11208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FF00"/>
              </a:solidFill>
            </a:rPr>
            <a:t>Shield Batteries Ltd illustrates this by focusing on recruiting a sales executive and identifying individual learning and development needs. By applying relevant learning and development theories</a:t>
          </a:r>
          <a:r>
            <a:rPr lang="en-US" sz="1800" kern="1200" dirty="0">
              <a:solidFill>
                <a:srgbClr val="FFFF00"/>
              </a:solidFill>
            </a:rPr>
            <a:t>.</a:t>
          </a:r>
        </a:p>
      </dsp:txBody>
      <dsp:txXfrm>
        <a:off x="5947685" y="2019044"/>
        <a:ext cx="2641994" cy="11208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7A8D3-FC59-462A-B81A-9390299D0132}">
      <dsp:nvSpPr>
        <dsp:cNvPr id="0" name=""/>
        <dsp:cNvSpPr/>
      </dsp:nvSpPr>
      <dsp:spPr>
        <a:xfrm>
          <a:off x="0" y="4119856"/>
          <a:ext cx="8181976" cy="135222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(Beardwell and Thompson, 2017).</a:t>
          </a:r>
        </a:p>
      </dsp:txBody>
      <dsp:txXfrm>
        <a:off x="0" y="4119856"/>
        <a:ext cx="8181976" cy="1352228"/>
      </dsp:txXfrm>
    </dsp:sp>
    <dsp:sp modelId="{5C3E2512-B289-44FF-8482-54ADD49B2DDA}">
      <dsp:nvSpPr>
        <dsp:cNvPr id="0" name=""/>
        <dsp:cNvSpPr/>
      </dsp:nvSpPr>
      <dsp:spPr>
        <a:xfrm rot="10800000">
          <a:off x="0" y="2060412"/>
          <a:ext cx="8181976" cy="2079728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Within an increasingly competitive market and in response to evolving customer demands, the </a:t>
          </a:r>
          <a:r>
            <a:rPr lang="en-US" sz="1900" kern="1200" dirty="0" err="1"/>
            <a:t>organisation</a:t>
          </a:r>
          <a:r>
            <a:rPr lang="en-US" sz="1900" kern="1200" dirty="0"/>
            <a:t> relies heavily on skilled sales professionals who demonstrate strong product knowledge, effective relationship management, and the ability to achieve consistent sales performance. </a:t>
          </a:r>
        </a:p>
      </dsp:txBody>
      <dsp:txXfrm rot="10800000">
        <a:off x="0" y="2060412"/>
        <a:ext cx="8181976" cy="1351345"/>
      </dsp:txXfrm>
    </dsp:sp>
    <dsp:sp modelId="{D76ECD25-303F-47E1-838F-D89E3E3E418A}">
      <dsp:nvSpPr>
        <dsp:cNvPr id="0" name=""/>
        <dsp:cNvSpPr/>
      </dsp:nvSpPr>
      <dsp:spPr>
        <a:xfrm rot="10800000">
          <a:off x="0" y="967"/>
          <a:ext cx="8181976" cy="2079728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Since 1910, Shield Batteries has been a UK-based </a:t>
          </a:r>
          <a:r>
            <a:rPr lang="en-US" sz="1900" kern="1200" dirty="0" err="1"/>
            <a:t>organisation</a:t>
          </a:r>
          <a:r>
            <a:rPr lang="en-US" sz="1900" kern="1200" dirty="0"/>
            <a:t> operating within the battery manufacturing and distribution sector, supplying products to a wide range of trade, commercial, and retail customers across the UK.</a:t>
          </a:r>
        </a:p>
      </dsp:txBody>
      <dsp:txXfrm rot="10800000">
        <a:off x="0" y="967"/>
        <a:ext cx="8181976" cy="1351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CEEDB-4F9B-468E-9E8E-868F420C7707}">
      <dsp:nvSpPr>
        <dsp:cNvPr id="0" name=""/>
        <dsp:cNvSpPr/>
      </dsp:nvSpPr>
      <dsp:spPr>
        <a:xfrm rot="16200000">
          <a:off x="524" y="504666"/>
          <a:ext cx="4055044" cy="4055044"/>
        </a:xfrm>
        <a:prstGeom prst="downArrow">
          <a:avLst>
            <a:gd name="adj1" fmla="val 50000"/>
            <a:gd name="adj2" fmla="val 35000"/>
          </a:avLst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solidFill>
                <a:schemeClr val="bg1">
                  <a:lumMod val="95000"/>
                  <a:lumOff val="5000"/>
                </a:schemeClr>
              </a:solidFill>
            </a:rPr>
            <a:t>LinkedIN</a:t>
          </a:r>
          <a:r>
            <a:rPr lang="en-GB" sz="2000" kern="1200" dirty="0">
              <a:solidFill>
                <a:schemeClr val="bg1">
                  <a:lumMod val="95000"/>
                  <a:lumOff val="5000"/>
                </a:schemeClr>
              </a:solidFill>
            </a:rPr>
            <a:t>  will be used to advertise this role externally, as many professional Sales Executives use this to showcase their experience</a:t>
          </a:r>
          <a:r>
            <a:rPr lang="en-GB" sz="2000" kern="1200" dirty="0">
              <a:solidFill>
                <a:schemeClr val="accent3">
                  <a:lumMod val="20000"/>
                  <a:lumOff val="80000"/>
                </a:schemeClr>
              </a:solidFill>
            </a:rPr>
            <a:t>.</a:t>
          </a:r>
          <a:endParaRPr lang="en-US" sz="2000" kern="1200" dirty="0">
            <a:solidFill>
              <a:schemeClr val="accent3">
                <a:lumMod val="20000"/>
                <a:lumOff val="80000"/>
              </a:schemeClr>
            </a:solidFill>
          </a:endParaRPr>
        </a:p>
      </dsp:txBody>
      <dsp:txXfrm rot="5400000">
        <a:off x="525" y="1518427"/>
        <a:ext cx="3345411" cy="2027522"/>
      </dsp:txXfrm>
    </dsp:sp>
    <dsp:sp modelId="{F1AD4386-8CB8-4CEE-B2F6-C7DA77753474}">
      <dsp:nvSpPr>
        <dsp:cNvPr id="0" name=""/>
        <dsp:cNvSpPr/>
      </dsp:nvSpPr>
      <dsp:spPr>
        <a:xfrm rot="5400000">
          <a:off x="4307705" y="504666"/>
          <a:ext cx="4055044" cy="4055044"/>
        </a:xfrm>
        <a:prstGeom prst="downArrow">
          <a:avLst>
            <a:gd name="adj1" fmla="val 50000"/>
            <a:gd name="adj2" fmla="val 35000"/>
          </a:avLst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>
                  <a:lumMod val="95000"/>
                  <a:lumOff val="5000"/>
                </a:schemeClr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Indeed</a:t>
          </a:r>
          <a:r>
            <a:rPr lang="en-US" sz="2000" kern="1200" dirty="0">
              <a:solidFill>
                <a:schemeClr val="bg1">
                  <a:lumMod val="95000"/>
                  <a:lumOff val="5000"/>
                </a:schemeClr>
              </a:solidFill>
            </a:rPr>
            <a:t> job search is effective because it is the world's #1 job site, offering access to millions of listings, advanced filtering by salary/industry.</a:t>
          </a:r>
        </a:p>
      </dsp:txBody>
      <dsp:txXfrm rot="-5400000">
        <a:off x="5017339" y="1518427"/>
        <a:ext cx="3345411" cy="20275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C7B6-E609-4334-9EA6-9041F5966C57}">
      <dsp:nvSpPr>
        <dsp:cNvPr id="0" name=""/>
        <dsp:cNvSpPr/>
      </dsp:nvSpPr>
      <dsp:spPr>
        <a:xfrm>
          <a:off x="431503" y="1074786"/>
          <a:ext cx="704794" cy="7047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0CF91-F4FE-46F2-A8AA-A41CB143B451}">
      <dsp:nvSpPr>
        <dsp:cNvPr id="0" name=""/>
        <dsp:cNvSpPr/>
      </dsp:nvSpPr>
      <dsp:spPr>
        <a:xfrm>
          <a:off x="795" y="2094468"/>
          <a:ext cx="1566210" cy="1079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Face-to-face &gt; Informal &gt; Probing Qs </a:t>
          </a:r>
          <a:endParaRPr lang="en-US" sz="2000" kern="1200" dirty="0"/>
        </a:p>
      </dsp:txBody>
      <dsp:txXfrm>
        <a:off x="795" y="2094468"/>
        <a:ext cx="1566210" cy="1079217"/>
      </dsp:txXfrm>
    </dsp:sp>
    <dsp:sp modelId="{7F445917-BFCD-4E04-8514-BE8F817B2EC3}">
      <dsp:nvSpPr>
        <dsp:cNvPr id="0" name=""/>
        <dsp:cNvSpPr/>
      </dsp:nvSpPr>
      <dsp:spPr>
        <a:xfrm>
          <a:off x="2271801" y="1074786"/>
          <a:ext cx="704794" cy="7047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E936A-A85A-40E2-927D-590452FA3EBA}">
      <dsp:nvSpPr>
        <dsp:cNvPr id="0" name=""/>
        <dsp:cNvSpPr/>
      </dsp:nvSpPr>
      <dsp:spPr>
        <a:xfrm>
          <a:off x="1841093" y="2094468"/>
          <a:ext cx="1566210" cy="1079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Interviews will be conducted by Shield Batteries Sales Director</a:t>
          </a:r>
          <a:endParaRPr lang="en-US" sz="2000" kern="1200" dirty="0"/>
        </a:p>
      </dsp:txBody>
      <dsp:txXfrm>
        <a:off x="1841093" y="2094468"/>
        <a:ext cx="1566210" cy="1079217"/>
      </dsp:txXfrm>
    </dsp:sp>
    <dsp:sp modelId="{1FAB718F-1142-45E1-85D8-7082A0A1933C}">
      <dsp:nvSpPr>
        <dsp:cNvPr id="0" name=""/>
        <dsp:cNvSpPr/>
      </dsp:nvSpPr>
      <dsp:spPr>
        <a:xfrm>
          <a:off x="4112099" y="1074786"/>
          <a:ext cx="704794" cy="7047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187CE-BB48-4681-B743-11FFDF36D820}">
      <dsp:nvSpPr>
        <dsp:cNvPr id="0" name=""/>
        <dsp:cNvSpPr/>
      </dsp:nvSpPr>
      <dsp:spPr>
        <a:xfrm>
          <a:off x="3681391" y="2094468"/>
          <a:ext cx="1566210" cy="1079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Second interview</a:t>
          </a:r>
          <a:endParaRPr lang="en-US" sz="2400" kern="1200" dirty="0"/>
        </a:p>
      </dsp:txBody>
      <dsp:txXfrm>
        <a:off x="3681391" y="2094468"/>
        <a:ext cx="1566210" cy="1079217"/>
      </dsp:txXfrm>
    </dsp:sp>
    <dsp:sp modelId="{660AB81F-93BD-4375-9A1F-76C27908785A}">
      <dsp:nvSpPr>
        <dsp:cNvPr id="0" name=""/>
        <dsp:cNvSpPr/>
      </dsp:nvSpPr>
      <dsp:spPr>
        <a:xfrm>
          <a:off x="5952396" y="1074786"/>
          <a:ext cx="704794" cy="7047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38BDA-9B12-43D7-A1D4-57C879DF6ED3}">
      <dsp:nvSpPr>
        <dsp:cNvPr id="0" name=""/>
        <dsp:cNvSpPr/>
      </dsp:nvSpPr>
      <dsp:spPr>
        <a:xfrm>
          <a:off x="5521688" y="2094468"/>
          <a:ext cx="1566210" cy="1079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Induction</a:t>
          </a:r>
          <a:endParaRPr lang="en-US" sz="2400" kern="1200"/>
        </a:p>
      </dsp:txBody>
      <dsp:txXfrm>
        <a:off x="5521688" y="2094468"/>
        <a:ext cx="1566210" cy="1079217"/>
      </dsp:txXfrm>
    </dsp:sp>
    <dsp:sp modelId="{FEFC81D3-7B72-4E4C-B5D1-FC201C68C971}">
      <dsp:nvSpPr>
        <dsp:cNvPr id="0" name=""/>
        <dsp:cNvSpPr/>
      </dsp:nvSpPr>
      <dsp:spPr>
        <a:xfrm>
          <a:off x="7792694" y="1074786"/>
          <a:ext cx="704794" cy="7047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95DE5C-64FA-4CF3-A0CF-A4756752B05D}">
      <dsp:nvSpPr>
        <dsp:cNvPr id="0" name=""/>
        <dsp:cNvSpPr/>
      </dsp:nvSpPr>
      <dsp:spPr>
        <a:xfrm>
          <a:off x="7361986" y="2094468"/>
          <a:ext cx="1566210" cy="1079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3 month trial</a:t>
          </a:r>
          <a:endParaRPr lang="en-US" sz="2400" kern="1200" dirty="0"/>
        </a:p>
      </dsp:txBody>
      <dsp:txXfrm>
        <a:off x="7361986" y="2094468"/>
        <a:ext cx="1566210" cy="10792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B7655-B50F-4A72-833B-CAE21D18B288}">
      <dsp:nvSpPr>
        <dsp:cNvPr id="0" name=""/>
        <dsp:cNvSpPr/>
      </dsp:nvSpPr>
      <dsp:spPr>
        <a:xfrm>
          <a:off x="2052882" y="551581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0399" y="595269"/>
        <a:ext cx="20296" cy="4063"/>
      </dsp:txXfrm>
    </dsp:sp>
    <dsp:sp modelId="{C81A05BF-440A-45DD-B304-F000E214DE03}">
      <dsp:nvSpPr>
        <dsp:cNvPr id="0" name=""/>
        <dsp:cNvSpPr/>
      </dsp:nvSpPr>
      <dsp:spPr>
        <a:xfrm>
          <a:off x="289767" y="3300"/>
          <a:ext cx="1764914" cy="1188002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bg1">
                  <a:lumMod val="95000"/>
                  <a:lumOff val="5000"/>
                </a:schemeClr>
              </a:solidFill>
            </a:rPr>
            <a:t>T</a:t>
          </a:r>
          <a:r>
            <a:rPr lang="en-US" sz="1400" b="1" kern="1200" dirty="0">
              <a:solidFill>
                <a:schemeClr val="bg1">
                  <a:lumMod val="95000"/>
                  <a:lumOff val="5000"/>
                </a:schemeClr>
              </a:solidFill>
            </a:rPr>
            <a:t>o align individual responsibilities with sales objectives and customer service standards. (Bratton and </a:t>
          </a:r>
          <a:r>
            <a:rPr lang="en-US" sz="1200" b="1" kern="1200" dirty="0">
              <a:solidFill>
                <a:schemeClr val="bg1">
                  <a:lumMod val="95000"/>
                  <a:lumOff val="5000"/>
                </a:schemeClr>
              </a:solidFill>
            </a:rPr>
            <a:t>Gold, 2017). </a:t>
          </a:r>
        </a:p>
      </dsp:txBody>
      <dsp:txXfrm>
        <a:off x="289767" y="3300"/>
        <a:ext cx="1764914" cy="1188002"/>
      </dsp:txXfrm>
    </dsp:sp>
    <dsp:sp modelId="{FA63D8EA-955E-4887-A665-B3046EFE9897}">
      <dsp:nvSpPr>
        <dsp:cNvPr id="0" name=""/>
        <dsp:cNvSpPr/>
      </dsp:nvSpPr>
      <dsp:spPr>
        <a:xfrm>
          <a:off x="4223726" y="551581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243" y="595269"/>
        <a:ext cx="20296" cy="4063"/>
      </dsp:txXfrm>
    </dsp:sp>
    <dsp:sp modelId="{B759FF1B-6282-441F-965E-9CF2E7C41CF9}">
      <dsp:nvSpPr>
        <dsp:cNvPr id="0" name=""/>
        <dsp:cNvSpPr/>
      </dsp:nvSpPr>
      <dsp:spPr>
        <a:xfrm>
          <a:off x="2460612" y="67827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Job Title: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Sales Executive</a:t>
          </a:r>
        </a:p>
      </dsp:txBody>
      <dsp:txXfrm>
        <a:off x="2460612" y="67827"/>
        <a:ext cx="1764914" cy="1058948"/>
      </dsp:txXfrm>
    </dsp:sp>
    <dsp:sp modelId="{2AFA4B88-4635-46E0-8FA9-F6800B6C42FC}">
      <dsp:nvSpPr>
        <dsp:cNvPr id="0" name=""/>
        <dsp:cNvSpPr/>
      </dsp:nvSpPr>
      <dsp:spPr>
        <a:xfrm>
          <a:off x="6394571" y="551581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72088" y="595269"/>
        <a:ext cx="20296" cy="4063"/>
      </dsp:txXfrm>
    </dsp:sp>
    <dsp:sp modelId="{65130DE9-7FFD-4F4F-BB3E-FDC53BA3C4CF}">
      <dsp:nvSpPr>
        <dsp:cNvPr id="0" name=""/>
        <dsp:cNvSpPr/>
      </dsp:nvSpPr>
      <dsp:spPr>
        <a:xfrm>
          <a:off x="4631457" y="67827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</a:rPr>
            <a:t>Salary:</a:t>
          </a:r>
          <a:r>
            <a:rPr lang="en-US" sz="2000" kern="1200" dirty="0">
              <a:solidFill>
                <a:schemeClr val="bg1"/>
              </a:solidFill>
            </a:rPr>
            <a:t> </a:t>
          </a:r>
          <a:r>
            <a:rPr lang="en-US" sz="2000" kern="1200" dirty="0"/>
            <a:t>£35,000 -£55,000 </a:t>
          </a:r>
        </a:p>
      </dsp:txBody>
      <dsp:txXfrm>
        <a:off x="4631457" y="67827"/>
        <a:ext cx="1764914" cy="1058948"/>
      </dsp:txXfrm>
    </dsp:sp>
    <dsp:sp modelId="{24E21B48-A405-41B0-9C1A-D9F088083352}">
      <dsp:nvSpPr>
        <dsp:cNvPr id="0" name=""/>
        <dsp:cNvSpPr/>
      </dsp:nvSpPr>
      <dsp:spPr>
        <a:xfrm>
          <a:off x="1172224" y="1124975"/>
          <a:ext cx="6512534" cy="439857"/>
        </a:xfrm>
        <a:custGeom>
          <a:avLst/>
          <a:gdLst/>
          <a:ahLst/>
          <a:cxnLst/>
          <a:rect l="0" t="0" r="0" b="0"/>
          <a:pathLst>
            <a:path>
              <a:moveTo>
                <a:pt x="6512534" y="0"/>
              </a:moveTo>
              <a:lnTo>
                <a:pt x="6512534" y="237028"/>
              </a:lnTo>
              <a:lnTo>
                <a:pt x="0" y="237028"/>
              </a:lnTo>
              <a:lnTo>
                <a:pt x="0" y="439857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5254" y="1342872"/>
        <a:ext cx="326475" cy="4063"/>
      </dsp:txXfrm>
    </dsp:sp>
    <dsp:sp modelId="{DA57BA68-15D0-4153-AD37-26EE6CF0164E}">
      <dsp:nvSpPr>
        <dsp:cNvPr id="0" name=""/>
        <dsp:cNvSpPr/>
      </dsp:nvSpPr>
      <dsp:spPr>
        <a:xfrm>
          <a:off x="6802301" y="67827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Pension, Car, Laptop, Phone, OTB</a:t>
          </a:r>
        </a:p>
      </dsp:txBody>
      <dsp:txXfrm>
        <a:off x="6802301" y="67827"/>
        <a:ext cx="1764914" cy="1058948"/>
      </dsp:txXfrm>
    </dsp:sp>
    <dsp:sp modelId="{3E2F39C4-E5BD-4689-8F29-521C51CF1FC4}">
      <dsp:nvSpPr>
        <dsp:cNvPr id="0" name=""/>
        <dsp:cNvSpPr/>
      </dsp:nvSpPr>
      <dsp:spPr>
        <a:xfrm>
          <a:off x="2052882" y="2080987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0399" y="2124675"/>
        <a:ext cx="20296" cy="4063"/>
      </dsp:txXfrm>
    </dsp:sp>
    <dsp:sp modelId="{C43A253F-3347-4F3A-B11E-C9602D44B746}">
      <dsp:nvSpPr>
        <dsp:cNvPr id="0" name=""/>
        <dsp:cNvSpPr/>
      </dsp:nvSpPr>
      <dsp:spPr>
        <a:xfrm>
          <a:off x="289767" y="1597233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Location:</a:t>
          </a:r>
          <a:r>
            <a:rPr lang="en-US" sz="1800" kern="1200" dirty="0">
              <a:solidFill>
                <a:schemeClr val="bg1"/>
              </a:solidFill>
            </a:rPr>
            <a:t> </a:t>
          </a:r>
          <a:r>
            <a:rPr lang="en-US" sz="1800" kern="1200" dirty="0"/>
            <a:t>United Kingdom</a:t>
          </a:r>
        </a:p>
      </dsp:txBody>
      <dsp:txXfrm>
        <a:off x="289767" y="1597233"/>
        <a:ext cx="1764914" cy="1058948"/>
      </dsp:txXfrm>
    </dsp:sp>
    <dsp:sp modelId="{532AD45E-9295-48FF-8CA2-D53A4FE6FAA1}">
      <dsp:nvSpPr>
        <dsp:cNvPr id="0" name=""/>
        <dsp:cNvSpPr/>
      </dsp:nvSpPr>
      <dsp:spPr>
        <a:xfrm>
          <a:off x="4223726" y="2080987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243" y="2124675"/>
        <a:ext cx="20296" cy="4063"/>
      </dsp:txXfrm>
    </dsp:sp>
    <dsp:sp modelId="{21D49DB4-7BC3-4C55-A31C-5C3F8EE8228A}">
      <dsp:nvSpPr>
        <dsp:cNvPr id="0" name=""/>
        <dsp:cNvSpPr/>
      </dsp:nvSpPr>
      <dsp:spPr>
        <a:xfrm>
          <a:off x="2460612" y="1597233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Reports to:</a:t>
          </a:r>
          <a:r>
            <a:rPr lang="en-US" sz="1800" kern="1200" dirty="0">
              <a:solidFill>
                <a:schemeClr val="bg1"/>
              </a:solidFill>
            </a:rPr>
            <a:t> </a:t>
          </a:r>
          <a:r>
            <a:rPr lang="en-US" sz="1800" kern="1200" dirty="0"/>
            <a:t>Sales Director</a:t>
          </a:r>
        </a:p>
      </dsp:txBody>
      <dsp:txXfrm>
        <a:off x="2460612" y="1597233"/>
        <a:ext cx="1764914" cy="1058948"/>
      </dsp:txXfrm>
    </dsp:sp>
    <dsp:sp modelId="{2025A7BD-1450-4A45-AE83-6A8CBDF09DEC}">
      <dsp:nvSpPr>
        <dsp:cNvPr id="0" name=""/>
        <dsp:cNvSpPr/>
      </dsp:nvSpPr>
      <dsp:spPr>
        <a:xfrm>
          <a:off x="6394571" y="2080987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72088" y="2124675"/>
        <a:ext cx="20296" cy="4063"/>
      </dsp:txXfrm>
    </dsp:sp>
    <dsp:sp modelId="{62E1089C-F259-4FAF-A72E-54C8D3D114B1}">
      <dsp:nvSpPr>
        <dsp:cNvPr id="0" name=""/>
        <dsp:cNvSpPr/>
      </dsp:nvSpPr>
      <dsp:spPr>
        <a:xfrm>
          <a:off x="4631457" y="1597233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</a:rPr>
            <a:t>Main Responsibilities</a:t>
          </a:r>
          <a:r>
            <a:rPr lang="en-US" sz="1600" b="1" kern="1200" dirty="0"/>
            <a:t>:</a:t>
          </a:r>
          <a:endParaRPr lang="en-US" sz="1600" kern="1200" dirty="0"/>
        </a:p>
      </dsp:txBody>
      <dsp:txXfrm>
        <a:off x="4631457" y="1597233"/>
        <a:ext cx="1764914" cy="1058948"/>
      </dsp:txXfrm>
    </dsp:sp>
    <dsp:sp modelId="{48FEC35B-A49F-4AC7-9160-9C056555C1BA}">
      <dsp:nvSpPr>
        <dsp:cNvPr id="0" name=""/>
        <dsp:cNvSpPr/>
      </dsp:nvSpPr>
      <dsp:spPr>
        <a:xfrm>
          <a:off x="1172224" y="2654381"/>
          <a:ext cx="6512534" cy="375330"/>
        </a:xfrm>
        <a:custGeom>
          <a:avLst/>
          <a:gdLst/>
          <a:ahLst/>
          <a:cxnLst/>
          <a:rect l="0" t="0" r="0" b="0"/>
          <a:pathLst>
            <a:path>
              <a:moveTo>
                <a:pt x="6512534" y="0"/>
              </a:moveTo>
              <a:lnTo>
                <a:pt x="6512534" y="204765"/>
              </a:lnTo>
              <a:lnTo>
                <a:pt x="0" y="204765"/>
              </a:lnTo>
              <a:lnTo>
                <a:pt x="0" y="37533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5362" y="2840015"/>
        <a:ext cx="326258" cy="4063"/>
      </dsp:txXfrm>
    </dsp:sp>
    <dsp:sp modelId="{22952910-9224-4B4B-AFA8-85EB00897E31}">
      <dsp:nvSpPr>
        <dsp:cNvPr id="0" name=""/>
        <dsp:cNvSpPr/>
      </dsp:nvSpPr>
      <dsp:spPr>
        <a:xfrm>
          <a:off x="6802301" y="1597233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Promoting and selling Shield products to new and existing customers</a:t>
          </a:r>
        </a:p>
      </dsp:txBody>
      <dsp:txXfrm>
        <a:off x="6802301" y="1597233"/>
        <a:ext cx="1764914" cy="1058948"/>
      </dsp:txXfrm>
    </dsp:sp>
    <dsp:sp modelId="{10CEAB7E-67CF-4C82-813A-0C3E249C279A}">
      <dsp:nvSpPr>
        <dsp:cNvPr id="0" name=""/>
        <dsp:cNvSpPr/>
      </dsp:nvSpPr>
      <dsp:spPr>
        <a:xfrm>
          <a:off x="2052882" y="3545866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0399" y="3589554"/>
        <a:ext cx="20296" cy="4063"/>
      </dsp:txXfrm>
    </dsp:sp>
    <dsp:sp modelId="{09FC9F2D-7A1A-4CF1-8E2C-FF42262C74B4}">
      <dsp:nvSpPr>
        <dsp:cNvPr id="0" name=""/>
        <dsp:cNvSpPr/>
      </dsp:nvSpPr>
      <dsp:spPr>
        <a:xfrm>
          <a:off x="289767" y="3062112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Building and maintaining customer relationships</a:t>
          </a:r>
        </a:p>
      </dsp:txBody>
      <dsp:txXfrm>
        <a:off x="289767" y="3062112"/>
        <a:ext cx="1764914" cy="1058948"/>
      </dsp:txXfrm>
    </dsp:sp>
    <dsp:sp modelId="{B145256C-7FD9-4543-9E18-34A94010F85D}">
      <dsp:nvSpPr>
        <dsp:cNvPr id="0" name=""/>
        <dsp:cNvSpPr/>
      </dsp:nvSpPr>
      <dsp:spPr>
        <a:xfrm>
          <a:off x="4223726" y="3545866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243" y="3589554"/>
        <a:ext cx="20296" cy="4063"/>
      </dsp:txXfrm>
    </dsp:sp>
    <dsp:sp modelId="{7B995439-2594-48F9-B4D8-0E50706D0F71}">
      <dsp:nvSpPr>
        <dsp:cNvPr id="0" name=""/>
        <dsp:cNvSpPr/>
      </dsp:nvSpPr>
      <dsp:spPr>
        <a:xfrm>
          <a:off x="2460612" y="3062112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Achieving agreed sales targets and KPIs</a:t>
          </a:r>
        </a:p>
      </dsp:txBody>
      <dsp:txXfrm>
        <a:off x="2460612" y="3062112"/>
        <a:ext cx="1764914" cy="1058948"/>
      </dsp:txXfrm>
    </dsp:sp>
    <dsp:sp modelId="{39656915-DED7-4E0E-8A3D-1FBB722C111C}">
      <dsp:nvSpPr>
        <dsp:cNvPr id="0" name=""/>
        <dsp:cNvSpPr/>
      </dsp:nvSpPr>
      <dsp:spPr>
        <a:xfrm>
          <a:off x="6394571" y="3545866"/>
          <a:ext cx="3753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330" y="4572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72088" y="3589554"/>
        <a:ext cx="20296" cy="4063"/>
      </dsp:txXfrm>
    </dsp:sp>
    <dsp:sp modelId="{66D066F8-ACFE-40B1-A813-C73D899C1D8D}">
      <dsp:nvSpPr>
        <dsp:cNvPr id="0" name=""/>
        <dsp:cNvSpPr/>
      </dsp:nvSpPr>
      <dsp:spPr>
        <a:xfrm>
          <a:off x="4631457" y="3062112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Using (CRM) systems to manage customer data and sales </a:t>
          </a:r>
        </a:p>
      </dsp:txBody>
      <dsp:txXfrm>
        <a:off x="4631457" y="3062112"/>
        <a:ext cx="1764914" cy="1058948"/>
      </dsp:txXfrm>
    </dsp:sp>
    <dsp:sp modelId="{1321D07D-05C4-4C57-8C64-C1D5A8CF8AC8}">
      <dsp:nvSpPr>
        <dsp:cNvPr id="0" name=""/>
        <dsp:cNvSpPr/>
      </dsp:nvSpPr>
      <dsp:spPr>
        <a:xfrm>
          <a:off x="1172224" y="4119260"/>
          <a:ext cx="6512534" cy="375330"/>
        </a:xfrm>
        <a:custGeom>
          <a:avLst/>
          <a:gdLst/>
          <a:ahLst/>
          <a:cxnLst/>
          <a:rect l="0" t="0" r="0" b="0"/>
          <a:pathLst>
            <a:path>
              <a:moveTo>
                <a:pt x="6512534" y="0"/>
              </a:moveTo>
              <a:lnTo>
                <a:pt x="6512534" y="204765"/>
              </a:lnTo>
              <a:lnTo>
                <a:pt x="0" y="204765"/>
              </a:lnTo>
              <a:lnTo>
                <a:pt x="0" y="375330"/>
              </a:lnTo>
            </a:path>
          </a:pathLst>
        </a:custGeom>
        <a:noFill/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5362" y="4304894"/>
        <a:ext cx="326258" cy="4063"/>
      </dsp:txXfrm>
    </dsp:sp>
    <dsp:sp modelId="{2518B6D6-995D-4631-9E92-410CCFD38A70}">
      <dsp:nvSpPr>
        <dsp:cNvPr id="0" name=""/>
        <dsp:cNvSpPr/>
      </dsp:nvSpPr>
      <dsp:spPr>
        <a:xfrm>
          <a:off x="6802301" y="3062112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Monitoring competitor activity and market trends</a:t>
          </a:r>
        </a:p>
      </dsp:txBody>
      <dsp:txXfrm>
        <a:off x="6802301" y="3062112"/>
        <a:ext cx="1764914" cy="1058948"/>
      </dsp:txXfrm>
    </dsp:sp>
    <dsp:sp modelId="{17AA1400-F9E9-41D4-8675-5E5E52720FFE}">
      <dsp:nvSpPr>
        <dsp:cNvPr id="0" name=""/>
        <dsp:cNvSpPr/>
      </dsp:nvSpPr>
      <dsp:spPr>
        <a:xfrm>
          <a:off x="289767" y="4526991"/>
          <a:ext cx="1764914" cy="1058948"/>
        </a:xfrm>
        <a:prstGeom prst="rect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Liaising with internal departments to ensure high levels </a:t>
          </a:r>
        </a:p>
      </dsp:txBody>
      <dsp:txXfrm>
        <a:off x="289767" y="4526991"/>
        <a:ext cx="1764914" cy="1058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15CA27-8A9D-4DC2-BEE8-F81E576E1694}">
      <dsp:nvSpPr>
        <dsp:cNvPr id="0" name=""/>
        <dsp:cNvSpPr/>
      </dsp:nvSpPr>
      <dsp:spPr>
        <a:xfrm>
          <a:off x="0" y="2923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6DC6B-C8E2-4F34-B816-E58E9C75C264}">
      <dsp:nvSpPr>
        <dsp:cNvPr id="0" name=""/>
        <dsp:cNvSpPr/>
      </dsp:nvSpPr>
      <dsp:spPr>
        <a:xfrm>
          <a:off x="0" y="0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FFFF00"/>
              </a:solidFill>
            </a:rPr>
            <a:t>Essential Criteria:</a:t>
          </a:r>
          <a:endParaRPr lang="en-US" sz="2800" kern="1200" dirty="0">
            <a:solidFill>
              <a:srgbClr val="FFFF00"/>
            </a:solidFill>
          </a:endParaRPr>
        </a:p>
      </dsp:txBody>
      <dsp:txXfrm>
        <a:off x="0" y="0"/>
        <a:ext cx="8568952" cy="543823"/>
      </dsp:txXfrm>
    </dsp:sp>
    <dsp:sp modelId="{F4E524D9-3EEF-4FE3-ADF9-14F92E91A530}">
      <dsp:nvSpPr>
        <dsp:cNvPr id="0" name=""/>
        <dsp:cNvSpPr/>
      </dsp:nvSpPr>
      <dsp:spPr>
        <a:xfrm>
          <a:off x="0" y="546747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60DFF-BBBA-45A6-964B-5A4B9372BA64}">
      <dsp:nvSpPr>
        <dsp:cNvPr id="0" name=""/>
        <dsp:cNvSpPr/>
      </dsp:nvSpPr>
      <dsp:spPr>
        <a:xfrm>
          <a:off x="0" y="546747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Previous experience in a sales or customer-facing role</a:t>
          </a:r>
          <a:endParaRPr lang="en-US" sz="2400" kern="1200" dirty="0"/>
        </a:p>
      </dsp:txBody>
      <dsp:txXfrm>
        <a:off x="0" y="546747"/>
        <a:ext cx="8568952" cy="543823"/>
      </dsp:txXfrm>
    </dsp:sp>
    <dsp:sp modelId="{0DA08833-6E7D-4928-99A0-6930F4D44B76}">
      <dsp:nvSpPr>
        <dsp:cNvPr id="0" name=""/>
        <dsp:cNvSpPr/>
      </dsp:nvSpPr>
      <dsp:spPr>
        <a:xfrm>
          <a:off x="0" y="1090571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159B6-2451-4C62-9112-7D08C17E1FAF}">
      <dsp:nvSpPr>
        <dsp:cNvPr id="0" name=""/>
        <dsp:cNvSpPr/>
      </dsp:nvSpPr>
      <dsp:spPr>
        <a:xfrm>
          <a:off x="0" y="1090571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Strong communication and negotiation skills</a:t>
          </a:r>
          <a:endParaRPr lang="en-US" sz="2400" kern="1200" dirty="0"/>
        </a:p>
      </dsp:txBody>
      <dsp:txXfrm>
        <a:off x="0" y="1090571"/>
        <a:ext cx="8568952" cy="543823"/>
      </dsp:txXfrm>
    </dsp:sp>
    <dsp:sp modelId="{26B89F45-ABC2-46A1-9BD0-EA683578CAFC}">
      <dsp:nvSpPr>
        <dsp:cNvPr id="0" name=""/>
        <dsp:cNvSpPr/>
      </dsp:nvSpPr>
      <dsp:spPr>
        <a:xfrm>
          <a:off x="0" y="1634394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F443A-93E8-4CFF-A2F2-DA0884EC90A7}">
      <dsp:nvSpPr>
        <dsp:cNvPr id="0" name=""/>
        <dsp:cNvSpPr/>
      </dsp:nvSpPr>
      <dsp:spPr>
        <a:xfrm>
          <a:off x="0" y="1634394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Ability to work independently and as part of a sales team</a:t>
          </a:r>
          <a:endParaRPr lang="en-US" sz="2400" kern="1200" dirty="0"/>
        </a:p>
      </dsp:txBody>
      <dsp:txXfrm>
        <a:off x="0" y="1634394"/>
        <a:ext cx="8568952" cy="543823"/>
      </dsp:txXfrm>
    </dsp:sp>
    <dsp:sp modelId="{98DAE928-EDFE-4BA6-83FA-FE1A578B4ACA}">
      <dsp:nvSpPr>
        <dsp:cNvPr id="0" name=""/>
        <dsp:cNvSpPr/>
      </dsp:nvSpPr>
      <dsp:spPr>
        <a:xfrm>
          <a:off x="0" y="2178218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C295F-3619-4BD9-A865-5A3A0A22150D}">
      <dsp:nvSpPr>
        <dsp:cNvPr id="0" name=""/>
        <dsp:cNvSpPr/>
      </dsp:nvSpPr>
      <dsp:spPr>
        <a:xfrm>
          <a:off x="0" y="2178218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Good organisational and time management skills</a:t>
          </a:r>
          <a:endParaRPr lang="en-US" sz="2400" kern="1200" dirty="0"/>
        </a:p>
      </dsp:txBody>
      <dsp:txXfrm>
        <a:off x="0" y="2178218"/>
        <a:ext cx="8568952" cy="543823"/>
      </dsp:txXfrm>
    </dsp:sp>
    <dsp:sp modelId="{2F0BDF71-5EC9-4448-97A7-C194F1895B55}">
      <dsp:nvSpPr>
        <dsp:cNvPr id="0" name=""/>
        <dsp:cNvSpPr/>
      </dsp:nvSpPr>
      <dsp:spPr>
        <a:xfrm>
          <a:off x="0" y="2722042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863A0-0418-4E7A-B834-D8F75724C4DE}">
      <dsp:nvSpPr>
        <dsp:cNvPr id="0" name=""/>
        <dsp:cNvSpPr/>
      </dsp:nvSpPr>
      <dsp:spPr>
        <a:xfrm>
          <a:off x="0" y="2722042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Basic IT and CRM competence</a:t>
          </a:r>
          <a:endParaRPr lang="en-US" sz="2400" kern="1200" dirty="0"/>
        </a:p>
      </dsp:txBody>
      <dsp:txXfrm>
        <a:off x="0" y="2722042"/>
        <a:ext cx="8568952" cy="543823"/>
      </dsp:txXfrm>
    </dsp:sp>
    <dsp:sp modelId="{D4CCF893-12FE-445A-A1BD-A2891F55DFF5}">
      <dsp:nvSpPr>
        <dsp:cNvPr id="0" name=""/>
        <dsp:cNvSpPr/>
      </dsp:nvSpPr>
      <dsp:spPr>
        <a:xfrm>
          <a:off x="0" y="3265865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B5553-07C6-4BE1-983F-39A144690EA7}">
      <dsp:nvSpPr>
        <dsp:cNvPr id="0" name=""/>
        <dsp:cNvSpPr/>
      </dsp:nvSpPr>
      <dsp:spPr>
        <a:xfrm>
          <a:off x="0" y="3265865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rgbClr val="FFFF00"/>
              </a:solidFill>
            </a:rPr>
            <a:t>Desirable Criteria:</a:t>
          </a:r>
          <a:endParaRPr lang="en-US" sz="2800" kern="1200" dirty="0">
            <a:solidFill>
              <a:srgbClr val="FFFF00"/>
            </a:solidFill>
          </a:endParaRPr>
        </a:p>
      </dsp:txBody>
      <dsp:txXfrm>
        <a:off x="0" y="3265865"/>
        <a:ext cx="8568952" cy="543823"/>
      </dsp:txXfrm>
    </dsp:sp>
    <dsp:sp modelId="{032212E5-4E56-4C23-890B-74E1DDB063BE}">
      <dsp:nvSpPr>
        <dsp:cNvPr id="0" name=""/>
        <dsp:cNvSpPr/>
      </dsp:nvSpPr>
      <dsp:spPr>
        <a:xfrm>
          <a:off x="0" y="3809689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7011E-5E5A-4CCB-B5CE-287A87BB2CAB}">
      <dsp:nvSpPr>
        <dsp:cNvPr id="0" name=""/>
        <dsp:cNvSpPr/>
      </dsp:nvSpPr>
      <dsp:spPr>
        <a:xfrm>
          <a:off x="0" y="3809689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Experience within the automotive or manufacturing sector</a:t>
          </a:r>
          <a:endParaRPr lang="en-US" sz="2400" kern="1200" dirty="0"/>
        </a:p>
      </dsp:txBody>
      <dsp:txXfrm>
        <a:off x="0" y="3809689"/>
        <a:ext cx="8568952" cy="543823"/>
      </dsp:txXfrm>
    </dsp:sp>
    <dsp:sp modelId="{45884175-DF94-4576-BD4A-C34733DB230D}">
      <dsp:nvSpPr>
        <dsp:cNvPr id="0" name=""/>
        <dsp:cNvSpPr/>
      </dsp:nvSpPr>
      <dsp:spPr>
        <a:xfrm>
          <a:off x="0" y="4353513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BCFCD-58A4-47CD-AEC6-4B0E966CC2BD}">
      <dsp:nvSpPr>
        <dsp:cNvPr id="0" name=""/>
        <dsp:cNvSpPr/>
      </dsp:nvSpPr>
      <dsp:spPr>
        <a:xfrm>
          <a:off x="0" y="4353513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Knowledge of battery products</a:t>
          </a:r>
          <a:endParaRPr lang="en-US" sz="2400" kern="1200" dirty="0"/>
        </a:p>
      </dsp:txBody>
      <dsp:txXfrm>
        <a:off x="0" y="4353513"/>
        <a:ext cx="8568952" cy="543823"/>
      </dsp:txXfrm>
    </dsp:sp>
    <dsp:sp modelId="{72C3D317-6C0A-45CA-A3CF-61D24059F1DF}">
      <dsp:nvSpPr>
        <dsp:cNvPr id="0" name=""/>
        <dsp:cNvSpPr/>
      </dsp:nvSpPr>
      <dsp:spPr>
        <a:xfrm>
          <a:off x="0" y="4897336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D507D-327A-4D93-B4BE-406DE62CEF3F}">
      <dsp:nvSpPr>
        <dsp:cNvPr id="0" name=""/>
        <dsp:cNvSpPr/>
      </dsp:nvSpPr>
      <dsp:spPr>
        <a:xfrm>
          <a:off x="0" y="4897336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Full UK driving licence</a:t>
          </a:r>
          <a:endParaRPr lang="en-US" sz="2400" kern="1200" dirty="0"/>
        </a:p>
      </dsp:txBody>
      <dsp:txXfrm>
        <a:off x="0" y="4897336"/>
        <a:ext cx="8568952" cy="543823"/>
      </dsp:txXfrm>
    </dsp:sp>
    <dsp:sp modelId="{4CB2AAAD-D07A-444A-9CDF-347965DA1555}">
      <dsp:nvSpPr>
        <dsp:cNvPr id="0" name=""/>
        <dsp:cNvSpPr/>
      </dsp:nvSpPr>
      <dsp:spPr>
        <a:xfrm>
          <a:off x="0" y="5441160"/>
          <a:ext cx="856895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50C14-A8C9-4EF7-A1FE-40800DFE35F7}">
      <dsp:nvSpPr>
        <dsp:cNvPr id="0" name=""/>
        <dsp:cNvSpPr/>
      </dsp:nvSpPr>
      <dsp:spPr>
        <a:xfrm>
          <a:off x="0" y="5441160"/>
          <a:ext cx="8568952" cy="543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Using a structured person specification supports fair recruitment practices and increases the likelihood of appointing candidates who are well-suited to the demands of Shield Batteries’ sales environment (Torrington et al., 2020).</a:t>
          </a:r>
          <a:endParaRPr lang="en-US" sz="1600" kern="1200" dirty="0"/>
        </a:p>
      </dsp:txBody>
      <dsp:txXfrm>
        <a:off x="0" y="5441160"/>
        <a:ext cx="8568952" cy="543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0B4BB-A74C-42D6-A18D-5EDFD5576DB4}">
      <dsp:nvSpPr>
        <dsp:cNvPr id="0" name=""/>
        <dsp:cNvSpPr/>
      </dsp:nvSpPr>
      <dsp:spPr>
        <a:xfrm>
          <a:off x="849498" y="653603"/>
          <a:ext cx="1092527" cy="10925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DDB68-2E07-4B82-B69C-8594E28D5AEA}">
      <dsp:nvSpPr>
        <dsp:cNvPr id="0" name=""/>
        <dsp:cNvSpPr/>
      </dsp:nvSpPr>
      <dsp:spPr>
        <a:xfrm>
          <a:off x="181842" y="2333063"/>
          <a:ext cx="2427838" cy="2233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Once recruited, sales employees at Shield Batteries require ongoing learning and development to perform effectively</a:t>
          </a:r>
          <a:r>
            <a:rPr lang="en-US" sz="1600" kern="1200" dirty="0"/>
            <a:t>.</a:t>
          </a:r>
        </a:p>
      </dsp:txBody>
      <dsp:txXfrm>
        <a:off x="181842" y="2333063"/>
        <a:ext cx="2427838" cy="2233300"/>
      </dsp:txXfrm>
    </dsp:sp>
    <dsp:sp modelId="{512E887F-7804-4143-AAE6-8F61E12A6B26}">
      <dsp:nvSpPr>
        <dsp:cNvPr id="0" name=""/>
        <dsp:cNvSpPr/>
      </dsp:nvSpPr>
      <dsp:spPr>
        <a:xfrm>
          <a:off x="3702208" y="653603"/>
          <a:ext cx="1092527" cy="10925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88560-453A-44E8-A823-7C0AED5ED536}">
      <dsp:nvSpPr>
        <dsp:cNvPr id="0" name=""/>
        <dsp:cNvSpPr/>
      </dsp:nvSpPr>
      <dsp:spPr>
        <a:xfrm>
          <a:off x="3034552" y="2333063"/>
          <a:ext cx="2427838" cy="2233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Key development needs include product knowledge, sales techniques, customer relationship management, and an understanding of market trends. </a:t>
          </a:r>
        </a:p>
      </dsp:txBody>
      <dsp:txXfrm>
        <a:off x="3034552" y="2333063"/>
        <a:ext cx="2427838" cy="2233300"/>
      </dsp:txXfrm>
    </dsp:sp>
    <dsp:sp modelId="{AAD097A9-BAB3-4F05-9A30-E3F47EF012D5}">
      <dsp:nvSpPr>
        <dsp:cNvPr id="0" name=""/>
        <dsp:cNvSpPr/>
      </dsp:nvSpPr>
      <dsp:spPr>
        <a:xfrm>
          <a:off x="6554918" y="653603"/>
          <a:ext cx="1092527" cy="10925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04CAD-1EE9-41E4-A1E7-CA44C238A651}">
      <dsp:nvSpPr>
        <dsp:cNvPr id="0" name=""/>
        <dsp:cNvSpPr/>
      </dsp:nvSpPr>
      <dsp:spPr>
        <a:xfrm>
          <a:off x="5887262" y="2333063"/>
          <a:ext cx="2427838" cy="2233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800" kern="1200" dirty="0"/>
            <a:t>L&amp;D theories help identify skills gaps and develop competencies needed for performance and adaptability (Noe et al., 2020; Marchington et al., 2020; CIPD, 2023).</a:t>
          </a:r>
        </a:p>
      </dsp:txBody>
      <dsp:txXfrm>
        <a:off x="5887262" y="2333063"/>
        <a:ext cx="2427838" cy="22333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B4CAF-8A67-444D-AE1A-39FC5E64395D}">
      <dsp:nvSpPr>
        <dsp:cNvPr id="0" name=""/>
        <dsp:cNvSpPr/>
      </dsp:nvSpPr>
      <dsp:spPr>
        <a:xfrm>
          <a:off x="0" y="2390"/>
          <a:ext cx="84249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62E72-913F-41A5-A771-F65C00F807B0}">
      <dsp:nvSpPr>
        <dsp:cNvPr id="0" name=""/>
        <dsp:cNvSpPr/>
      </dsp:nvSpPr>
      <dsp:spPr>
        <a:xfrm>
          <a:off x="0" y="2390"/>
          <a:ext cx="8424936" cy="1630587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Behaviourist</a:t>
          </a:r>
          <a:r>
            <a:rPr lang="en-US" sz="2300" kern="1200" dirty="0"/>
            <a:t> learning theory </a:t>
          </a:r>
          <a:r>
            <a:rPr lang="en-US" sz="2300" kern="1200" dirty="0" err="1"/>
            <a:t>emphasises</a:t>
          </a:r>
          <a:r>
            <a:rPr lang="en-US" sz="2300" kern="1200" dirty="0"/>
            <a:t> learning through reinforcement, rewards, and feedback (Mullins, 2019). </a:t>
          </a:r>
        </a:p>
      </dsp:txBody>
      <dsp:txXfrm>
        <a:off x="0" y="2390"/>
        <a:ext cx="8424936" cy="1630587"/>
      </dsp:txXfrm>
    </dsp:sp>
    <dsp:sp modelId="{F24BB8A7-CA46-4089-9727-A5E73B77291D}">
      <dsp:nvSpPr>
        <dsp:cNvPr id="0" name=""/>
        <dsp:cNvSpPr/>
      </dsp:nvSpPr>
      <dsp:spPr>
        <a:xfrm>
          <a:off x="0" y="1632978"/>
          <a:ext cx="84249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E5D699-4DB1-48B8-AC3A-6B2E037BC795}">
      <dsp:nvSpPr>
        <dsp:cNvPr id="0" name=""/>
        <dsp:cNvSpPr/>
      </dsp:nvSpPr>
      <dsp:spPr>
        <a:xfrm>
          <a:off x="0" y="1368154"/>
          <a:ext cx="8424936" cy="1630587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rgbClr val="FFFF00"/>
              </a:solidFill>
            </a:rPr>
            <a:t>- At Shield Batteries, </a:t>
          </a:r>
          <a:r>
            <a:rPr lang="en-US" sz="2300" kern="1200" dirty="0" err="1">
              <a:solidFill>
                <a:srgbClr val="FFFF00"/>
              </a:solidFill>
            </a:rPr>
            <a:t>behaviourist</a:t>
          </a:r>
          <a:r>
            <a:rPr lang="en-US" sz="2300" kern="1200" dirty="0">
              <a:solidFill>
                <a:srgbClr val="FFFF00"/>
              </a:solidFill>
            </a:rPr>
            <a:t> approaches are evident through the use of sales targets linked to commission and bonuses and regular performance reviews conducted by Sales Directors.</a:t>
          </a:r>
        </a:p>
      </dsp:txBody>
      <dsp:txXfrm>
        <a:off x="0" y="1368154"/>
        <a:ext cx="8424936" cy="1630587"/>
      </dsp:txXfrm>
    </dsp:sp>
    <dsp:sp modelId="{4AF2CC09-2271-4527-9EE8-CA7F30E83462}">
      <dsp:nvSpPr>
        <dsp:cNvPr id="0" name=""/>
        <dsp:cNvSpPr/>
      </dsp:nvSpPr>
      <dsp:spPr>
        <a:xfrm>
          <a:off x="0" y="3263565"/>
          <a:ext cx="84249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B72A9F-5F9F-4AC0-8144-3CB6E2043F4B}">
      <dsp:nvSpPr>
        <dsp:cNvPr id="0" name=""/>
        <dsp:cNvSpPr/>
      </dsp:nvSpPr>
      <dsp:spPr>
        <a:xfrm>
          <a:off x="0" y="3008020"/>
          <a:ext cx="8424936" cy="1630587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This encourages specific sales </a:t>
          </a:r>
          <a:r>
            <a:rPr lang="en-US" sz="2300" kern="1200" dirty="0" err="1"/>
            <a:t>behaviours</a:t>
          </a:r>
          <a:r>
            <a:rPr lang="en-US" sz="2300" kern="1200" dirty="0"/>
            <a:t> and improves short-term performance. However, an over-reliance on extrinsic rewards may increase pressure and may not support deeper learning or long-term capability development (Latham, 2014; Purcell, 2014).</a:t>
          </a:r>
        </a:p>
      </dsp:txBody>
      <dsp:txXfrm>
        <a:off x="0" y="3008020"/>
        <a:ext cx="8424936" cy="16305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34AB4-3837-4B18-8998-9BA10B105068}">
      <dsp:nvSpPr>
        <dsp:cNvPr id="0" name=""/>
        <dsp:cNvSpPr/>
      </dsp:nvSpPr>
      <dsp:spPr>
        <a:xfrm>
          <a:off x="0" y="2373"/>
          <a:ext cx="8435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555D66-754B-40B2-B1CD-DAFD65327BD9}">
      <dsp:nvSpPr>
        <dsp:cNvPr id="0" name=""/>
        <dsp:cNvSpPr/>
      </dsp:nvSpPr>
      <dsp:spPr>
        <a:xfrm>
          <a:off x="0" y="2373"/>
          <a:ext cx="8435280" cy="1618949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Shield Batteries focuses on internal mental processes such as understanding, problem-solving, and decision-making. </a:t>
          </a:r>
        </a:p>
      </dsp:txBody>
      <dsp:txXfrm>
        <a:off x="0" y="2373"/>
        <a:ext cx="8435280" cy="1618949"/>
      </dsp:txXfrm>
    </dsp:sp>
    <dsp:sp modelId="{CB490101-01C9-4E20-B02F-4FFD6A94D522}">
      <dsp:nvSpPr>
        <dsp:cNvPr id="0" name=""/>
        <dsp:cNvSpPr/>
      </dsp:nvSpPr>
      <dsp:spPr>
        <a:xfrm>
          <a:off x="0" y="1621323"/>
          <a:ext cx="8435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A5E9F-B54D-4815-A03F-8625F06E5454}">
      <dsp:nvSpPr>
        <dsp:cNvPr id="0" name=""/>
        <dsp:cNvSpPr/>
      </dsp:nvSpPr>
      <dsp:spPr>
        <a:xfrm>
          <a:off x="0" y="1062737"/>
          <a:ext cx="8435280" cy="1618949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FFFF00"/>
              </a:solidFill>
            </a:rPr>
            <a:t>Cognitivist learning is supported through product training that develops technical knowledge, customer needs analysis, buying </a:t>
          </a:r>
          <a:r>
            <a:rPr lang="en-US" sz="2500" kern="1200" dirty="0" err="1">
              <a:solidFill>
                <a:srgbClr val="FFFF00"/>
              </a:solidFill>
            </a:rPr>
            <a:t>behaviour</a:t>
          </a:r>
          <a:r>
            <a:rPr lang="en-US" sz="2500" kern="1200" dirty="0">
              <a:solidFill>
                <a:srgbClr val="FFFF00"/>
              </a:solidFill>
            </a:rPr>
            <a:t>, sales planning and negotiation workshops. </a:t>
          </a:r>
        </a:p>
      </dsp:txBody>
      <dsp:txXfrm>
        <a:off x="0" y="1062737"/>
        <a:ext cx="8435280" cy="1618949"/>
      </dsp:txXfrm>
    </dsp:sp>
    <dsp:sp modelId="{3209E031-0060-4057-B04C-02BC481E6CD7}">
      <dsp:nvSpPr>
        <dsp:cNvPr id="0" name=""/>
        <dsp:cNvSpPr/>
      </dsp:nvSpPr>
      <dsp:spPr>
        <a:xfrm>
          <a:off x="0" y="3240273"/>
          <a:ext cx="84352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9D8891-C097-40B0-8E1D-E46D975AB5E2}">
      <dsp:nvSpPr>
        <dsp:cNvPr id="0" name=""/>
        <dsp:cNvSpPr/>
      </dsp:nvSpPr>
      <dsp:spPr>
        <a:xfrm>
          <a:off x="0" y="2520277"/>
          <a:ext cx="8435280" cy="1618949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This enables sales employees to adapt their selling techniques to different customer contexts, improving decision-making, effectiveness, and professional capability (Mullins, 2019).</a:t>
          </a:r>
          <a:br>
            <a:rPr lang="en-GB" sz="2500" kern="1200" dirty="0"/>
          </a:br>
          <a:endParaRPr lang="en-US" sz="2500" kern="1200" dirty="0"/>
        </a:p>
      </dsp:txBody>
      <dsp:txXfrm>
        <a:off x="0" y="2520277"/>
        <a:ext cx="8435280" cy="16189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6323B-AC48-4A27-8053-88BCD40111C0}">
      <dsp:nvSpPr>
        <dsp:cNvPr id="0" name=""/>
        <dsp:cNvSpPr/>
      </dsp:nvSpPr>
      <dsp:spPr>
        <a:xfrm>
          <a:off x="766799" y="863906"/>
          <a:ext cx="1223099" cy="1223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801422-23C3-4EFE-8145-792C24535D5D}">
      <dsp:nvSpPr>
        <dsp:cNvPr id="0" name=""/>
        <dsp:cNvSpPr/>
      </dsp:nvSpPr>
      <dsp:spPr>
        <a:xfrm>
          <a:off x="19349" y="2748672"/>
          <a:ext cx="2717999" cy="252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 and E learning theories </a:t>
          </a:r>
          <a:r>
            <a:rPr lang="en-US" sz="1800" kern="1200" dirty="0" err="1"/>
            <a:t>emphasise</a:t>
          </a:r>
          <a:r>
            <a:rPr lang="en-US" sz="1800" kern="1200" dirty="0"/>
            <a:t> personal development and learning through experience.</a:t>
          </a:r>
        </a:p>
      </dsp:txBody>
      <dsp:txXfrm>
        <a:off x="19349" y="2748672"/>
        <a:ext cx="2717999" cy="2524921"/>
      </dsp:txXfrm>
    </dsp:sp>
    <dsp:sp modelId="{EDF926FD-813B-4C9B-9BE2-F5E0860D7428}">
      <dsp:nvSpPr>
        <dsp:cNvPr id="0" name=""/>
        <dsp:cNvSpPr/>
      </dsp:nvSpPr>
      <dsp:spPr>
        <a:xfrm>
          <a:off x="3960449" y="863906"/>
          <a:ext cx="1223099" cy="1223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C261DE-170D-4639-8640-59EA548C3C19}">
      <dsp:nvSpPr>
        <dsp:cNvPr id="0" name=""/>
        <dsp:cNvSpPr/>
      </dsp:nvSpPr>
      <dsp:spPr>
        <a:xfrm>
          <a:off x="3212999" y="2748672"/>
          <a:ext cx="2717999" cy="252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FFFF00"/>
              </a:solidFill>
            </a:rPr>
            <a:t>This will include learning through real customer interactions, coaching and mentoring from experienced Sales Directors, and reflective discussions following successful or unsuccessful sales outcomes.</a:t>
          </a:r>
        </a:p>
      </dsp:txBody>
      <dsp:txXfrm>
        <a:off x="3212999" y="2748672"/>
        <a:ext cx="2717999" cy="2524921"/>
      </dsp:txXfrm>
    </dsp:sp>
    <dsp:sp modelId="{159D65A9-DE8A-4975-AC14-E6E8685CF035}">
      <dsp:nvSpPr>
        <dsp:cNvPr id="0" name=""/>
        <dsp:cNvSpPr/>
      </dsp:nvSpPr>
      <dsp:spPr>
        <a:xfrm>
          <a:off x="7154099" y="863906"/>
          <a:ext cx="1223099" cy="1223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1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C5E948-BD45-467D-9F3F-6C4EB163EBF8}">
      <dsp:nvSpPr>
        <dsp:cNvPr id="0" name=""/>
        <dsp:cNvSpPr/>
      </dsp:nvSpPr>
      <dsp:spPr>
        <a:xfrm>
          <a:off x="6406649" y="2748672"/>
          <a:ext cx="2717999" cy="252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Experiential learning supports continuous improvement and employee engagement, enabling sales staff to build confidence and autonomy over time (Dessler, 2020).</a:t>
          </a:r>
        </a:p>
      </dsp:txBody>
      <dsp:txXfrm>
        <a:off x="6406649" y="2748672"/>
        <a:ext cx="2717999" cy="252492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D1B3C-6DDC-4FF6-84CE-A2848DAD15C6}">
      <dsp:nvSpPr>
        <dsp:cNvPr id="0" name=""/>
        <dsp:cNvSpPr/>
      </dsp:nvSpPr>
      <dsp:spPr>
        <a:xfrm>
          <a:off x="0" y="3010"/>
          <a:ext cx="896448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79190F-B2F8-4AF5-8671-B15EB521D4D3}">
      <dsp:nvSpPr>
        <dsp:cNvPr id="0" name=""/>
        <dsp:cNvSpPr/>
      </dsp:nvSpPr>
      <dsp:spPr>
        <a:xfrm>
          <a:off x="0" y="3010"/>
          <a:ext cx="8964488" cy="2053094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Shield Batteries demonstrates that effective recruitment and employee development are crucial for driving </a:t>
          </a:r>
          <a:r>
            <a:rPr lang="en-US" sz="2600" kern="1200" dirty="0" err="1"/>
            <a:t>organisational</a:t>
          </a:r>
          <a:r>
            <a:rPr lang="en-US" sz="2600" kern="1200" dirty="0"/>
            <a:t> performance (Guest, 2017; </a:t>
          </a:r>
          <a:r>
            <a:rPr lang="en-US" sz="2600" kern="1200" dirty="0" err="1"/>
            <a:t>Storey</a:t>
          </a:r>
          <a:r>
            <a:rPr lang="en-US" sz="2600" kern="1200" dirty="0"/>
            <a:t>, 2018). </a:t>
          </a:r>
        </a:p>
      </dsp:txBody>
      <dsp:txXfrm>
        <a:off x="0" y="3010"/>
        <a:ext cx="8964488" cy="2053094"/>
      </dsp:txXfrm>
    </dsp:sp>
    <dsp:sp modelId="{DDFF5974-4FBD-49DB-BE88-B0A18B7CB87A}">
      <dsp:nvSpPr>
        <dsp:cNvPr id="0" name=""/>
        <dsp:cNvSpPr/>
      </dsp:nvSpPr>
      <dsp:spPr>
        <a:xfrm>
          <a:off x="0" y="2056104"/>
          <a:ext cx="896448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0BC9AB-813A-4FB4-9DAA-6D4C1DD42D87}">
      <dsp:nvSpPr>
        <dsp:cNvPr id="0" name=""/>
        <dsp:cNvSpPr/>
      </dsp:nvSpPr>
      <dsp:spPr>
        <a:xfrm>
          <a:off x="0" y="1584180"/>
          <a:ext cx="8964488" cy="2053094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rgbClr val="FFFF00"/>
              </a:solidFill>
            </a:rPr>
            <a:t>By combining structured job analysis with clear role specifications, the </a:t>
          </a:r>
          <a:r>
            <a:rPr lang="en-US" sz="2600" kern="1200" dirty="0" err="1">
              <a:solidFill>
                <a:srgbClr val="FFFF00"/>
              </a:solidFill>
            </a:rPr>
            <a:t>organisation</a:t>
          </a:r>
          <a:r>
            <a:rPr lang="en-US" sz="2600" kern="1200" dirty="0">
              <a:solidFill>
                <a:srgbClr val="FFFF00"/>
              </a:solidFill>
            </a:rPr>
            <a:t> attracts and selects highly capable sales professionals. Tailored learning and development strategies further enhance employee performance, motivation, and long-term sustainability</a:t>
          </a:r>
          <a:r>
            <a:rPr lang="en-US" sz="2600" kern="1200" dirty="0"/>
            <a:t>.</a:t>
          </a:r>
        </a:p>
      </dsp:txBody>
      <dsp:txXfrm>
        <a:off x="0" y="1584180"/>
        <a:ext cx="8964488" cy="2053094"/>
      </dsp:txXfrm>
    </dsp:sp>
    <dsp:sp modelId="{B550AFE9-676C-4F79-86EF-DE943E7E3BCC}">
      <dsp:nvSpPr>
        <dsp:cNvPr id="0" name=""/>
        <dsp:cNvSpPr/>
      </dsp:nvSpPr>
      <dsp:spPr>
        <a:xfrm>
          <a:off x="0" y="4109199"/>
          <a:ext cx="896448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glow rad="63500">
            <a:schemeClr val="accent6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C8787B-6BD3-4EB7-BFE0-A8636C73EC64}">
      <dsp:nvSpPr>
        <dsp:cNvPr id="0" name=""/>
        <dsp:cNvSpPr/>
      </dsp:nvSpPr>
      <dsp:spPr>
        <a:xfrm>
          <a:off x="0" y="3888429"/>
          <a:ext cx="8964488" cy="2053094"/>
        </a:xfrm>
        <a:prstGeom prst="rect">
          <a:avLst/>
        </a:prstGeom>
        <a:noFill/>
        <a:ln w="120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Overall, investing in people remains essential for sustaining competitiveness in the UK automotive battery market.</a:t>
          </a:r>
        </a:p>
      </dsp:txBody>
      <dsp:txXfrm>
        <a:off x="0" y="3888429"/>
        <a:ext cx="8964488" cy="20530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850346-9C71-4399-A30E-61A9FB4DDF6E}">
      <dsp:nvSpPr>
        <dsp:cNvPr id="0" name=""/>
        <dsp:cNvSpPr/>
      </dsp:nvSpPr>
      <dsp:spPr>
        <a:xfrm>
          <a:off x="0" y="0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9A3CA-6B97-4484-8618-6BEDA72160B0}">
      <dsp:nvSpPr>
        <dsp:cNvPr id="0" name=""/>
        <dsp:cNvSpPr/>
      </dsp:nvSpPr>
      <dsp:spPr>
        <a:xfrm>
          <a:off x="0" y="0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Armstrong, M. (2020) Armstrong’s Handbook of Human Resource Management Practice. 15th edn. London: Kogan Page.</a:t>
          </a:r>
          <a:endParaRPr lang="en-US" sz="1200" kern="1200"/>
        </a:p>
      </dsp:txBody>
      <dsp:txXfrm>
        <a:off x="0" y="0"/>
        <a:ext cx="8363272" cy="369041"/>
      </dsp:txXfrm>
    </dsp:sp>
    <dsp:sp modelId="{7B7FE7FF-59CB-4428-A7A4-790FEB488934}">
      <dsp:nvSpPr>
        <dsp:cNvPr id="0" name=""/>
        <dsp:cNvSpPr/>
      </dsp:nvSpPr>
      <dsp:spPr>
        <a:xfrm>
          <a:off x="0" y="369040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983F9-1A4E-40A3-A095-1C598674520F}">
      <dsp:nvSpPr>
        <dsp:cNvPr id="0" name=""/>
        <dsp:cNvSpPr/>
      </dsp:nvSpPr>
      <dsp:spPr>
        <a:xfrm>
          <a:off x="0" y="369041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Beardwell, J. and Thompson, A. (2017) Human Resource Management: A Contemporary Approach. 8th edn. London: Pearson.</a:t>
          </a:r>
          <a:endParaRPr lang="en-US" sz="1200" kern="1200"/>
        </a:p>
      </dsp:txBody>
      <dsp:txXfrm>
        <a:off x="0" y="369041"/>
        <a:ext cx="8363272" cy="369041"/>
      </dsp:txXfrm>
    </dsp:sp>
    <dsp:sp modelId="{B4EB8BE3-A347-455F-81A7-EFA8E5979DD1}">
      <dsp:nvSpPr>
        <dsp:cNvPr id="0" name=""/>
        <dsp:cNvSpPr/>
      </dsp:nvSpPr>
      <dsp:spPr>
        <a:xfrm>
          <a:off x="0" y="738081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3A82C-706E-4615-AB16-4AC8A903050B}">
      <dsp:nvSpPr>
        <dsp:cNvPr id="0" name=""/>
        <dsp:cNvSpPr/>
      </dsp:nvSpPr>
      <dsp:spPr>
        <a:xfrm>
          <a:off x="0" y="738082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Boxall, P. and Purcell, J. (2016) Strategy and Human Resource Management. 4th edn. London: Palgrave.</a:t>
          </a:r>
          <a:endParaRPr lang="en-US" sz="1200" kern="1200"/>
        </a:p>
      </dsp:txBody>
      <dsp:txXfrm>
        <a:off x="0" y="738082"/>
        <a:ext cx="8363272" cy="369041"/>
      </dsp:txXfrm>
    </dsp:sp>
    <dsp:sp modelId="{F089614A-66E7-4B25-AEFA-72165E8423B6}">
      <dsp:nvSpPr>
        <dsp:cNvPr id="0" name=""/>
        <dsp:cNvSpPr/>
      </dsp:nvSpPr>
      <dsp:spPr>
        <a:xfrm>
          <a:off x="0" y="1107123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7DFB5-CC51-4923-8E40-444535219505}">
      <dsp:nvSpPr>
        <dsp:cNvPr id="0" name=""/>
        <dsp:cNvSpPr/>
      </dsp:nvSpPr>
      <dsp:spPr>
        <a:xfrm>
          <a:off x="0" y="1107123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Bratton, J. and Gold, J. (2017) Human Resource Management. 6th </a:t>
          </a:r>
          <a:r>
            <a:rPr lang="en-GB" sz="1200" kern="1200" dirty="0" err="1"/>
            <a:t>edn</a:t>
          </a:r>
          <a:r>
            <a:rPr lang="en-GB" sz="1200" kern="1200" dirty="0"/>
            <a:t>. London: Palgrave.</a:t>
          </a:r>
          <a:endParaRPr lang="en-US" sz="1200" kern="1200" dirty="0"/>
        </a:p>
      </dsp:txBody>
      <dsp:txXfrm>
        <a:off x="0" y="1107123"/>
        <a:ext cx="8363272" cy="369041"/>
      </dsp:txXfrm>
    </dsp:sp>
    <dsp:sp modelId="{06ED85B8-ED08-476B-B87F-1B3828DB18D5}">
      <dsp:nvSpPr>
        <dsp:cNvPr id="0" name=""/>
        <dsp:cNvSpPr/>
      </dsp:nvSpPr>
      <dsp:spPr>
        <a:xfrm>
          <a:off x="0" y="1476163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3ABA3-086B-4BD8-BAEF-67A44C72B881}">
      <dsp:nvSpPr>
        <dsp:cNvPr id="0" name=""/>
        <dsp:cNvSpPr/>
      </dsp:nvSpPr>
      <dsp:spPr>
        <a:xfrm>
          <a:off x="0" y="1476164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CIPD (2023) Performance Management Factsheet. London: CIPD.</a:t>
          </a:r>
          <a:endParaRPr lang="en-US" sz="1200" kern="1200"/>
        </a:p>
      </dsp:txBody>
      <dsp:txXfrm>
        <a:off x="0" y="1476164"/>
        <a:ext cx="8363272" cy="369041"/>
      </dsp:txXfrm>
    </dsp:sp>
    <dsp:sp modelId="{C3A1F8B0-A606-428F-A586-FB8B73C95230}">
      <dsp:nvSpPr>
        <dsp:cNvPr id="0" name=""/>
        <dsp:cNvSpPr/>
      </dsp:nvSpPr>
      <dsp:spPr>
        <a:xfrm>
          <a:off x="0" y="1845204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EDAC7-628F-450F-8BA1-7DAE7C03E2B8}">
      <dsp:nvSpPr>
        <dsp:cNvPr id="0" name=""/>
        <dsp:cNvSpPr/>
      </dsp:nvSpPr>
      <dsp:spPr>
        <a:xfrm>
          <a:off x="0" y="1845205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Dessler, G. (2020) Human Resource Management. 16th edn. Harlow: Pearson.</a:t>
          </a:r>
          <a:endParaRPr lang="en-US" sz="1200" kern="1200"/>
        </a:p>
      </dsp:txBody>
      <dsp:txXfrm>
        <a:off x="0" y="1845205"/>
        <a:ext cx="8363272" cy="369041"/>
      </dsp:txXfrm>
    </dsp:sp>
    <dsp:sp modelId="{9E71DC2A-FD09-4DE4-BFEA-13DA8903CD9D}">
      <dsp:nvSpPr>
        <dsp:cNvPr id="0" name=""/>
        <dsp:cNvSpPr/>
      </dsp:nvSpPr>
      <dsp:spPr>
        <a:xfrm>
          <a:off x="0" y="2214246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29C05-BEBC-470C-BA3E-00D996456D9D}">
      <dsp:nvSpPr>
        <dsp:cNvPr id="0" name=""/>
        <dsp:cNvSpPr/>
      </dsp:nvSpPr>
      <dsp:spPr>
        <a:xfrm>
          <a:off x="0" y="2214246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Guest, D. (2017) Human Resource Management and Performance. London: CIPD.</a:t>
          </a:r>
          <a:endParaRPr lang="en-US" sz="1200" kern="1200"/>
        </a:p>
      </dsp:txBody>
      <dsp:txXfrm>
        <a:off x="0" y="2214246"/>
        <a:ext cx="8363272" cy="369041"/>
      </dsp:txXfrm>
    </dsp:sp>
    <dsp:sp modelId="{1CA73916-A23B-425B-9C86-A70C3B1E75DC}">
      <dsp:nvSpPr>
        <dsp:cNvPr id="0" name=""/>
        <dsp:cNvSpPr/>
      </dsp:nvSpPr>
      <dsp:spPr>
        <a:xfrm>
          <a:off x="0" y="2583286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F2381-1DBE-4310-9107-10242DEACC9E}">
      <dsp:nvSpPr>
        <dsp:cNvPr id="0" name=""/>
        <dsp:cNvSpPr/>
      </dsp:nvSpPr>
      <dsp:spPr>
        <a:xfrm>
          <a:off x="0" y="2583287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Latham, G.P. (2014) Work Motivation. London: Sage.</a:t>
          </a:r>
          <a:endParaRPr lang="en-US" sz="1200" kern="1200"/>
        </a:p>
      </dsp:txBody>
      <dsp:txXfrm>
        <a:off x="0" y="2583287"/>
        <a:ext cx="8363272" cy="369041"/>
      </dsp:txXfrm>
    </dsp:sp>
    <dsp:sp modelId="{DCABEAA4-CF5D-453C-AE21-7C8146DA0BB1}">
      <dsp:nvSpPr>
        <dsp:cNvPr id="0" name=""/>
        <dsp:cNvSpPr/>
      </dsp:nvSpPr>
      <dsp:spPr>
        <a:xfrm>
          <a:off x="0" y="2952327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BB3A0-5E07-4A1E-AEBF-E21AD2EFF673}">
      <dsp:nvSpPr>
        <dsp:cNvPr id="0" name=""/>
        <dsp:cNvSpPr/>
      </dsp:nvSpPr>
      <dsp:spPr>
        <a:xfrm>
          <a:off x="0" y="2952328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Marchington, M. et al. (2020) Human Resource Management at Work. 7th edn. London: Kogan Page.</a:t>
          </a:r>
          <a:endParaRPr lang="en-US" sz="1200" kern="1200"/>
        </a:p>
      </dsp:txBody>
      <dsp:txXfrm>
        <a:off x="0" y="2952328"/>
        <a:ext cx="8363272" cy="369041"/>
      </dsp:txXfrm>
    </dsp:sp>
    <dsp:sp modelId="{721368FB-69D4-4767-84E3-4E8F3784B6EC}">
      <dsp:nvSpPr>
        <dsp:cNvPr id="0" name=""/>
        <dsp:cNvSpPr/>
      </dsp:nvSpPr>
      <dsp:spPr>
        <a:xfrm>
          <a:off x="0" y="3321369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EFB78-E265-4509-ACEC-1206DCEA130F}">
      <dsp:nvSpPr>
        <dsp:cNvPr id="0" name=""/>
        <dsp:cNvSpPr/>
      </dsp:nvSpPr>
      <dsp:spPr>
        <a:xfrm>
          <a:off x="0" y="3321369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Mullins, L.J. (2019) Management and Organisational Behaviour. 11th edn. Harlow: Pearson.</a:t>
          </a:r>
          <a:endParaRPr lang="en-US" sz="1200" kern="1200"/>
        </a:p>
      </dsp:txBody>
      <dsp:txXfrm>
        <a:off x="0" y="3321369"/>
        <a:ext cx="8363272" cy="369041"/>
      </dsp:txXfrm>
    </dsp:sp>
    <dsp:sp modelId="{40D25E25-16C7-4BC2-BDA9-A31283D7117D}">
      <dsp:nvSpPr>
        <dsp:cNvPr id="0" name=""/>
        <dsp:cNvSpPr/>
      </dsp:nvSpPr>
      <dsp:spPr>
        <a:xfrm>
          <a:off x="0" y="3690409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3332E-8C1D-4B3F-8FEA-10D95364396B}">
      <dsp:nvSpPr>
        <dsp:cNvPr id="0" name=""/>
        <dsp:cNvSpPr/>
      </dsp:nvSpPr>
      <dsp:spPr>
        <a:xfrm>
          <a:off x="0" y="3690410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Noe, R. et al. (2020) Human Resource Management. 11th edn. New York: McGraw-Hill.</a:t>
          </a:r>
          <a:endParaRPr lang="en-US" sz="1200" kern="1200"/>
        </a:p>
      </dsp:txBody>
      <dsp:txXfrm>
        <a:off x="0" y="3690410"/>
        <a:ext cx="8363272" cy="369041"/>
      </dsp:txXfrm>
    </dsp:sp>
    <dsp:sp modelId="{0F12BC3D-CAB0-47B8-BD73-E0563ACF22E5}">
      <dsp:nvSpPr>
        <dsp:cNvPr id="0" name=""/>
        <dsp:cNvSpPr/>
      </dsp:nvSpPr>
      <dsp:spPr>
        <a:xfrm>
          <a:off x="0" y="4059450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239D3-1D76-49FA-AF56-D6E4E9019A99}">
      <dsp:nvSpPr>
        <dsp:cNvPr id="0" name=""/>
        <dsp:cNvSpPr/>
      </dsp:nvSpPr>
      <dsp:spPr>
        <a:xfrm>
          <a:off x="0" y="4059451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Purcell, J. (2014) HRM and Performance. London: CIPD.</a:t>
          </a:r>
          <a:endParaRPr lang="en-US" sz="1200" kern="1200"/>
        </a:p>
      </dsp:txBody>
      <dsp:txXfrm>
        <a:off x="0" y="4059451"/>
        <a:ext cx="8363272" cy="369041"/>
      </dsp:txXfrm>
    </dsp:sp>
    <dsp:sp modelId="{F6FA82A0-502A-4EF9-9E1B-30294F9F4C59}">
      <dsp:nvSpPr>
        <dsp:cNvPr id="0" name=""/>
        <dsp:cNvSpPr/>
      </dsp:nvSpPr>
      <dsp:spPr>
        <a:xfrm>
          <a:off x="0" y="4428492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99FB2-CCDD-47AA-B0CC-CF3E6AF47A87}">
      <dsp:nvSpPr>
        <dsp:cNvPr id="0" name=""/>
        <dsp:cNvSpPr/>
      </dsp:nvSpPr>
      <dsp:spPr>
        <a:xfrm>
          <a:off x="0" y="4428492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Storey, J. (2018) Human Resource Management. 5th edn. London: Routledge.</a:t>
          </a:r>
          <a:endParaRPr lang="en-US" sz="1200" kern="1200"/>
        </a:p>
      </dsp:txBody>
      <dsp:txXfrm>
        <a:off x="0" y="4428492"/>
        <a:ext cx="8363272" cy="369041"/>
      </dsp:txXfrm>
    </dsp:sp>
    <dsp:sp modelId="{41648DB1-0713-4663-B6BA-F2FBCCF71B14}">
      <dsp:nvSpPr>
        <dsp:cNvPr id="0" name=""/>
        <dsp:cNvSpPr/>
      </dsp:nvSpPr>
      <dsp:spPr>
        <a:xfrm>
          <a:off x="0" y="4797532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0FB72-4AD5-4DBB-8AF5-F68B0CD33DC4}">
      <dsp:nvSpPr>
        <dsp:cNvPr id="0" name=""/>
        <dsp:cNvSpPr/>
      </dsp:nvSpPr>
      <dsp:spPr>
        <a:xfrm>
          <a:off x="0" y="4797532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Torrington, D. et al. (2020) Human Resource Management. 11th edn. Harlow: Pearson.</a:t>
          </a:r>
          <a:endParaRPr lang="en-US" sz="1200" kern="1200"/>
        </a:p>
      </dsp:txBody>
      <dsp:txXfrm>
        <a:off x="0" y="4797532"/>
        <a:ext cx="8363272" cy="369041"/>
      </dsp:txXfrm>
    </dsp:sp>
    <dsp:sp modelId="{53223540-0218-4DCC-9EB1-C4379EEE844D}">
      <dsp:nvSpPr>
        <dsp:cNvPr id="0" name=""/>
        <dsp:cNvSpPr/>
      </dsp:nvSpPr>
      <dsp:spPr>
        <a:xfrm>
          <a:off x="0" y="5166573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FA1CB-0A1D-4E4A-B321-B655C83A6F2F}">
      <dsp:nvSpPr>
        <dsp:cNvPr id="0" name=""/>
        <dsp:cNvSpPr/>
      </dsp:nvSpPr>
      <dsp:spPr>
        <a:xfrm>
          <a:off x="0" y="5166573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Ulrich, D. et al. (2015) HR Competencies. Alexandria: SHRM.</a:t>
          </a:r>
          <a:endParaRPr lang="en-US" sz="1200" kern="1200"/>
        </a:p>
      </dsp:txBody>
      <dsp:txXfrm>
        <a:off x="0" y="5166573"/>
        <a:ext cx="8363272" cy="369041"/>
      </dsp:txXfrm>
    </dsp:sp>
    <dsp:sp modelId="{393CA9BE-2867-48D1-917C-633D29D46428}">
      <dsp:nvSpPr>
        <dsp:cNvPr id="0" name=""/>
        <dsp:cNvSpPr/>
      </dsp:nvSpPr>
      <dsp:spPr>
        <a:xfrm>
          <a:off x="0" y="5535614"/>
          <a:ext cx="83632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A4984-65BF-4F94-AE25-4DB116EFAD7F}">
      <dsp:nvSpPr>
        <dsp:cNvPr id="0" name=""/>
        <dsp:cNvSpPr/>
      </dsp:nvSpPr>
      <dsp:spPr>
        <a:xfrm>
          <a:off x="0" y="5535614"/>
          <a:ext cx="8363272" cy="369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Yukl, G. (2019) Leadership in Organizations. 9th edn. Harlow: Pearson.</a:t>
          </a:r>
          <a:endParaRPr lang="en-US" sz="1200" kern="1200"/>
        </a:p>
      </dsp:txBody>
      <dsp:txXfrm>
        <a:off x="0" y="5535614"/>
        <a:ext cx="8363272" cy="36904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45D55-01F7-49BE-BD8A-05778AE9D5E0}">
      <dsp:nvSpPr>
        <dsp:cNvPr id="0" name=""/>
        <dsp:cNvSpPr/>
      </dsp:nvSpPr>
      <dsp:spPr>
        <a:xfrm>
          <a:off x="1047518" y="1441673"/>
          <a:ext cx="1695937" cy="169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ED879-B44C-43D4-A007-B5734BCE5471}">
      <dsp:nvSpPr>
        <dsp:cNvPr id="0" name=""/>
        <dsp:cNvSpPr/>
      </dsp:nvSpPr>
      <dsp:spPr>
        <a:xfrm>
          <a:off x="11112" y="3564019"/>
          <a:ext cx="37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Thank you </a:t>
          </a:r>
          <a:endParaRPr lang="en-US" sz="4600" kern="1200" dirty="0"/>
        </a:p>
      </dsp:txBody>
      <dsp:txXfrm>
        <a:off x="11112" y="3564019"/>
        <a:ext cx="3768750" cy="720000"/>
      </dsp:txXfrm>
    </dsp:sp>
    <dsp:sp modelId="{8D7C3FCA-D74E-4944-8F33-E661D65BABC9}">
      <dsp:nvSpPr>
        <dsp:cNvPr id="0" name=""/>
        <dsp:cNvSpPr/>
      </dsp:nvSpPr>
      <dsp:spPr>
        <a:xfrm>
          <a:off x="5475799" y="1441673"/>
          <a:ext cx="1695937" cy="169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5220D-0BE9-4829-A8DE-F83B6FB434E8}">
      <dsp:nvSpPr>
        <dsp:cNvPr id="0" name=""/>
        <dsp:cNvSpPr/>
      </dsp:nvSpPr>
      <dsp:spPr>
        <a:xfrm>
          <a:off x="4439393" y="3564019"/>
          <a:ext cx="37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Any questions?</a:t>
          </a:r>
          <a:endParaRPr lang="en-US" sz="4600" kern="1200"/>
        </a:p>
      </dsp:txBody>
      <dsp:txXfrm>
        <a:off x="4439393" y="3564019"/>
        <a:ext cx="37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8B804-B96F-439D-B62E-9565B095CF52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2EB68-90AB-45B2-8832-9E1792677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712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4946-29C9-31F8-0C31-216440331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AEE9CE-15F4-5314-359C-2376255BB2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A36805-E867-9924-A0AD-B9B962BCFA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56853-4259-4444-AAA6-7D67DA07E2F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794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0">
              <a:srgbClr val="42789E"/>
            </a:gs>
            <a:gs pos="83000">
              <a:schemeClr val="tx1">
                <a:lumMod val="50000"/>
              </a:schemeClr>
            </a:gs>
            <a:gs pos="100000">
              <a:srgbClr val="FF00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C4ADD04-41D5-4AA1-9943-9C70025DC5CB}" type="datetimeFigureOut">
              <a:rPr lang="en-GB" smtClean="0"/>
              <a:pPr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30FAA23-4E14-4081-B499-82CA857290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30000">
              <a:srgbClr val="42789E"/>
            </a:gs>
            <a:gs pos="83000">
              <a:schemeClr val="tx1">
                <a:lumMod val="50000"/>
              </a:schemeClr>
            </a:gs>
            <a:gs pos="100000">
              <a:srgbClr val="FF00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Afbeelding 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6297" y="636778"/>
            <a:ext cx="1239773" cy="314149"/>
          </a:xfrm>
          <a:prstGeom prst="rect">
            <a:avLst/>
          </a:prstGeom>
        </p:spPr>
      </p:pic>
      <p:sp>
        <p:nvSpPr>
          <p:cNvPr id="1026" name="Text Box 8"/>
          <p:cNvSpPr txBox="1">
            <a:spLocks noChangeArrowheads="1"/>
          </p:cNvSpPr>
          <p:nvPr/>
        </p:nvSpPr>
        <p:spPr bwMode="auto">
          <a:xfrm>
            <a:off x="684218" y="411956"/>
            <a:ext cx="770413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nl-NL">
              <a:ea typeface="ＭＳ Ｐゴシック" charset="-128"/>
            </a:endParaRPr>
          </a:p>
        </p:txBody>
      </p:sp>
      <p:sp>
        <p:nvSpPr>
          <p:cNvPr id="1027" name="Rectangle 1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560" y="1511301"/>
            <a:ext cx="7919665" cy="450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1028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11560" y="260351"/>
            <a:ext cx="791966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>
          <a:xfrm>
            <a:off x="6553201" y="6356352"/>
            <a:ext cx="1973943" cy="3686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56853-4259-4444-AAA6-7D67DA07E2F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7DFBEC-7506-C42E-C1F0-E0586D40ADEC}"/>
              </a:ext>
            </a:extLst>
          </p:cNvPr>
          <p:cNvSpPr/>
          <p:nvPr userDrawn="1"/>
        </p:nvSpPr>
        <p:spPr>
          <a:xfrm>
            <a:off x="0" y="6221224"/>
            <a:ext cx="9144000" cy="636777"/>
          </a:xfrm>
          <a:prstGeom prst="rect">
            <a:avLst/>
          </a:prstGeom>
          <a:solidFill>
            <a:srgbClr val="0D2C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80095149-8CC8-4AA5-13D5-E55DF8E0AE7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76256" y="280419"/>
            <a:ext cx="1901358" cy="788476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bg1"/>
          </a:solidFill>
          <a:latin typeface="+mj-lt"/>
          <a:ea typeface="+mj-ea"/>
          <a:cs typeface="Open Sans Light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bg1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ts val="1200"/>
        </a:spcBef>
        <a:spcAft>
          <a:spcPct val="0"/>
        </a:spcAft>
        <a:defRPr sz="2000">
          <a:solidFill>
            <a:schemeClr val="bg1"/>
          </a:solidFill>
          <a:latin typeface="+mn-lt"/>
          <a:ea typeface="+mn-ea"/>
          <a:cs typeface="Open Sans Light"/>
        </a:defRPr>
      </a:lvl1pPr>
      <a:lvl2pPr marL="742950" indent="-285750" algn="l" rtl="0" eaLnBrk="0" fontAlgn="base" hangingPunct="0">
        <a:spcBef>
          <a:spcPts val="1200"/>
        </a:spcBef>
        <a:spcAft>
          <a:spcPct val="0"/>
        </a:spcAft>
        <a:buChar char="–"/>
        <a:defRPr sz="1800">
          <a:solidFill>
            <a:schemeClr val="bg1"/>
          </a:solidFill>
          <a:latin typeface="+mn-lt"/>
          <a:cs typeface="Open Sans Light"/>
        </a:defRPr>
      </a:lvl2pPr>
      <a:lvl3pPr marL="1143000" indent="-228600" algn="l" rtl="0" eaLnBrk="0" fontAlgn="base" hangingPunct="0">
        <a:spcBef>
          <a:spcPts val="1200"/>
        </a:spcBef>
        <a:spcAft>
          <a:spcPct val="0"/>
        </a:spcAft>
        <a:buChar char="•"/>
        <a:defRPr sz="1800">
          <a:solidFill>
            <a:schemeClr val="bg1"/>
          </a:solidFill>
          <a:latin typeface="+mn-lt"/>
          <a:cs typeface="Open Sans Light"/>
        </a:defRPr>
      </a:lvl3pPr>
      <a:lvl4pPr marL="1600200" indent="-228600" algn="l" rtl="0" eaLnBrk="0" fontAlgn="base" hangingPunct="0">
        <a:spcBef>
          <a:spcPts val="1200"/>
        </a:spcBef>
        <a:spcAft>
          <a:spcPct val="0"/>
        </a:spcAft>
        <a:buChar char="–"/>
        <a:defRPr sz="1600">
          <a:solidFill>
            <a:schemeClr val="bg1"/>
          </a:solidFill>
          <a:latin typeface="+mn-lt"/>
          <a:cs typeface="Open Sans Light"/>
        </a:defRPr>
      </a:lvl4pPr>
      <a:lvl5pPr marL="2057400" indent="-228600" algn="l" rtl="0" eaLnBrk="0" fontAlgn="base" hangingPunct="0">
        <a:spcBef>
          <a:spcPts val="1200"/>
        </a:spcBef>
        <a:spcAft>
          <a:spcPct val="0"/>
        </a:spcAft>
        <a:buChar char="»"/>
        <a:defRPr sz="1400">
          <a:solidFill>
            <a:schemeClr val="bg1"/>
          </a:solidFill>
          <a:latin typeface="+mn-lt"/>
          <a:cs typeface="Open Sans Ligh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cid:image001.png@01D0EA4A.2BD679A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6.png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5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5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5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5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5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5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5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>
            <a:off x="0" y="5733256"/>
            <a:ext cx="9144000" cy="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7" name="Picture 6" descr="Discover University of Wales Trinity Saint David">
            <a:extLst>
              <a:ext uri="{FF2B5EF4-FFF2-40B4-BE49-F238E27FC236}">
                <a16:creationId xmlns:a16="http://schemas.microsoft.com/office/drawing/2014/main" id="{7CE855D8-67D4-B449-C5D5-DCA8D4192C4E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98" r="75862"/>
          <a:stretch>
            <a:fillRect/>
          </a:stretch>
        </p:blipFill>
        <p:spPr bwMode="auto">
          <a:xfrm>
            <a:off x="8244408" y="6392380"/>
            <a:ext cx="708064" cy="43452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080" name="TextBox 20">
            <a:extLst>
              <a:ext uri="{FF2B5EF4-FFF2-40B4-BE49-F238E27FC236}">
                <a16:creationId xmlns:a16="http://schemas.microsoft.com/office/drawing/2014/main" id="{6DCE659A-C165-B6E0-8A61-7726AAA654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76250"/>
              </p:ext>
            </p:extLst>
          </p:nvPr>
        </p:nvGraphicFramePr>
        <p:xfrm>
          <a:off x="395536" y="332656"/>
          <a:ext cx="8064896" cy="5571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5760116"/>
            <a:ext cx="936104" cy="1066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6D8F22B-47C0-9F5D-174F-A4CF975881B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5536" y="6337953"/>
            <a:ext cx="71329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082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80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9144000" cy="908720"/>
          </a:xfrm>
          <a:prstGeom prst="rect">
            <a:avLst/>
          </a:prstGeom>
          <a:gradFill>
            <a:gsLst>
              <a:gs pos="97000">
                <a:srgbClr val="9A2C4C"/>
              </a:gs>
              <a:gs pos="10000">
                <a:srgbClr val="FF0000"/>
              </a:gs>
              <a:gs pos="53000">
                <a:srgbClr val="0070C0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27992" y="44624"/>
            <a:ext cx="7772400" cy="9144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2800" spc="0" dirty="0">
              <a:ln w="18415" cmpd="sng">
                <a:noFill/>
                <a:prstDash val="solid"/>
              </a:ln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brushed steel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720"/>
            <a:ext cx="9144000" cy="288032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9050" cmpd="sng"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88640"/>
            <a:ext cx="1322929" cy="1507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Rectangle 3">
            <a:extLst>
              <a:ext uri="{FF2B5EF4-FFF2-40B4-BE49-F238E27FC236}">
                <a16:creationId xmlns:a16="http://schemas.microsoft.com/office/drawing/2014/main" id="{A0E0686A-4DBC-1881-5A8C-9E960C3C6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743" y="1211964"/>
            <a:ext cx="7803649" cy="53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Introduction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2. Company Overview – Shield Batteries (UK)</a:t>
            </a:r>
            <a:endParaRPr lang="en-US" altLang="en-US" sz="2000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3. Recruitment Process of a Team Member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   3.1 Job Analysis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3.2 Job Description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3.3 Person Specification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4 Learning, Training and Development Needs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4.1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Behaviourist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 Learning Theory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4.2 Cognitivist Learning Theory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 4.3 Humanist / Experiential Learning Theory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5. Conclusion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rial" panose="020B0604020202020204" pitchFamily="34" charset="0"/>
              </a:rPr>
              <a:t>6. References</a:t>
            </a:r>
          </a:p>
        </p:txBody>
      </p:sp>
    </p:spTree>
    <p:extLst>
      <p:ext uri="{BB962C8B-B14F-4D97-AF65-F5344CB8AC3E}">
        <p14:creationId xmlns:p14="http://schemas.microsoft.com/office/powerpoint/2010/main" val="17706211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CBB8E-FF4D-E565-5E3C-587DAEA5A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8064896" cy="720080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8B33165C-8EEB-2553-956C-F33D6BD22874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597422648"/>
              </p:ext>
            </p:extLst>
          </p:nvPr>
        </p:nvGraphicFramePr>
        <p:xfrm>
          <a:off x="-35903" y="710718"/>
          <a:ext cx="8712968" cy="5158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7BDE3F6-E0A7-5B55-12A5-43F1321A4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31940" y="5595925"/>
            <a:ext cx="1080120" cy="12309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619927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8C8726F-5058-6E9F-68FC-EA18371FD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74009-E3BE-1202-7134-956E77275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260648"/>
            <a:ext cx="8387655" cy="684688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Company overview: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D5F5EE5-C4D4-73B8-DD36-FB8E67C4F94C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401546177"/>
              </p:ext>
            </p:extLst>
          </p:nvPr>
        </p:nvGraphicFramePr>
        <p:xfrm>
          <a:off x="504825" y="945336"/>
          <a:ext cx="8181976" cy="54730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2771335-50A9-0CA1-34E6-4B0BDBD28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14346" y="5060056"/>
            <a:ext cx="1193917" cy="13605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714104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9720185-A306-9851-B13C-38557D7C5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AF812-676F-0667-A0DF-CBDAF45A7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188640"/>
            <a:ext cx="8027615" cy="648072"/>
          </a:xfrm>
        </p:spPr>
        <p:txBody>
          <a:bodyPr/>
          <a:lstStyle/>
          <a:p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</a:rPr>
              <a:t>3.1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Recruitment Process of a Sales Executive</a:t>
            </a: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E9D91D-83B7-898D-0C71-F68F01DFF0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0" y="980728"/>
            <a:ext cx="9144000" cy="547260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analysis: </a:t>
            </a:r>
          </a:p>
          <a:p>
            <a:pPr>
              <a:buNone/>
            </a:pPr>
            <a:r>
              <a:rPr lang="en-US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Within Shield Batteries, job analysis for the Sales Executive role focuses on both technical expertise and interpersonal capability, reflecting the strategic importance of sales performance in a competitive manufacturing and distribution environment.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(Boxall and Purcell, 2016).</a:t>
            </a:r>
          </a:p>
          <a:p>
            <a:pPr>
              <a:buNone/>
            </a:pPr>
            <a:endParaRPr lang="en-US" sz="26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Selling commercial/industrial/automotive batteries to B2B and B2C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Effective customer retention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and developing new business 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Demonstrating a strong understanding of product specifications and applications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accent3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Liaising effectively with internal departments such as logistics and production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Achieving sales targets while maintaining high standards of customer service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7DA9EC-9511-683A-4157-E1B53245B9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44408" y="5550470"/>
            <a:ext cx="792088" cy="902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98697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4F5AD-DE97-9FFE-D5E3-9FF4492E1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7" y="439611"/>
            <a:ext cx="8363273" cy="914400"/>
          </a:xfrm>
        </p:spPr>
        <p:txBody>
          <a:bodyPr/>
          <a:lstStyle/>
          <a:p>
            <a:pPr algn="ctr"/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</a:rPr>
              <a:t>3.1 </a:t>
            </a:r>
            <a:r>
              <a:rPr lang="en-US" altLang="en-US" sz="2000" dirty="0">
                <a:solidFill>
                  <a:srgbClr val="FFFF00"/>
                </a:solidFill>
                <a:latin typeface="Arial" panose="020B0604020202020204" pitchFamily="34" charset="0"/>
              </a:rPr>
              <a:t>continued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Recruitment Process of a Sales Executive</a:t>
            </a:r>
            <a:endParaRPr lang="en-GB" sz="2400" dirty="0"/>
          </a:p>
        </p:txBody>
      </p:sp>
      <p:graphicFrame>
        <p:nvGraphicFramePr>
          <p:cNvPr id="27" name="Content Placeholder 5">
            <a:extLst>
              <a:ext uri="{FF2B5EF4-FFF2-40B4-BE49-F238E27FC236}">
                <a16:creationId xmlns:a16="http://schemas.microsoft.com/office/drawing/2014/main" id="{EA7A9B7B-BA36-F102-136C-D07DD2BEDE8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552399693"/>
              </p:ext>
            </p:extLst>
          </p:nvPr>
        </p:nvGraphicFramePr>
        <p:xfrm>
          <a:off x="323527" y="1354012"/>
          <a:ext cx="8363274" cy="5064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46FE7BE-9E1E-4969-ADE8-AC3BD96485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5229200"/>
            <a:ext cx="1368152" cy="1559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79621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AD90C43-9319-6BBC-BA6D-424B8F755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A8913-BE00-05BD-BE94-04F7EE32F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20218"/>
            <a:ext cx="8568951" cy="788502"/>
          </a:xfrm>
        </p:spPr>
        <p:txBody>
          <a:bodyPr/>
          <a:lstStyle/>
          <a:p>
            <a:pPr algn="ctr"/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</a:rPr>
              <a:t>3.1 continued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Recruitment Process of a Sales Executive</a:t>
            </a:r>
            <a:endParaRPr lang="en-GB" sz="2400" dirty="0"/>
          </a:p>
        </p:txBody>
      </p:sp>
      <p:graphicFrame>
        <p:nvGraphicFramePr>
          <p:cNvPr id="12" name="Content Placeholder 5">
            <a:extLst>
              <a:ext uri="{FF2B5EF4-FFF2-40B4-BE49-F238E27FC236}">
                <a16:creationId xmlns:a16="http://schemas.microsoft.com/office/drawing/2014/main" id="{4AAFB792-C9DC-44FD-41B2-A257F7A3607B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125591330"/>
              </p:ext>
            </p:extLst>
          </p:nvPr>
        </p:nvGraphicFramePr>
        <p:xfrm>
          <a:off x="107503" y="620688"/>
          <a:ext cx="8928993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C0BBA1A-4E5F-B9F3-48D6-9CF30A2481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8752" y="5157192"/>
            <a:ext cx="1371719" cy="156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752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9455F04-5F1D-A149-5880-EDFE345D9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E2D25-F499-58CD-90A9-8BD544313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692696"/>
          </a:xfrm>
        </p:spPr>
        <p:txBody>
          <a:bodyPr/>
          <a:lstStyle/>
          <a:p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 </a:t>
            </a:r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</a:rPr>
              <a:t>3.2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Job Description – Sales Executive (Shield Batteries)</a:t>
            </a:r>
            <a:endParaRPr lang="en-GB" sz="2800" dirty="0"/>
          </a:p>
        </p:txBody>
      </p:sp>
      <p:graphicFrame>
        <p:nvGraphicFramePr>
          <p:cNvPr id="11" name="Content Placeholder 4">
            <a:extLst>
              <a:ext uri="{FF2B5EF4-FFF2-40B4-BE49-F238E27FC236}">
                <a16:creationId xmlns:a16="http://schemas.microsoft.com/office/drawing/2014/main" id="{2CF69840-66FD-EE54-7347-A9BEF3563076}"/>
              </a:ext>
            </a:extLst>
          </p:cNvPr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839094731"/>
              </p:ext>
            </p:extLst>
          </p:nvPr>
        </p:nvGraphicFramePr>
        <p:xfrm>
          <a:off x="179512" y="836712"/>
          <a:ext cx="8856984" cy="5589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D1221E1-DDE5-6FF5-3126-07C12F559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5333650"/>
            <a:ext cx="945645" cy="1077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76487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11">
                                            <p:graphicEl>
                                              <a:dgm id="{C81A05BF-440A-45DD-B304-F000E214D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11">
                                            <p:graphicEl>
                                              <a:dgm id="{C81A05BF-440A-45DD-B304-F000E214D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11">
                                            <p:graphicEl>
                                              <a:dgm id="{C81A05BF-440A-45DD-B304-F000E214D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11">
                                            <p:graphicEl>
                                              <a:dgm id="{C81A05BF-440A-45DD-B304-F000E214D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11">
                                            <p:graphicEl>
                                              <a:dgm id="{F16B7655-B50F-4A72-833B-CAE21D18B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11">
                                            <p:graphicEl>
                                              <a:dgm id="{F16B7655-B50F-4A72-833B-CAE21D18B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11">
                                            <p:graphicEl>
                                              <a:dgm id="{F16B7655-B50F-4A72-833B-CAE21D18B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11">
                                            <p:graphicEl>
                                              <a:dgm id="{F16B7655-B50F-4A72-833B-CAE21D18B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11">
                                            <p:graphicEl>
                                              <a:dgm id="{B759FF1B-6282-441F-965E-9CF2E7C41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11">
                                            <p:graphicEl>
                                              <a:dgm id="{B759FF1B-6282-441F-965E-9CF2E7C41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1">
                                            <p:graphicEl>
                                              <a:dgm id="{B759FF1B-6282-441F-965E-9CF2E7C41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>
                                            <p:graphicEl>
                                              <a:dgm id="{B759FF1B-6282-441F-965E-9CF2E7C41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1">
                                            <p:graphicEl>
                                              <a:dgm id="{FA63D8EA-955E-4887-A665-B3046EFE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1">
                                            <p:graphicEl>
                                              <a:dgm id="{FA63D8EA-955E-4887-A665-B3046EFE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1">
                                            <p:graphicEl>
                                              <a:dgm id="{FA63D8EA-955E-4887-A665-B3046EFE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1">
                                            <p:graphicEl>
                                              <a:dgm id="{FA63D8EA-955E-4887-A665-B3046EFE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11">
                                            <p:graphicEl>
                                              <a:dgm id="{65130DE9-7FFD-4F4F-BB3E-FDC53BA3C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11">
                                            <p:graphicEl>
                                              <a:dgm id="{65130DE9-7FFD-4F4F-BB3E-FDC53BA3C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1">
                                            <p:graphicEl>
                                              <a:dgm id="{65130DE9-7FFD-4F4F-BB3E-FDC53BA3C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11">
                                            <p:graphicEl>
                                              <a:dgm id="{65130DE9-7FFD-4F4F-BB3E-FDC53BA3C4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11">
                                            <p:graphicEl>
                                              <a:dgm id="{2AFA4B88-4635-46E0-8FA9-F6800B6C42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11">
                                            <p:graphicEl>
                                              <a:dgm id="{2AFA4B88-4635-46E0-8FA9-F6800B6C42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11">
                                            <p:graphicEl>
                                              <a:dgm id="{2AFA4B88-4635-46E0-8FA9-F6800B6C42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11">
                                            <p:graphicEl>
                                              <a:dgm id="{2AFA4B88-4635-46E0-8FA9-F6800B6C42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1">
                                            <p:graphicEl>
                                              <a:dgm id="{DA57BA68-15D0-4153-AD37-26EE6CF01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1">
                                            <p:graphicEl>
                                              <a:dgm id="{DA57BA68-15D0-4153-AD37-26EE6CF01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1">
                                            <p:graphicEl>
                                              <a:dgm id="{DA57BA68-15D0-4153-AD37-26EE6CF01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1">
                                            <p:graphicEl>
                                              <a:dgm id="{DA57BA68-15D0-4153-AD37-26EE6CF01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1">
                                            <p:graphicEl>
                                              <a:dgm id="{24E21B48-A405-41B0-9C1A-D9F088083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1">
                                            <p:graphicEl>
                                              <a:dgm id="{24E21B48-A405-41B0-9C1A-D9F088083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1">
                                            <p:graphicEl>
                                              <a:dgm id="{24E21B48-A405-41B0-9C1A-D9F088083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1">
                                            <p:graphicEl>
                                              <a:dgm id="{24E21B48-A405-41B0-9C1A-D9F088083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50" autoRev="1" fill="remove"/>
                                        <p:tgtEl>
                                          <p:spTgt spid="11">
                                            <p:graphicEl>
                                              <a:dgm id="{C43A253F-3347-4F3A-B11E-C9602D44B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" dur="250" autoRev="1" fill="remove"/>
                                        <p:tgtEl>
                                          <p:spTgt spid="11">
                                            <p:graphicEl>
                                              <a:dgm id="{C43A253F-3347-4F3A-B11E-C9602D44B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11">
                                            <p:graphicEl>
                                              <a:dgm id="{C43A253F-3347-4F3A-B11E-C9602D44B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11">
                                            <p:graphicEl>
                                              <a:dgm id="{C43A253F-3347-4F3A-B11E-C9602D44B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50" autoRev="1" fill="remove"/>
                                        <p:tgtEl>
                                          <p:spTgt spid="11">
                                            <p:graphicEl>
                                              <a:dgm id="{3E2F39C4-E5BD-4689-8F29-521C51CF1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250" autoRev="1" fill="remove"/>
                                        <p:tgtEl>
                                          <p:spTgt spid="11">
                                            <p:graphicEl>
                                              <a:dgm id="{3E2F39C4-E5BD-4689-8F29-521C51CF1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11">
                                            <p:graphicEl>
                                              <a:dgm id="{3E2F39C4-E5BD-4689-8F29-521C51CF1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1">
                                            <p:graphicEl>
                                              <a:dgm id="{3E2F39C4-E5BD-4689-8F29-521C51CF1F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50" autoRev="1" fill="remove"/>
                                        <p:tgtEl>
                                          <p:spTgt spid="11">
                                            <p:graphicEl>
                                              <a:dgm id="{21D49DB4-7BC3-4C55-A31C-5C3F8EE82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2" dur="250" autoRev="1" fill="remove"/>
                                        <p:tgtEl>
                                          <p:spTgt spid="11">
                                            <p:graphicEl>
                                              <a:dgm id="{21D49DB4-7BC3-4C55-A31C-5C3F8EE82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250" autoRev="1" fill="remove"/>
                                        <p:tgtEl>
                                          <p:spTgt spid="11">
                                            <p:graphicEl>
                                              <a:dgm id="{21D49DB4-7BC3-4C55-A31C-5C3F8EE82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11">
                                            <p:graphicEl>
                                              <a:dgm id="{21D49DB4-7BC3-4C55-A31C-5C3F8EE82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11">
                                            <p:graphicEl>
                                              <a:dgm id="{532AD45E-9295-48FF-8CA2-D53A4FE6F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11">
                                            <p:graphicEl>
                                              <a:dgm id="{532AD45E-9295-48FF-8CA2-D53A4FE6F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1">
                                            <p:graphicEl>
                                              <a:dgm id="{532AD45E-9295-48FF-8CA2-D53A4FE6F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11">
                                            <p:graphicEl>
                                              <a:dgm id="{532AD45E-9295-48FF-8CA2-D53A4FE6F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50" autoRev="1" fill="remove"/>
                                        <p:tgtEl>
                                          <p:spTgt spid="11">
                                            <p:graphicEl>
                                              <a:dgm id="{62E1089C-F259-4FAF-A72E-54C8D3D11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2" dur="250" autoRev="1" fill="remove"/>
                                        <p:tgtEl>
                                          <p:spTgt spid="11">
                                            <p:graphicEl>
                                              <a:dgm id="{62E1089C-F259-4FAF-A72E-54C8D3D11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11">
                                            <p:graphicEl>
                                              <a:dgm id="{62E1089C-F259-4FAF-A72E-54C8D3D11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50" autoRev="1" fill="remove"/>
                                        <p:tgtEl>
                                          <p:spTgt spid="11">
                                            <p:graphicEl>
                                              <a:dgm id="{62E1089C-F259-4FAF-A72E-54C8D3D114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50" autoRev="1" fill="remove"/>
                                        <p:tgtEl>
                                          <p:spTgt spid="11">
                                            <p:graphicEl>
                                              <a:dgm id="{2025A7BD-1450-4A45-AE83-6A8CBDF09D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" autoRev="1" fill="remove"/>
                                        <p:tgtEl>
                                          <p:spTgt spid="11">
                                            <p:graphicEl>
                                              <a:dgm id="{2025A7BD-1450-4A45-AE83-6A8CBDF09D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11">
                                            <p:graphicEl>
                                              <a:dgm id="{2025A7BD-1450-4A45-AE83-6A8CBDF09D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11">
                                            <p:graphicEl>
                                              <a:dgm id="{2025A7BD-1450-4A45-AE83-6A8CBDF09D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1">
                                            <p:graphicEl>
                                              <a:dgm id="{22952910-9224-4B4B-AFA8-85EB00897E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1">
                                            <p:graphicEl>
                                              <a:dgm id="{22952910-9224-4B4B-AFA8-85EB00897E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>
                                            <p:graphicEl>
                                              <a:dgm id="{22952910-9224-4B4B-AFA8-85EB00897E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1">
                                            <p:graphicEl>
                                              <a:dgm id="{22952910-9224-4B4B-AFA8-85EB00897E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11">
                                            <p:graphicEl>
                                              <a:dgm id="{48FEC35B-A49F-4AC7-9160-9C056555C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11">
                                            <p:graphicEl>
                                              <a:dgm id="{48FEC35B-A49F-4AC7-9160-9C056555C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11">
                                            <p:graphicEl>
                                              <a:dgm id="{48FEC35B-A49F-4AC7-9160-9C056555C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11">
                                            <p:graphicEl>
                                              <a:dgm id="{48FEC35B-A49F-4AC7-9160-9C056555C1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1" dur="250" autoRev="1" fill="remove"/>
                                        <p:tgtEl>
                                          <p:spTgt spid="11">
                                            <p:graphicEl>
                                              <a:dgm id="{09FC9F2D-7A1A-4CF1-8E2C-FF42262C7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2" dur="250" autoRev="1" fill="remove"/>
                                        <p:tgtEl>
                                          <p:spTgt spid="11">
                                            <p:graphicEl>
                                              <a:dgm id="{09FC9F2D-7A1A-4CF1-8E2C-FF42262C7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11">
                                            <p:graphicEl>
                                              <a:dgm id="{09FC9F2D-7A1A-4CF1-8E2C-FF42262C7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11">
                                            <p:graphicEl>
                                              <a:dgm id="{09FC9F2D-7A1A-4CF1-8E2C-FF42262C74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6" dur="250" autoRev="1" fill="remove"/>
                                        <p:tgtEl>
                                          <p:spTgt spid="11">
                                            <p:graphicEl>
                                              <a:dgm id="{10CEAB7E-67CF-4C82-813A-0C3E249C27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7" dur="250" autoRev="1" fill="remove"/>
                                        <p:tgtEl>
                                          <p:spTgt spid="11">
                                            <p:graphicEl>
                                              <a:dgm id="{10CEAB7E-67CF-4C82-813A-0C3E249C27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8" dur="250" autoRev="1" fill="remove"/>
                                        <p:tgtEl>
                                          <p:spTgt spid="11">
                                            <p:graphicEl>
                                              <a:dgm id="{10CEAB7E-67CF-4C82-813A-0C3E249C27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1">
                                            <p:graphicEl>
                                              <a:dgm id="{10CEAB7E-67CF-4C82-813A-0C3E249C27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" dur="250" autoRev="1" fill="remove"/>
                                        <p:tgtEl>
                                          <p:spTgt spid="11">
                                            <p:graphicEl>
                                              <a:dgm id="{7B995439-2594-48F9-B4D8-0E50706D0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2" dur="250" autoRev="1" fill="remove"/>
                                        <p:tgtEl>
                                          <p:spTgt spid="11">
                                            <p:graphicEl>
                                              <a:dgm id="{7B995439-2594-48F9-B4D8-0E50706D0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3" dur="250" autoRev="1" fill="remove"/>
                                        <p:tgtEl>
                                          <p:spTgt spid="11">
                                            <p:graphicEl>
                                              <a:dgm id="{7B995439-2594-48F9-B4D8-0E50706D0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50" autoRev="1" fill="remove"/>
                                        <p:tgtEl>
                                          <p:spTgt spid="11">
                                            <p:graphicEl>
                                              <a:dgm id="{7B995439-2594-48F9-B4D8-0E50706D0F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11">
                                            <p:graphicEl>
                                              <a:dgm id="{B145256C-7FD9-4543-9E18-34A94010F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11">
                                            <p:graphicEl>
                                              <a:dgm id="{B145256C-7FD9-4543-9E18-34A94010F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1">
                                            <p:graphicEl>
                                              <a:dgm id="{B145256C-7FD9-4543-9E18-34A94010F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11">
                                            <p:graphicEl>
                                              <a:dgm id="{B145256C-7FD9-4543-9E18-34A94010F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1" dur="250" autoRev="1" fill="remove"/>
                                        <p:tgtEl>
                                          <p:spTgt spid="11">
                                            <p:graphicEl>
                                              <a:dgm id="{66D066F8-ACFE-40B1-A813-C73D899C1D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2" dur="250" autoRev="1" fill="remove"/>
                                        <p:tgtEl>
                                          <p:spTgt spid="11">
                                            <p:graphicEl>
                                              <a:dgm id="{66D066F8-ACFE-40B1-A813-C73D899C1D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11">
                                            <p:graphicEl>
                                              <a:dgm id="{66D066F8-ACFE-40B1-A813-C73D899C1D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50" autoRev="1" fill="remove"/>
                                        <p:tgtEl>
                                          <p:spTgt spid="11">
                                            <p:graphicEl>
                                              <a:dgm id="{66D066F8-ACFE-40B1-A813-C73D899C1D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250" autoRev="1" fill="remove"/>
                                        <p:tgtEl>
                                          <p:spTgt spid="11">
                                            <p:graphicEl>
                                              <a:dgm id="{39656915-DED7-4E0E-8A3D-1FBB722C11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7" dur="250" autoRev="1" fill="remove"/>
                                        <p:tgtEl>
                                          <p:spTgt spid="11">
                                            <p:graphicEl>
                                              <a:dgm id="{39656915-DED7-4E0E-8A3D-1FBB722C11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8" dur="250" autoRev="1" fill="remove"/>
                                        <p:tgtEl>
                                          <p:spTgt spid="11">
                                            <p:graphicEl>
                                              <a:dgm id="{39656915-DED7-4E0E-8A3D-1FBB722C11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50" autoRev="1" fill="remove"/>
                                        <p:tgtEl>
                                          <p:spTgt spid="11">
                                            <p:graphicEl>
                                              <a:dgm id="{39656915-DED7-4E0E-8A3D-1FBB722C11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11">
                                            <p:graphicEl>
                                              <a:dgm id="{2518B6D6-995D-4631-9E92-410CCFD38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11">
                                            <p:graphicEl>
                                              <a:dgm id="{2518B6D6-995D-4631-9E92-410CCFD38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11">
                                            <p:graphicEl>
                                              <a:dgm id="{2518B6D6-995D-4631-9E92-410CCFD38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11">
                                            <p:graphicEl>
                                              <a:dgm id="{2518B6D6-995D-4631-9E92-410CCFD38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50" autoRev="1" fill="remove"/>
                                        <p:tgtEl>
                                          <p:spTgt spid="11">
                                            <p:graphicEl>
                                              <a:dgm id="{1321D07D-05C4-4C57-8C64-C1D5A8CF8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7" dur="250" autoRev="1" fill="remove"/>
                                        <p:tgtEl>
                                          <p:spTgt spid="11">
                                            <p:graphicEl>
                                              <a:dgm id="{1321D07D-05C4-4C57-8C64-C1D5A8CF8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1">
                                            <p:graphicEl>
                                              <a:dgm id="{1321D07D-05C4-4C57-8C64-C1D5A8CF8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50" autoRev="1" fill="remove"/>
                                        <p:tgtEl>
                                          <p:spTgt spid="11">
                                            <p:graphicEl>
                                              <a:dgm id="{1321D07D-05C4-4C57-8C64-C1D5A8CF8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1" dur="250" autoRev="1" fill="remove"/>
                                        <p:tgtEl>
                                          <p:spTgt spid="11">
                                            <p:graphicEl>
                                              <a:dgm id="{17AA1400-F9E9-41D4-8675-5E5E52720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2" dur="250" autoRev="1" fill="remove"/>
                                        <p:tgtEl>
                                          <p:spTgt spid="11">
                                            <p:graphicEl>
                                              <a:dgm id="{17AA1400-F9E9-41D4-8675-5E5E52720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3" dur="250" autoRev="1" fill="remove"/>
                                        <p:tgtEl>
                                          <p:spTgt spid="11">
                                            <p:graphicEl>
                                              <a:dgm id="{17AA1400-F9E9-41D4-8675-5E5E52720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50" autoRev="1" fill="remove"/>
                                        <p:tgtEl>
                                          <p:spTgt spid="11">
                                            <p:graphicEl>
                                              <a:dgm id="{17AA1400-F9E9-41D4-8675-5E5E52720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Sub>
          <a:bldDgm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12C8630-40FF-FB12-3BE8-1C91096F2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C841-CB6C-0827-D88F-0F7DD6CD3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5" y="56962"/>
            <a:ext cx="7776862" cy="419710"/>
          </a:xfrm>
        </p:spPr>
        <p:txBody>
          <a:bodyPr/>
          <a:lstStyle/>
          <a:p>
            <a:pPr lvl="0" algn="ctr" eaLnBrk="0" fontAlgn="base" hangingPunct="0">
              <a:spcAft>
                <a:spcPct val="0"/>
              </a:spcAft>
            </a:pPr>
            <a:r>
              <a:rPr lang="en-US" altLang="en-US" sz="2800" dirty="0">
                <a:solidFill>
                  <a:srgbClr val="FFFF00"/>
                </a:solidFill>
                <a:latin typeface="Arial" panose="020B0604020202020204" pitchFamily="34" charset="0"/>
              </a:rPr>
              <a:t>3.3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Person Specification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1710FADE-B45C-AB97-D479-30C609C2C19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76308180"/>
              </p:ext>
            </p:extLst>
          </p:nvPr>
        </p:nvGraphicFramePr>
        <p:xfrm>
          <a:off x="251521" y="543520"/>
          <a:ext cx="8568952" cy="5987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2F5A19C-298D-2C76-8441-5FE522DF5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7" y="123810"/>
            <a:ext cx="1008112" cy="1148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100700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FA4149A-E21E-F4E3-F777-78EA44F9F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C2F4A-CBDB-E966-5FFC-3F2F8DA5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1" y="188640"/>
            <a:ext cx="8712967" cy="612680"/>
          </a:xfrm>
        </p:spPr>
        <p:txBody>
          <a:bodyPr/>
          <a:lstStyle/>
          <a:p>
            <a:pPr algn="ctr"/>
            <a:r>
              <a:rPr lang="en-US" altLang="en-US" sz="2400" dirty="0">
                <a:solidFill>
                  <a:srgbClr val="FFFF00"/>
                </a:solidFill>
                <a:latin typeface="Arial" panose="020B0604020202020204" pitchFamily="34" charset="0"/>
              </a:rPr>
              <a:t>4 Learning, Training and Development Needs at Shield Batteries</a:t>
            </a:r>
            <a:endParaRPr lang="en-GB" sz="2400" dirty="0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0E4DB05A-D3A7-F48B-06B1-A731E32581C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58127211"/>
              </p:ext>
            </p:extLst>
          </p:nvPr>
        </p:nvGraphicFramePr>
        <p:xfrm>
          <a:off x="179513" y="801321"/>
          <a:ext cx="8496944" cy="5219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F048512-F3C9-CF95-5F60-FEE4F6705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3" y="5446868"/>
            <a:ext cx="1152127" cy="1312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8739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295D597-B8FB-877D-D847-EB67A56AF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2A4E3-4D72-28A9-70F3-91A5E085F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684688"/>
          </a:xfrm>
        </p:spPr>
        <p:txBody>
          <a:bodyPr/>
          <a:lstStyle/>
          <a:p>
            <a:pPr algn="ctr"/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4.1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Behaviourist Learning Theory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B4BB6422-EB6C-EDF8-670E-D9B3C3642C9B}"/>
              </a:ext>
            </a:extLst>
          </p:cNvPr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1377311366"/>
              </p:ext>
            </p:extLst>
          </p:nvPr>
        </p:nvGraphicFramePr>
        <p:xfrm>
          <a:off x="214240" y="1052736"/>
          <a:ext cx="842493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1F51B41-B891-18D7-3D21-0569E823A9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41428" y="5661247"/>
            <a:ext cx="995067" cy="1133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21577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4003F-F8B6-35ED-1A74-3AF86BB4D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b="1" kern="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4.2</a:t>
            </a:r>
            <a:r>
              <a:rPr lang="en-GB" sz="2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Cognitivist Learning Theory</a:t>
            </a:r>
            <a:b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159AB9AA-17F8-68B1-72F4-1A4817020C4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04485544"/>
              </p:ext>
            </p:extLst>
          </p:nvPr>
        </p:nvGraphicFramePr>
        <p:xfrm>
          <a:off x="251521" y="1556792"/>
          <a:ext cx="8435280" cy="4861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D82D4BF-BF44-722F-EEE6-E884ED373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-9232"/>
            <a:ext cx="1374187" cy="1566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1926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E690F-A26F-AC70-064D-422F0ADD6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953" y="188640"/>
            <a:ext cx="7772400" cy="720080"/>
          </a:xfrm>
        </p:spPr>
        <p:txBody>
          <a:bodyPr/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400" b="1" kern="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4.3</a:t>
            </a: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Humanist and Experiential Learning Theory</a:t>
            </a:r>
            <a:b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7EEAF147-7EEB-71EA-E0FD-BBE3C77B0284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54060735"/>
              </p:ext>
            </p:extLst>
          </p:nvPr>
        </p:nvGraphicFramePr>
        <p:xfrm>
          <a:off x="0" y="692695"/>
          <a:ext cx="9143999" cy="6137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EDA6BCA-1E83-C340-1BF4-661E10B1C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97419" y="27803"/>
            <a:ext cx="1152128" cy="1312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78576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8651ABE-934D-94B2-1B4F-977D42FB8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98B14-C236-7638-7DCC-601990739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5" y="512064"/>
            <a:ext cx="8064895" cy="684688"/>
          </a:xfrm>
        </p:spPr>
        <p:txBody>
          <a:bodyPr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CA48DBF5-E194-4B62-3D0C-3D2B3529D1DA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363858822"/>
              </p:ext>
            </p:extLst>
          </p:nvPr>
        </p:nvGraphicFramePr>
        <p:xfrm>
          <a:off x="-15145" y="1196752"/>
          <a:ext cx="8964488" cy="616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117CB01A-3FFE-F714-C95D-BD29A8AA8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90994" y="19685"/>
            <a:ext cx="1008112" cy="1148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378152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2D03A1C-9448-E084-4F55-A324305AA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ECEC-A776-8F3A-4234-4D5FBE6E9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41060"/>
            <a:ext cx="7776863" cy="66766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F022594-9887-CE28-B2EF-F9F8D7DFF08D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251520" y="908720"/>
          <a:ext cx="8363272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115EEA1B-4A3F-1D7E-13EA-047FE03BD1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5" y="5328190"/>
            <a:ext cx="1224136" cy="1395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87158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F2F468B-A3B3-0940-76C7-055805123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DCAA12-0AC7-0ADC-EC16-BC0E0A9D7F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5" y="5328190"/>
            <a:ext cx="1224136" cy="1395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BCD6E250-C865-4A8E-89A7-B2C811BB14AA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036015894"/>
              </p:ext>
            </p:extLst>
          </p:nvPr>
        </p:nvGraphicFramePr>
        <p:xfrm>
          <a:off x="467545" y="692696"/>
          <a:ext cx="8219256" cy="5725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4457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Custom 2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FFFFFF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Aangepas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F8AB3E"/>
      </a:accent1>
      <a:accent2>
        <a:srgbClr val="5DA4DA"/>
      </a:accent2>
      <a:accent3>
        <a:srgbClr val="A1CB7B"/>
      </a:accent3>
      <a:accent4>
        <a:srgbClr val="EE7172"/>
      </a:accent4>
      <a:accent5>
        <a:srgbClr val="E6E5E1"/>
      </a:accent5>
      <a:accent6>
        <a:srgbClr val="646460"/>
      </a:accent6>
      <a:hlink>
        <a:srgbClr val="0E85C8"/>
      </a:hlink>
      <a:folHlink>
        <a:srgbClr val="0E85C8"/>
      </a:folHlink>
    </a:clrScheme>
    <a:fontScheme name="Custom 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/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89204826BD3142AFF355A72FAD0E8B" ma:contentTypeVersion="0" ma:contentTypeDescription="Create a new document." ma:contentTypeScope="" ma:versionID="0d4e0d2122452ecc84d52c95ca9dfe40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f314f373205da947f742b4dcb69a25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56B2B5-35C9-4768-AA17-B00FCC41D0C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3393745-8019-4313-A4BE-B95C373421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A931377-9084-412C-B238-95AC8326E353}">
  <ds:schemaRefs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10211</TotalTime>
  <Words>1400</Words>
  <Application>Microsoft Office PowerPoint</Application>
  <PresentationFormat>On-screen Show (4:3)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Aptos</vt:lpstr>
      <vt:lpstr>Arial</vt:lpstr>
      <vt:lpstr>Arial Black</vt:lpstr>
      <vt:lpstr>Calibri</vt:lpstr>
      <vt:lpstr>Consolas</vt:lpstr>
      <vt:lpstr>Corbel</vt:lpstr>
      <vt:lpstr>Wingdings</vt:lpstr>
      <vt:lpstr>Wingdings 2</vt:lpstr>
      <vt:lpstr>Wingdings 3</vt:lpstr>
      <vt:lpstr>Metro</vt:lpstr>
      <vt:lpstr>Default Design</vt:lpstr>
      <vt:lpstr>PowerPoint Presentation</vt:lpstr>
      <vt:lpstr>Table of Contents</vt:lpstr>
      <vt:lpstr>1. Introduction:</vt:lpstr>
      <vt:lpstr>2. Company overview:</vt:lpstr>
      <vt:lpstr>. 3.1 Recruitment Process of a Sales Executive</vt:lpstr>
      <vt:lpstr>3.1 continued Recruitment Process of a Sales Executive</vt:lpstr>
      <vt:lpstr>3.1 continued Recruitment Process of a Sales Executive</vt:lpstr>
      <vt:lpstr> 3.2 Job Description – Sales Executive (Shield Batteries)</vt:lpstr>
      <vt:lpstr>3.3 Person Specification</vt:lpstr>
      <vt:lpstr>4 Learning, Training and Development Needs at Shield Batteries</vt:lpstr>
      <vt:lpstr>4.1 Behaviourist Learning Theory</vt:lpstr>
      <vt:lpstr>4.2 Cognitivist Learning Theory </vt:lpstr>
      <vt:lpstr>4.3 Humanist and Experiential Learning Theory </vt:lpstr>
      <vt:lpstr>Conclusion </vt:lpstr>
      <vt:lpstr>References: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Baker</dc:creator>
  <cp:lastModifiedBy>James Masih</cp:lastModifiedBy>
  <cp:revision>73</cp:revision>
  <dcterms:created xsi:type="dcterms:W3CDTF">2015-03-13T09:47:02Z</dcterms:created>
  <dcterms:modified xsi:type="dcterms:W3CDTF">2026-02-15T21:17:14Z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0x0101001889204826BD3142AFF355A72FAD0E8B</vt:lpwstr>
  </property>
</Properties>
</file>