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5"/>
  </p:handoutMasterIdLst>
  <p:sldIdLst>
    <p:sldId id="256" r:id="rId2"/>
    <p:sldId id="257" r:id="rId3"/>
    <p:sldId id="259" r:id="rId4"/>
    <p:sldId id="262" r:id="rId5"/>
    <p:sldId id="263" r:id="rId6"/>
    <p:sldId id="264" r:id="rId7"/>
    <p:sldId id="265" r:id="rId8"/>
    <p:sldId id="266" r:id="rId9"/>
    <p:sldId id="267" r:id="rId10"/>
    <p:sldId id="268" r:id="rId11"/>
    <p:sldId id="258" r:id="rId12"/>
    <p:sldId id="260" r:id="rId13"/>
    <p:sldId id="26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FFF4F69-C421-4269-8712-4D7675C760C9}" type="datetimeFigureOut">
              <a:rPr lang="en-GB" smtClean="0"/>
              <a:t>11/10/2013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2C8749-7C4A-4217-B7DA-47BB1F2EB9C3}" type="slidenum">
              <a:rPr lang="en-GB" smtClean="0"/>
              <a:t>‹#›</a:t>
            </a:fld>
            <a:endParaRPr lang="en-GB"/>
          </a:p>
        </p:txBody>
      </p:sp>
    </p:spTree>
    <p:extLst>
      <p:ext uri="{BB962C8B-B14F-4D97-AF65-F5344CB8AC3E}">
        <p14:creationId xmlns:p14="http://schemas.microsoft.com/office/powerpoint/2010/main" val="146534930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8A9B633-85D4-402F-8527-FAF5C2D348A1}" type="datetimeFigureOut">
              <a:rPr lang="en-GB" smtClean="0"/>
              <a:pPr/>
              <a:t>11/10/2013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AAB815A-1883-47E6-AE64-7F230E22E22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8A9B633-85D4-402F-8527-FAF5C2D348A1}" type="datetimeFigureOut">
              <a:rPr lang="en-GB" smtClean="0"/>
              <a:pPr/>
              <a:t>11/10/2013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AAB815A-1883-47E6-AE64-7F230E22E22C}"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8A9B633-85D4-402F-8527-FAF5C2D348A1}" type="datetimeFigureOut">
              <a:rPr lang="en-GB" smtClean="0"/>
              <a:pPr/>
              <a:t>11/10/2013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AAB815A-1883-47E6-AE64-7F230E22E22C}"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8A9B633-85D4-402F-8527-FAF5C2D348A1}" type="datetimeFigureOut">
              <a:rPr lang="en-GB" smtClean="0"/>
              <a:pPr/>
              <a:t>11/10/2013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AAB815A-1883-47E6-AE64-7F230E22E22C}"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8A9B633-85D4-402F-8527-FAF5C2D348A1}" type="datetimeFigureOut">
              <a:rPr lang="en-GB" smtClean="0"/>
              <a:pPr/>
              <a:t>11/10/2013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AAB815A-1883-47E6-AE64-7F230E22E22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8A9B633-85D4-402F-8527-FAF5C2D348A1}" type="datetimeFigureOut">
              <a:rPr lang="en-GB" smtClean="0"/>
              <a:pPr/>
              <a:t>11/10/2013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AAB815A-1883-47E6-AE64-7F230E22E22C}"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8A9B633-85D4-402F-8527-FAF5C2D348A1}" type="datetimeFigureOut">
              <a:rPr lang="en-GB" smtClean="0"/>
              <a:pPr/>
              <a:t>11/10/2013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AAB815A-1883-47E6-AE64-7F230E22E22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8A9B633-85D4-402F-8527-FAF5C2D348A1}" type="datetimeFigureOut">
              <a:rPr lang="en-GB" smtClean="0"/>
              <a:pPr/>
              <a:t>11/10/2013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AAB815A-1883-47E6-AE64-7F230E22E22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8A9B633-85D4-402F-8527-FAF5C2D348A1}" type="datetimeFigureOut">
              <a:rPr lang="en-GB" smtClean="0"/>
              <a:pPr/>
              <a:t>11/10/2013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AAB815A-1883-47E6-AE64-7F230E22E22C}"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8A9B633-85D4-402F-8527-FAF5C2D348A1}" type="datetimeFigureOut">
              <a:rPr lang="en-GB" smtClean="0"/>
              <a:pPr/>
              <a:t>11/10/2013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AAB815A-1883-47E6-AE64-7F230E22E22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8A9B633-85D4-402F-8527-FAF5C2D348A1}" type="datetimeFigureOut">
              <a:rPr lang="en-GB" smtClean="0"/>
              <a:pPr/>
              <a:t>11/10/2013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AAB815A-1883-47E6-AE64-7F230E22E22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8A9B633-85D4-402F-8527-FAF5C2D348A1}" type="datetimeFigureOut">
              <a:rPr lang="en-GB" smtClean="0"/>
              <a:pPr/>
              <a:t>11/10/2013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AAB815A-1883-47E6-AE64-7F230E22E22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Going Public</a:t>
            </a:r>
            <a:endParaRPr lang="en-GB" dirty="0"/>
          </a:p>
        </p:txBody>
      </p:sp>
      <p:sp>
        <p:nvSpPr>
          <p:cNvPr id="11" name="Text Placeholder 10"/>
          <p:cNvSpPr>
            <a:spLocks noGrp="1"/>
          </p:cNvSpPr>
          <p:nvPr>
            <p:ph type="body" idx="1"/>
          </p:nvPr>
        </p:nvSpPr>
        <p:spPr/>
        <p:txBody>
          <a:bodyPr/>
          <a:lstStyle/>
          <a:p>
            <a:pPr algn="ctr"/>
            <a:r>
              <a:rPr lang="en-GB" dirty="0" smtClean="0"/>
              <a:t>John the Baptist</a:t>
            </a:r>
            <a:endParaRPr lang="en-GB" dirty="0"/>
          </a:p>
        </p:txBody>
      </p:sp>
      <p:sp>
        <p:nvSpPr>
          <p:cNvPr id="12" name="Text Placeholder 11"/>
          <p:cNvSpPr>
            <a:spLocks noGrp="1"/>
          </p:cNvSpPr>
          <p:nvPr>
            <p:ph type="body" sz="half" idx="3"/>
          </p:nvPr>
        </p:nvSpPr>
        <p:spPr/>
        <p:txBody>
          <a:bodyPr/>
          <a:lstStyle/>
          <a:p>
            <a:pPr algn="ctr"/>
            <a:r>
              <a:rPr lang="en-GB" dirty="0" smtClean="0"/>
              <a:t>Who is he ?</a:t>
            </a:r>
            <a:endParaRPr lang="en-GB" dirty="0"/>
          </a:p>
        </p:txBody>
      </p:sp>
      <p:sp>
        <p:nvSpPr>
          <p:cNvPr id="5" name="Content Placeholder 4"/>
          <p:cNvSpPr>
            <a:spLocks noGrp="1"/>
          </p:cNvSpPr>
          <p:nvPr>
            <p:ph sz="quarter" idx="2"/>
          </p:nvPr>
        </p:nvSpPr>
        <p:spPr/>
        <p:txBody>
          <a:bodyPr/>
          <a:lstStyle/>
          <a:p>
            <a:pPr>
              <a:buNone/>
            </a:pPr>
            <a:endParaRPr lang="en-GB" dirty="0"/>
          </a:p>
          <a:p>
            <a:pPr>
              <a:buNone/>
            </a:pPr>
            <a:r>
              <a:rPr lang="en-GB" dirty="0" smtClean="0"/>
              <a:t> </a:t>
            </a:r>
            <a:endParaRPr lang="en-GB" dirty="0"/>
          </a:p>
        </p:txBody>
      </p:sp>
      <p:pic>
        <p:nvPicPr>
          <p:cNvPr id="10" name="Picture 7" descr="johannes-kef"/>
          <p:cNvPicPr>
            <a:picLocks noGrp="1" noChangeAspect="1" noChangeArrowheads="1"/>
          </p:cNvPicPr>
          <p:nvPr>
            <p:ph sz="quarter" idx="4"/>
          </p:nvPr>
        </p:nvPicPr>
        <p:blipFill>
          <a:blip r:embed="rId2" cstate="print"/>
          <a:stretch>
            <a:fillRect/>
          </a:stretch>
        </p:blipFill>
        <p:spPr bwMode="auto">
          <a:xfrm>
            <a:off x="5364088" y="1052736"/>
            <a:ext cx="2458393" cy="3941763"/>
          </a:xfrm>
          <a:prstGeom prst="rect">
            <a:avLst/>
          </a:prstGeom>
          <a:noFill/>
        </p:spPr>
      </p:pic>
      <p:pic>
        <p:nvPicPr>
          <p:cNvPr id="6" name="Picture 6" descr="John_Baptist"/>
          <p:cNvPicPr>
            <a:picLocks noChangeAspect="1" noChangeArrowheads="1"/>
          </p:cNvPicPr>
          <p:nvPr/>
        </p:nvPicPr>
        <p:blipFill>
          <a:blip r:embed="rId3" cstate="print"/>
          <a:srcRect/>
          <a:stretch>
            <a:fillRect/>
          </a:stretch>
        </p:blipFill>
        <p:spPr bwMode="auto">
          <a:xfrm>
            <a:off x="539552" y="1052736"/>
            <a:ext cx="3457575" cy="428625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fontScale="25000" lnSpcReduction="20000"/>
          </a:bodyPr>
          <a:lstStyle/>
          <a:p>
            <a:r>
              <a:rPr lang="en-GB" sz="8000" u="sng" dirty="0" smtClean="0">
                <a:latin typeface="+mj-lt"/>
              </a:rPr>
              <a:t>John’s role : A prophet in the wilderness </a:t>
            </a:r>
            <a:r>
              <a:rPr lang="en-GB" sz="8000" u="sng" dirty="0" err="1" smtClean="0">
                <a:latin typeface="+mj-lt"/>
              </a:rPr>
              <a:t>Lk</a:t>
            </a:r>
            <a:r>
              <a:rPr lang="en-GB" sz="8000" u="sng" dirty="0" smtClean="0">
                <a:latin typeface="+mj-lt"/>
              </a:rPr>
              <a:t> 3.1-2</a:t>
            </a:r>
          </a:p>
          <a:p>
            <a:pPr>
              <a:buNone/>
            </a:pPr>
            <a:r>
              <a:rPr lang="en-GB" sz="7200" u="sng" dirty="0">
                <a:latin typeface="+mj-lt"/>
              </a:rPr>
              <a:t> </a:t>
            </a:r>
            <a:r>
              <a:rPr lang="en-GB" sz="7200" u="sng" dirty="0" smtClean="0">
                <a:latin typeface="+mj-lt"/>
              </a:rPr>
              <a:t>      </a:t>
            </a:r>
          </a:p>
          <a:p>
            <a:pPr>
              <a:buNone/>
            </a:pPr>
            <a:endParaRPr lang="en-GB" sz="3800" dirty="0" smtClean="0"/>
          </a:p>
          <a:p>
            <a:pPr>
              <a:buNone/>
            </a:pPr>
            <a:r>
              <a:rPr lang="en-GB" dirty="0"/>
              <a:t>	</a:t>
            </a:r>
            <a:r>
              <a:rPr lang="en-GB" sz="7200" dirty="0" err="1" smtClean="0"/>
              <a:t>Jer</a:t>
            </a:r>
            <a:r>
              <a:rPr lang="en-GB" sz="7200" dirty="0" smtClean="0"/>
              <a:t> 1.1-3  </a:t>
            </a:r>
          </a:p>
          <a:p>
            <a:r>
              <a:rPr lang="en-US" sz="7200" dirty="0" smtClean="0"/>
              <a:t> The </a:t>
            </a:r>
            <a:r>
              <a:rPr lang="en-US" sz="7200" dirty="0"/>
              <a:t>words of Jeremiah son of </a:t>
            </a:r>
            <a:r>
              <a:rPr lang="en-US" sz="7200" dirty="0" err="1"/>
              <a:t>Hilkiah</a:t>
            </a:r>
            <a:r>
              <a:rPr lang="en-US" sz="7200" dirty="0"/>
              <a:t>, of the priests who were in </a:t>
            </a:r>
            <a:r>
              <a:rPr lang="en-US" sz="7200" dirty="0" err="1"/>
              <a:t>Anathoth</a:t>
            </a:r>
            <a:r>
              <a:rPr lang="en-US" sz="7200" dirty="0"/>
              <a:t> in the land of </a:t>
            </a:r>
            <a:r>
              <a:rPr lang="en-US" sz="7200" dirty="0" smtClean="0"/>
              <a:t>Benjamin,2 </a:t>
            </a:r>
            <a:r>
              <a:rPr lang="en-US" sz="7200" dirty="0"/>
              <a:t>to whom the word of the LORD came in the days of King Josiah son of </a:t>
            </a:r>
            <a:r>
              <a:rPr lang="en-US" sz="7200" dirty="0" err="1"/>
              <a:t>Amon</a:t>
            </a:r>
            <a:r>
              <a:rPr lang="en-US" sz="7200" dirty="0"/>
              <a:t> of Judah, in the thirteenth year of his </a:t>
            </a:r>
            <a:r>
              <a:rPr lang="en-US" sz="7200" dirty="0" smtClean="0"/>
              <a:t>reign.3 </a:t>
            </a:r>
            <a:r>
              <a:rPr lang="en-US" sz="7200" dirty="0"/>
              <a:t>It came also in the days of King </a:t>
            </a:r>
            <a:r>
              <a:rPr lang="en-US" sz="7200" dirty="0" err="1"/>
              <a:t>Jehoiakim</a:t>
            </a:r>
            <a:r>
              <a:rPr lang="en-US" sz="7200" dirty="0"/>
              <a:t> son of Josiah of Judah, and until the end of the eleventh year of King Zedekiah son of Josiah of Judah, until the captivity of Jerusalem in the fifth </a:t>
            </a:r>
            <a:r>
              <a:rPr lang="en-US" sz="7200" dirty="0" smtClean="0"/>
              <a:t>month.</a:t>
            </a:r>
          </a:p>
          <a:p>
            <a:endParaRPr lang="en-US" sz="7200" dirty="0"/>
          </a:p>
          <a:p>
            <a:pPr>
              <a:buNone/>
            </a:pPr>
            <a:endParaRPr lang="en-US" sz="7200" dirty="0" smtClean="0"/>
          </a:p>
          <a:p>
            <a:pPr>
              <a:buNone/>
            </a:pPr>
            <a:r>
              <a:rPr lang="en-US" sz="7200" dirty="0" smtClean="0"/>
              <a:t>	</a:t>
            </a:r>
            <a:r>
              <a:rPr lang="en-US" sz="7200" dirty="0" err="1" smtClean="0"/>
              <a:t>Ez</a:t>
            </a:r>
            <a:r>
              <a:rPr lang="en-US" sz="7200" dirty="0" smtClean="0"/>
              <a:t> 1.1-3</a:t>
            </a:r>
          </a:p>
          <a:p>
            <a:r>
              <a:rPr lang="en-US" sz="7200" dirty="0" smtClean="0"/>
              <a:t> </a:t>
            </a:r>
            <a:r>
              <a:rPr lang="en-US" sz="7200" dirty="0"/>
              <a:t>1:1 In the thirtieth year, in the fourth month, on the fifth day of the month, as I was among the exiles by the river </a:t>
            </a:r>
            <a:r>
              <a:rPr lang="en-US" sz="7200" dirty="0" err="1"/>
              <a:t>Chebar</a:t>
            </a:r>
            <a:r>
              <a:rPr lang="en-US" sz="7200" dirty="0"/>
              <a:t>, the heavens were opened, and I saw visions of </a:t>
            </a:r>
            <a:r>
              <a:rPr lang="en-US" sz="7200" dirty="0" smtClean="0"/>
              <a:t>God.2 </a:t>
            </a:r>
            <a:r>
              <a:rPr lang="en-US" sz="7200" dirty="0"/>
              <a:t>On the fifth day of the month (it was the fifth year of the exile of King </a:t>
            </a:r>
            <a:r>
              <a:rPr lang="en-US" sz="7200" dirty="0" err="1"/>
              <a:t>Jehoiachin</a:t>
            </a:r>
            <a:r>
              <a:rPr lang="en-US" sz="7200" dirty="0" smtClean="0"/>
              <a:t>),3 </a:t>
            </a:r>
            <a:r>
              <a:rPr lang="en-US" sz="7200" dirty="0"/>
              <a:t>the word of the LORD came to the priest Ezekiel son of </a:t>
            </a:r>
            <a:r>
              <a:rPr lang="en-US" sz="7200" dirty="0" err="1"/>
              <a:t>Buzi</a:t>
            </a:r>
            <a:r>
              <a:rPr lang="en-US" sz="7200" dirty="0"/>
              <a:t>, in the land of the Chaldeans by the river </a:t>
            </a:r>
            <a:r>
              <a:rPr lang="en-US" sz="7200" dirty="0" err="1"/>
              <a:t>Chebar</a:t>
            </a:r>
            <a:r>
              <a:rPr lang="en-US" sz="7200" dirty="0"/>
              <a:t>; and the hand of the LORD was on him there.</a:t>
            </a:r>
          </a:p>
          <a:p>
            <a:endParaRPr lang="en-US" sz="7200" dirty="0"/>
          </a:p>
          <a:p>
            <a:pPr>
              <a:buNone/>
            </a:pPr>
            <a:endParaRPr lang="en-GB" dirty="0"/>
          </a:p>
          <a:p>
            <a:pPr>
              <a:buNone/>
            </a:pPr>
            <a:r>
              <a:rPr lang="en-GB" dirty="0" smtClean="0"/>
              <a:t>  </a:t>
            </a:r>
            <a:r>
              <a:rPr lang="en-GB" dirty="0"/>
              <a:t> </a:t>
            </a:r>
          </a:p>
          <a:p>
            <a:pPr lvl="0"/>
            <a:endParaRPr lang="en-GB" dirty="0"/>
          </a:p>
          <a:p>
            <a:endParaRPr lang="en-GB" dirty="0"/>
          </a:p>
          <a:p>
            <a:pPr lvl="0"/>
            <a:endParaRPr lang="en-GB" dirty="0"/>
          </a:p>
          <a:p>
            <a:endParaRPr lang="en-GB" dirty="0"/>
          </a:p>
        </p:txBody>
      </p:sp>
      <p:sp>
        <p:nvSpPr>
          <p:cNvPr id="7" name="Title 6"/>
          <p:cNvSpPr>
            <a:spLocks noGrp="1"/>
          </p:cNvSpPr>
          <p:nvPr>
            <p:ph type="title"/>
          </p:nvPr>
        </p:nvSpPr>
        <p:spPr/>
        <p:txBody>
          <a:bodyPr/>
          <a:lstStyle/>
          <a:p>
            <a:r>
              <a:rPr lang="en-GB" dirty="0" smtClean="0"/>
              <a:t>John the Baptist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References to John:</a:t>
            </a:r>
          </a:p>
          <a:p>
            <a:endParaRPr lang="en-GB" dirty="0" smtClean="0"/>
          </a:p>
          <a:p>
            <a:r>
              <a:rPr lang="en-GB" sz="2400" dirty="0" err="1" smtClean="0"/>
              <a:t>Lk</a:t>
            </a:r>
            <a:r>
              <a:rPr lang="en-GB" sz="2400" dirty="0" smtClean="0"/>
              <a:t> 5.33 – Ascetic life-style</a:t>
            </a:r>
          </a:p>
          <a:p>
            <a:r>
              <a:rPr lang="en-GB" sz="2400" dirty="0" err="1" smtClean="0"/>
              <a:t>Lk</a:t>
            </a:r>
            <a:r>
              <a:rPr lang="en-GB" sz="2400" dirty="0" smtClean="0"/>
              <a:t> 7.18-24 John’s disciples sent to ask who Jesus is</a:t>
            </a:r>
          </a:p>
          <a:p>
            <a:r>
              <a:rPr lang="en-GB" sz="2400" dirty="0" err="1" smtClean="0"/>
              <a:t>Lk</a:t>
            </a:r>
            <a:r>
              <a:rPr lang="en-GB" sz="2400" dirty="0" smtClean="0"/>
              <a:t> 7.24-30 Jesus about John</a:t>
            </a:r>
          </a:p>
          <a:p>
            <a:r>
              <a:rPr lang="en-GB" sz="2400" dirty="0" err="1" smtClean="0"/>
              <a:t>Lk</a:t>
            </a:r>
            <a:r>
              <a:rPr lang="en-GB" sz="2400" dirty="0" smtClean="0"/>
              <a:t>  7.33-34  Comparison of John’ </a:t>
            </a:r>
            <a:r>
              <a:rPr lang="en-GB" sz="2400" dirty="0" err="1" smtClean="0"/>
              <a:t>s</a:t>
            </a:r>
            <a:r>
              <a:rPr lang="en-GB" sz="2400" dirty="0" smtClean="0"/>
              <a:t> and Jesus’ life-style</a:t>
            </a:r>
          </a:p>
          <a:p>
            <a:r>
              <a:rPr lang="en-GB" sz="2400" dirty="0" err="1" smtClean="0"/>
              <a:t>Lk</a:t>
            </a:r>
            <a:r>
              <a:rPr lang="en-GB" sz="2400" dirty="0" smtClean="0"/>
              <a:t> 9.7-9 report about execution of John by Herod</a:t>
            </a:r>
          </a:p>
          <a:p>
            <a:r>
              <a:rPr lang="en-GB" sz="2400" dirty="0" err="1" smtClean="0"/>
              <a:t>Lk</a:t>
            </a:r>
            <a:r>
              <a:rPr lang="en-GB" sz="2400" dirty="0" smtClean="0"/>
              <a:t> 11.1 reference to teaching how to pray</a:t>
            </a:r>
          </a:p>
          <a:p>
            <a:r>
              <a:rPr lang="en-GB" sz="2400" dirty="0" smtClean="0"/>
              <a:t>Acts 19.1-4 Disciples of John in Ephesus</a:t>
            </a:r>
          </a:p>
          <a:p>
            <a:endParaRPr lang="en-GB" dirty="0" smtClean="0"/>
          </a:p>
          <a:p>
            <a:endParaRPr lang="en-GB" dirty="0"/>
          </a:p>
        </p:txBody>
      </p:sp>
      <p:sp>
        <p:nvSpPr>
          <p:cNvPr id="3" name="Title 2"/>
          <p:cNvSpPr>
            <a:spLocks noGrp="1"/>
          </p:cNvSpPr>
          <p:nvPr>
            <p:ph type="title"/>
          </p:nvPr>
        </p:nvSpPr>
        <p:spPr/>
        <p:txBody>
          <a:bodyPr/>
          <a:lstStyle/>
          <a:p>
            <a:r>
              <a:rPr lang="en-GB" dirty="0" smtClean="0"/>
              <a:t>John the Baptist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smtClean="0"/>
          </a:p>
          <a:p>
            <a:r>
              <a:rPr lang="en-GB" dirty="0" smtClean="0"/>
              <a:t>And they said to </a:t>
            </a:r>
            <a:r>
              <a:rPr lang="en-GB" dirty="0" err="1" smtClean="0"/>
              <a:t>him,”The</a:t>
            </a:r>
            <a:r>
              <a:rPr lang="en-GB" dirty="0" smtClean="0"/>
              <a:t> disciples of John fast often and offer prayer, and so do the disciples of the Pharisees, but yours eat and drink.’ (</a:t>
            </a:r>
            <a:r>
              <a:rPr lang="en-GB" dirty="0" err="1" smtClean="0"/>
              <a:t>Lk</a:t>
            </a:r>
            <a:r>
              <a:rPr lang="en-GB" dirty="0" smtClean="0"/>
              <a:t> 5.33)</a:t>
            </a:r>
            <a:endParaRPr lang="en-GB" dirty="0"/>
          </a:p>
        </p:txBody>
      </p:sp>
      <p:sp>
        <p:nvSpPr>
          <p:cNvPr id="3" name="Title 2"/>
          <p:cNvSpPr>
            <a:spLocks noGrp="1"/>
          </p:cNvSpPr>
          <p:nvPr>
            <p:ph type="title"/>
          </p:nvPr>
        </p:nvSpPr>
        <p:spPr/>
        <p:txBody>
          <a:bodyPr/>
          <a:lstStyle/>
          <a:p>
            <a:r>
              <a:rPr lang="en-GB" dirty="0" smtClean="0"/>
              <a:t>John the Baptist</a:t>
            </a:r>
            <a:endParaRPr lang="en-GB" dirty="0"/>
          </a:p>
        </p:txBody>
      </p:sp>
    </p:spTree>
    <p:extLst>
      <p:ext uri="{BB962C8B-B14F-4D97-AF65-F5344CB8AC3E}">
        <p14:creationId xmlns:p14="http://schemas.microsoft.com/office/powerpoint/2010/main" val="1671107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smtClean="0"/>
          </a:p>
          <a:p>
            <a:r>
              <a:rPr lang="en-GB" dirty="0" smtClean="0"/>
              <a:t>The disciples of John told him of all these things. And John, calling to him two disciples, sent them to the Lord saying, “Are you the one who is to come, or shall we look for another?” (</a:t>
            </a:r>
            <a:r>
              <a:rPr lang="en-GB" dirty="0" err="1" smtClean="0"/>
              <a:t>Lk</a:t>
            </a:r>
            <a:r>
              <a:rPr lang="en-GB" dirty="0" smtClean="0"/>
              <a:t> 7.18-19)</a:t>
            </a:r>
            <a:endParaRPr lang="en-GB" dirty="0"/>
          </a:p>
        </p:txBody>
      </p:sp>
      <p:sp>
        <p:nvSpPr>
          <p:cNvPr id="3" name="Title 2"/>
          <p:cNvSpPr>
            <a:spLocks noGrp="1"/>
          </p:cNvSpPr>
          <p:nvPr>
            <p:ph type="title"/>
          </p:nvPr>
        </p:nvSpPr>
        <p:spPr/>
        <p:txBody>
          <a:bodyPr/>
          <a:lstStyle/>
          <a:p>
            <a:r>
              <a:rPr lang="en-GB" dirty="0" smtClean="0"/>
              <a:t>John the Baptist</a:t>
            </a:r>
            <a:endParaRPr lang="en-GB" dirty="0"/>
          </a:p>
        </p:txBody>
      </p:sp>
    </p:spTree>
    <p:extLst>
      <p:ext uri="{BB962C8B-B14F-4D97-AF65-F5344CB8AC3E}">
        <p14:creationId xmlns:p14="http://schemas.microsoft.com/office/powerpoint/2010/main" val="2515529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a:p>
          <a:p>
            <a:r>
              <a:rPr lang="en-GB" dirty="0" smtClean="0"/>
              <a:t>I tell you, among those born of women none is greater than John, yet he who is least in the kingdom is greater than he.” (</a:t>
            </a:r>
            <a:r>
              <a:rPr lang="en-GB" dirty="0" err="1" smtClean="0"/>
              <a:t>Lk</a:t>
            </a:r>
            <a:r>
              <a:rPr lang="en-GB" dirty="0" smtClean="0"/>
              <a:t> 7.28) </a:t>
            </a:r>
            <a:endParaRPr lang="en-GB" dirty="0"/>
          </a:p>
        </p:txBody>
      </p:sp>
      <p:sp>
        <p:nvSpPr>
          <p:cNvPr id="3" name="Title 2"/>
          <p:cNvSpPr>
            <a:spLocks noGrp="1"/>
          </p:cNvSpPr>
          <p:nvPr>
            <p:ph type="title"/>
          </p:nvPr>
        </p:nvSpPr>
        <p:spPr/>
        <p:txBody>
          <a:bodyPr/>
          <a:lstStyle/>
          <a:p>
            <a:r>
              <a:rPr lang="en-GB" dirty="0" smtClean="0"/>
              <a:t>John the Baptist</a:t>
            </a:r>
            <a:endParaRPr lang="en-GB" dirty="0"/>
          </a:p>
        </p:txBody>
      </p:sp>
    </p:spTree>
    <p:extLst>
      <p:ext uri="{BB962C8B-B14F-4D97-AF65-F5344CB8AC3E}">
        <p14:creationId xmlns:p14="http://schemas.microsoft.com/office/powerpoint/2010/main" val="3118828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a:p>
          <a:p>
            <a:r>
              <a:rPr lang="en-GB" dirty="0" smtClean="0"/>
              <a:t>Herod said “John I beheaded, but who is this about whom I hear such things?” </a:t>
            </a:r>
            <a:r>
              <a:rPr lang="en-GB" dirty="0" err="1" smtClean="0"/>
              <a:t>Lk</a:t>
            </a:r>
            <a:r>
              <a:rPr lang="en-GB" dirty="0" smtClean="0"/>
              <a:t> 9.9</a:t>
            </a:r>
          </a:p>
          <a:p>
            <a:endParaRPr lang="en-GB" dirty="0"/>
          </a:p>
          <a:p>
            <a:pPr marL="109728" indent="0">
              <a:buNone/>
            </a:pPr>
            <a:r>
              <a:rPr lang="en-GB" dirty="0" smtClean="0"/>
              <a:t>Josephus Antiquities 18.116-119</a:t>
            </a:r>
            <a:endParaRPr lang="en-GB" dirty="0"/>
          </a:p>
        </p:txBody>
      </p:sp>
      <p:sp>
        <p:nvSpPr>
          <p:cNvPr id="3" name="Title 2"/>
          <p:cNvSpPr>
            <a:spLocks noGrp="1"/>
          </p:cNvSpPr>
          <p:nvPr>
            <p:ph type="title"/>
          </p:nvPr>
        </p:nvSpPr>
        <p:spPr/>
        <p:txBody>
          <a:bodyPr/>
          <a:lstStyle/>
          <a:p>
            <a:r>
              <a:rPr lang="en-GB" dirty="0" smtClean="0"/>
              <a:t>John the Baptist</a:t>
            </a:r>
            <a:endParaRPr lang="en-GB" dirty="0"/>
          </a:p>
        </p:txBody>
      </p:sp>
    </p:spTree>
    <p:extLst>
      <p:ext uri="{BB962C8B-B14F-4D97-AF65-F5344CB8AC3E}">
        <p14:creationId xmlns:p14="http://schemas.microsoft.com/office/powerpoint/2010/main" val="1936150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381000"/>
            <a:ext cx="4572000" cy="609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0695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err="1" smtClean="0"/>
              <a:t>Machaerus</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1772816"/>
            <a:ext cx="3771900" cy="3771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7408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While, </a:t>
            </a:r>
            <a:r>
              <a:rPr lang="en-GB" dirty="0" err="1" smtClean="0"/>
              <a:t>Apollos</a:t>
            </a:r>
            <a:r>
              <a:rPr lang="en-GB" dirty="0" smtClean="0"/>
              <a:t> was in Corinth, Paul passed through the upper country and came to Ephesus. There he found disciples. And he said to </a:t>
            </a:r>
            <a:r>
              <a:rPr lang="en-GB" dirty="0" err="1" smtClean="0"/>
              <a:t>them,”Did</a:t>
            </a:r>
            <a:r>
              <a:rPr lang="en-GB" dirty="0" smtClean="0"/>
              <a:t> you receive the Holy Spirit when you believed?” And they said “No, we have never heard that there is a Holy Spirit.” And he said “Into what then were you baptized?” And they said, “Into John’s baptism.”……..There were about twelve of them in all. </a:t>
            </a:r>
            <a:r>
              <a:rPr lang="en-GB" smtClean="0"/>
              <a:t>(Acts 19.1-7)</a:t>
            </a:r>
            <a:endParaRPr lang="en-GB" dirty="0"/>
          </a:p>
        </p:txBody>
      </p:sp>
      <p:sp>
        <p:nvSpPr>
          <p:cNvPr id="3" name="Title 2"/>
          <p:cNvSpPr>
            <a:spLocks noGrp="1"/>
          </p:cNvSpPr>
          <p:nvPr>
            <p:ph type="title"/>
          </p:nvPr>
        </p:nvSpPr>
        <p:spPr/>
        <p:txBody>
          <a:bodyPr/>
          <a:lstStyle/>
          <a:p>
            <a:r>
              <a:rPr lang="en-GB" dirty="0" smtClean="0"/>
              <a:t>John the Baptist</a:t>
            </a:r>
            <a:endParaRPr lang="en-GB" dirty="0"/>
          </a:p>
        </p:txBody>
      </p:sp>
    </p:spTree>
    <p:extLst>
      <p:ext uri="{BB962C8B-B14F-4D97-AF65-F5344CB8AC3E}">
        <p14:creationId xmlns:p14="http://schemas.microsoft.com/office/powerpoint/2010/main" val="1293463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dirty="0" smtClean="0"/>
              <a:t>John’s message:  ‘ a baptism of repentance for the release of sin’</a:t>
            </a:r>
          </a:p>
          <a:p>
            <a:pPr lvl="0"/>
            <a:endParaRPr lang="en-GB" dirty="0" smtClean="0"/>
          </a:p>
          <a:p>
            <a:r>
              <a:rPr lang="en-GB" dirty="0" smtClean="0"/>
              <a:t>Purpose: preparing the Lord’s way </a:t>
            </a:r>
          </a:p>
          <a:p>
            <a:pPr>
              <a:buNone/>
            </a:pPr>
            <a:r>
              <a:rPr lang="en-GB" dirty="0" smtClean="0"/>
              <a:t> </a:t>
            </a:r>
          </a:p>
          <a:p>
            <a:pPr lvl="0"/>
            <a:r>
              <a:rPr lang="en-GB" dirty="0" smtClean="0"/>
              <a:t>Aim : ‘For all flesh’ -  initiating  mission which continues throughout Luke-Acts</a:t>
            </a:r>
          </a:p>
          <a:p>
            <a:endParaRPr lang="en-GB" dirty="0"/>
          </a:p>
        </p:txBody>
      </p:sp>
      <p:sp>
        <p:nvSpPr>
          <p:cNvPr id="2" name="Title 1"/>
          <p:cNvSpPr>
            <a:spLocks noGrp="1"/>
          </p:cNvSpPr>
          <p:nvPr>
            <p:ph type="title"/>
          </p:nvPr>
        </p:nvSpPr>
        <p:spPr/>
        <p:txBody>
          <a:bodyPr/>
          <a:lstStyle/>
          <a:p>
            <a:r>
              <a:rPr lang="en-GB" dirty="0" smtClean="0"/>
              <a:t>John the Baptist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Jesus was baptized – but act of baptism is not part of the story!</a:t>
            </a:r>
          </a:p>
          <a:p>
            <a:endParaRPr lang="en-GB" dirty="0" smtClean="0"/>
          </a:p>
          <a:p>
            <a:r>
              <a:rPr lang="en-GB" dirty="0" smtClean="0"/>
              <a:t>Spirit and </a:t>
            </a:r>
            <a:r>
              <a:rPr lang="en-GB" smtClean="0"/>
              <a:t>voice from </a:t>
            </a:r>
            <a:r>
              <a:rPr lang="en-GB" dirty="0" smtClean="0"/>
              <a:t>heaven appear after baptism while Jesus is praying</a:t>
            </a:r>
          </a:p>
          <a:p>
            <a:endParaRPr lang="en-GB" dirty="0" smtClean="0"/>
          </a:p>
          <a:p>
            <a:r>
              <a:rPr lang="en-GB" dirty="0" smtClean="0"/>
              <a:t>Prayer and worship – divine revelations </a:t>
            </a:r>
          </a:p>
          <a:p>
            <a:endParaRPr lang="en-GB" dirty="0" smtClean="0"/>
          </a:p>
          <a:p>
            <a:r>
              <a:rPr lang="en-GB" dirty="0" smtClean="0"/>
              <a:t>Focus not on act of baptism but on what is associated with it</a:t>
            </a:r>
          </a:p>
          <a:p>
            <a:endParaRPr lang="en-GB" dirty="0"/>
          </a:p>
        </p:txBody>
      </p:sp>
      <p:sp>
        <p:nvSpPr>
          <p:cNvPr id="3" name="Title 2"/>
          <p:cNvSpPr>
            <a:spLocks noGrp="1"/>
          </p:cNvSpPr>
          <p:nvPr>
            <p:ph type="title"/>
          </p:nvPr>
        </p:nvSpPr>
        <p:spPr/>
        <p:txBody>
          <a:bodyPr/>
          <a:lstStyle/>
          <a:p>
            <a:r>
              <a:rPr lang="en-GB" dirty="0" smtClean="0"/>
              <a:t>Jesus’ Baptism</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Between Baptism and Temptation </a:t>
            </a:r>
          </a:p>
          <a:p>
            <a:endParaRPr lang="en-GB" dirty="0" smtClean="0"/>
          </a:p>
          <a:p>
            <a:r>
              <a:rPr lang="en-GB" dirty="0" smtClean="0"/>
              <a:t>‘my Son, my beloved’ is seen in continuity </a:t>
            </a:r>
          </a:p>
          <a:p>
            <a:pPr>
              <a:buNone/>
            </a:pPr>
            <a:r>
              <a:rPr lang="en-GB" smtClean="0"/>
              <a:t>	with </a:t>
            </a:r>
            <a:r>
              <a:rPr lang="en-GB" dirty="0" smtClean="0"/>
              <a:t>entire history of Israel and </a:t>
            </a:r>
            <a:r>
              <a:rPr lang="en-GB" smtClean="0"/>
              <a:t>humanity </a:t>
            </a:r>
          </a:p>
          <a:p>
            <a:pPr>
              <a:buNone/>
            </a:pPr>
            <a:endParaRPr lang="en-GB" dirty="0" smtClean="0"/>
          </a:p>
          <a:p>
            <a:r>
              <a:rPr lang="en-GB" dirty="0" smtClean="0"/>
              <a:t>Adam – son of God…..</a:t>
            </a:r>
            <a:endParaRPr lang="en-GB" dirty="0"/>
          </a:p>
        </p:txBody>
      </p:sp>
      <p:sp>
        <p:nvSpPr>
          <p:cNvPr id="3" name="Title 2"/>
          <p:cNvSpPr>
            <a:spLocks noGrp="1"/>
          </p:cNvSpPr>
          <p:nvPr>
            <p:ph type="title"/>
          </p:nvPr>
        </p:nvSpPr>
        <p:spPr/>
        <p:txBody>
          <a:bodyPr/>
          <a:lstStyle/>
          <a:p>
            <a:r>
              <a:rPr lang="en-GB" dirty="0" err="1" smtClean="0"/>
              <a:t>Jesus’Genealogy</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195</TotalTime>
  <Words>432</Words>
  <Application>Microsoft Office PowerPoint</Application>
  <PresentationFormat>On-screen Show (4:3)</PresentationFormat>
  <Paragraphs>72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Concourse</vt:lpstr>
      <vt:lpstr>Going Public</vt:lpstr>
      <vt:lpstr>John the Baptist</vt:lpstr>
      <vt:lpstr>John the Baptist</vt:lpstr>
      <vt:lpstr>John the Baptist</vt:lpstr>
      <vt:lpstr>John the Baptist</vt:lpstr>
      <vt:lpstr>John the Baptist</vt:lpstr>
      <vt:lpstr>John the Baptist</vt:lpstr>
      <vt:lpstr>PowerPoint Presentation</vt:lpstr>
      <vt:lpstr>Machaerus</vt:lpstr>
      <vt:lpstr>John the Baptist</vt:lpstr>
      <vt:lpstr>John the Baptist</vt:lpstr>
      <vt:lpstr>Jesus’ Baptism</vt:lpstr>
      <vt:lpstr>Jesus’Genealogy</vt:lpstr>
    </vt:vector>
  </TitlesOfParts>
  <Company>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Going Public</dc:title>
  <dc:creator> Kathy Ehrensperger</dc:creator>
  <cp:lastModifiedBy>Administrator</cp:lastModifiedBy>
  <cp:revision>6</cp:revision>
  <dcterms:created xsi:type="dcterms:W3CDTF">2011-10-17T10:35:41Z</dcterms:created>
  <dcterms:modified xsi:type="dcterms:W3CDTF">2013-10-11T09:08:33Z</dcterms:modified>
</cp:coreProperties>
</file>