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71" r:id="rId3"/>
    <p:sldId id="260" r:id="rId4"/>
    <p:sldId id="263" r:id="rId5"/>
    <p:sldId id="264" r:id="rId6"/>
    <p:sldId id="256" r:id="rId7"/>
    <p:sldId id="266" r:id="rId8"/>
    <p:sldId id="267" r:id="rId9"/>
    <p:sldId id="268" r:id="rId10"/>
    <p:sldId id="269" r:id="rId11"/>
    <p:sldId id="265" r:id="rId12"/>
    <p:sldId id="258" r:id="rId13"/>
    <p:sldId id="259" r:id="rId14"/>
    <p:sldId id="287" r:id="rId15"/>
    <p:sldId id="261" r:id="rId16"/>
    <p:sldId id="288" r:id="rId17"/>
    <p:sldId id="273" r:id="rId18"/>
    <p:sldId id="289" r:id="rId19"/>
    <p:sldId id="274" r:id="rId20"/>
    <p:sldId id="290" r:id="rId21"/>
    <p:sldId id="275" r:id="rId22"/>
    <p:sldId id="291" r:id="rId23"/>
    <p:sldId id="276" r:id="rId24"/>
    <p:sldId id="292" r:id="rId25"/>
    <p:sldId id="277" r:id="rId26"/>
    <p:sldId id="293" r:id="rId27"/>
    <p:sldId id="278" r:id="rId28"/>
    <p:sldId id="294" r:id="rId29"/>
    <p:sldId id="262" r:id="rId30"/>
    <p:sldId id="279" r:id="rId31"/>
    <p:sldId id="280" r:id="rId32"/>
    <p:sldId id="272" r:id="rId33"/>
    <p:sldId id="281" r:id="rId34"/>
    <p:sldId id="282" r:id="rId35"/>
    <p:sldId id="295" r:id="rId36"/>
    <p:sldId id="283" r:id="rId37"/>
    <p:sldId id="284" r:id="rId38"/>
    <p:sldId id="296" r:id="rId39"/>
    <p:sldId id="285" r:id="rId40"/>
    <p:sldId id="297" r:id="rId41"/>
    <p:sldId id="286" r:id="rId42"/>
    <p:sldId id="29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FA5A27-2D29-4691-A925-C56FDA20A19C}" v="94" dt="2024-10-30T20:17:47.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17FA5A27-2D29-4691-A925-C56FDA20A19C}"/>
    <pc:docChg chg="undo custSel addSld delSld modSld sldOrd">
      <pc:chgData name="David Gardner" userId="32a3b49f-52b0-4a7d-8a0d-c44fdf742dfe" providerId="ADAL" clId="{17FA5A27-2D29-4691-A925-C56FDA20A19C}" dt="2024-10-30T22:06:10.533" v="4027" actId="20577"/>
      <pc:docMkLst>
        <pc:docMk/>
      </pc:docMkLst>
      <pc:sldChg chg="addSp delSp modSp mod">
        <pc:chgData name="David Gardner" userId="32a3b49f-52b0-4a7d-8a0d-c44fdf742dfe" providerId="ADAL" clId="{17FA5A27-2D29-4691-A925-C56FDA20A19C}" dt="2024-10-30T12:17:26.595" v="327" actId="1076"/>
        <pc:sldMkLst>
          <pc:docMk/>
          <pc:sldMk cId="1395600672" sldId="256"/>
        </pc:sldMkLst>
        <pc:spChg chg="mod">
          <ac:chgData name="David Gardner" userId="32a3b49f-52b0-4a7d-8a0d-c44fdf742dfe" providerId="ADAL" clId="{17FA5A27-2D29-4691-A925-C56FDA20A19C}" dt="2024-10-30T12:00:44.861" v="16" actId="1076"/>
          <ac:spMkLst>
            <pc:docMk/>
            <pc:sldMk cId="1395600672" sldId="256"/>
            <ac:spMk id="2" creationId="{13C42362-5A36-981C-33BF-3F466C0AC327}"/>
          </ac:spMkLst>
        </pc:spChg>
        <pc:spChg chg="del">
          <ac:chgData name="David Gardner" userId="32a3b49f-52b0-4a7d-8a0d-c44fdf742dfe" providerId="ADAL" clId="{17FA5A27-2D29-4691-A925-C56FDA20A19C}" dt="2024-10-30T12:00:23.294" v="9" actId="21"/>
          <ac:spMkLst>
            <pc:docMk/>
            <pc:sldMk cId="1395600672" sldId="256"/>
            <ac:spMk id="3" creationId="{0A27004F-776D-1BFD-C0EC-2F374E7E06FA}"/>
          </ac:spMkLst>
        </pc:spChg>
        <pc:spChg chg="del">
          <ac:chgData name="David Gardner" userId="32a3b49f-52b0-4a7d-8a0d-c44fdf742dfe" providerId="ADAL" clId="{17FA5A27-2D29-4691-A925-C56FDA20A19C}" dt="2024-10-30T11:59:52.722" v="5" actId="478"/>
          <ac:spMkLst>
            <pc:docMk/>
            <pc:sldMk cId="1395600672" sldId="256"/>
            <ac:spMk id="4" creationId="{AE6FC228-FAD4-A505-D9AA-B7E63DB5BECD}"/>
          </ac:spMkLst>
        </pc:spChg>
        <pc:spChg chg="mod">
          <ac:chgData name="David Gardner" userId="32a3b49f-52b0-4a7d-8a0d-c44fdf742dfe" providerId="ADAL" clId="{17FA5A27-2D29-4691-A925-C56FDA20A19C}" dt="2024-10-30T12:17:26.595" v="327" actId="1076"/>
          <ac:spMkLst>
            <pc:docMk/>
            <pc:sldMk cId="1395600672" sldId="256"/>
            <ac:spMk id="6" creationId="{663FD2B5-3F22-30EA-E837-280E0915F441}"/>
          </ac:spMkLst>
        </pc:spChg>
        <pc:spChg chg="add mod">
          <ac:chgData name="David Gardner" userId="32a3b49f-52b0-4a7d-8a0d-c44fdf742dfe" providerId="ADAL" clId="{17FA5A27-2D29-4691-A925-C56FDA20A19C}" dt="2024-10-30T12:02:18.164" v="39" actId="120"/>
          <ac:spMkLst>
            <pc:docMk/>
            <pc:sldMk cId="1395600672" sldId="256"/>
            <ac:spMk id="8" creationId="{713BE88E-FDDB-9ABD-CAFB-E603E453373D}"/>
          </ac:spMkLst>
        </pc:spChg>
        <pc:picChg chg="del mod">
          <ac:chgData name="David Gardner" userId="32a3b49f-52b0-4a7d-8a0d-c44fdf742dfe" providerId="ADAL" clId="{17FA5A27-2D29-4691-A925-C56FDA20A19C}" dt="2024-10-30T12:09:40.154" v="240" actId="21"/>
          <ac:picMkLst>
            <pc:docMk/>
            <pc:sldMk cId="1395600672" sldId="256"/>
            <ac:picMk id="1028" creationId="{42153660-38A3-F2A0-E239-3E8CF9351C62}"/>
          </ac:picMkLst>
        </pc:picChg>
      </pc:sldChg>
      <pc:sldChg chg="delSp del">
        <pc:chgData name="David Gardner" userId="32a3b49f-52b0-4a7d-8a0d-c44fdf742dfe" providerId="ADAL" clId="{17FA5A27-2D29-4691-A925-C56FDA20A19C}" dt="2024-10-30T12:05:54.109" v="119" actId="47"/>
        <pc:sldMkLst>
          <pc:docMk/>
          <pc:sldMk cId="2698089381" sldId="257"/>
        </pc:sldMkLst>
        <pc:picChg chg="del">
          <ac:chgData name="David Gardner" userId="32a3b49f-52b0-4a7d-8a0d-c44fdf742dfe" providerId="ADAL" clId="{17FA5A27-2D29-4691-A925-C56FDA20A19C}" dt="2024-10-30T12:05:30.145" v="109" actId="21"/>
          <ac:picMkLst>
            <pc:docMk/>
            <pc:sldMk cId="2698089381" sldId="257"/>
            <ac:picMk id="1032" creationId="{30FF08F3-99F8-48A3-1EDF-9BFBECCB7EB6}"/>
          </ac:picMkLst>
        </pc:picChg>
      </pc:sldChg>
      <pc:sldChg chg="modSp mod">
        <pc:chgData name="David Gardner" userId="32a3b49f-52b0-4a7d-8a0d-c44fdf742dfe" providerId="ADAL" clId="{17FA5A27-2D29-4691-A925-C56FDA20A19C}" dt="2024-10-30T12:07:54.529" v="174" actId="20577"/>
        <pc:sldMkLst>
          <pc:docMk/>
          <pc:sldMk cId="3734835392" sldId="258"/>
        </pc:sldMkLst>
        <pc:spChg chg="mod">
          <ac:chgData name="David Gardner" userId="32a3b49f-52b0-4a7d-8a0d-c44fdf742dfe" providerId="ADAL" clId="{17FA5A27-2D29-4691-A925-C56FDA20A19C}" dt="2024-10-30T12:06:21.743" v="131" actId="20577"/>
          <ac:spMkLst>
            <pc:docMk/>
            <pc:sldMk cId="3734835392" sldId="258"/>
            <ac:spMk id="2" creationId="{F1791367-2D96-3C3D-C0B9-69AFDDF034A7}"/>
          </ac:spMkLst>
        </pc:spChg>
        <pc:spChg chg="mod">
          <ac:chgData name="David Gardner" userId="32a3b49f-52b0-4a7d-8a0d-c44fdf742dfe" providerId="ADAL" clId="{17FA5A27-2D29-4691-A925-C56FDA20A19C}" dt="2024-10-30T12:07:54.529" v="174" actId="20577"/>
          <ac:spMkLst>
            <pc:docMk/>
            <pc:sldMk cId="3734835392" sldId="258"/>
            <ac:spMk id="3" creationId="{2F36FF75-DE03-0FB9-9130-BE7510A4E82F}"/>
          </ac:spMkLst>
        </pc:spChg>
      </pc:sldChg>
      <pc:sldChg chg="modSp mod">
        <pc:chgData name="David Gardner" userId="32a3b49f-52b0-4a7d-8a0d-c44fdf742dfe" providerId="ADAL" clId="{17FA5A27-2D29-4691-A925-C56FDA20A19C}" dt="2024-10-30T19:30:00.255" v="1813" actId="207"/>
        <pc:sldMkLst>
          <pc:docMk/>
          <pc:sldMk cId="1033279738" sldId="259"/>
        </pc:sldMkLst>
        <pc:spChg chg="mod">
          <ac:chgData name="David Gardner" userId="32a3b49f-52b0-4a7d-8a0d-c44fdf742dfe" providerId="ADAL" clId="{17FA5A27-2D29-4691-A925-C56FDA20A19C}" dt="2024-10-30T19:24:39.034" v="1497" actId="122"/>
          <ac:spMkLst>
            <pc:docMk/>
            <pc:sldMk cId="1033279738" sldId="259"/>
            <ac:spMk id="2" creationId="{ECF44E30-4FC0-8389-FDF8-5D13538680E8}"/>
          </ac:spMkLst>
        </pc:spChg>
        <pc:spChg chg="mod">
          <ac:chgData name="David Gardner" userId="32a3b49f-52b0-4a7d-8a0d-c44fdf742dfe" providerId="ADAL" clId="{17FA5A27-2D29-4691-A925-C56FDA20A19C}" dt="2024-10-30T19:30:00.255" v="1813" actId="207"/>
          <ac:spMkLst>
            <pc:docMk/>
            <pc:sldMk cId="1033279738" sldId="259"/>
            <ac:spMk id="3" creationId="{289D3F3F-DD2C-E167-0A9B-8EAAD6F467DD}"/>
          </ac:spMkLst>
        </pc:spChg>
      </pc:sldChg>
      <pc:sldChg chg="modSp add mod">
        <pc:chgData name="David Gardner" userId="32a3b49f-52b0-4a7d-8a0d-c44fdf742dfe" providerId="ADAL" clId="{17FA5A27-2D29-4691-A925-C56FDA20A19C}" dt="2024-10-30T22:03:37.366" v="3755" actId="20577"/>
        <pc:sldMkLst>
          <pc:docMk/>
          <pc:sldMk cId="1697677604" sldId="260"/>
        </pc:sldMkLst>
        <pc:spChg chg="mod">
          <ac:chgData name="David Gardner" userId="32a3b49f-52b0-4a7d-8a0d-c44fdf742dfe" providerId="ADAL" clId="{17FA5A27-2D29-4691-A925-C56FDA20A19C}" dt="2024-10-30T22:03:37.366" v="3755" actId="20577"/>
          <ac:spMkLst>
            <pc:docMk/>
            <pc:sldMk cId="1697677604" sldId="260"/>
            <ac:spMk id="3" creationId="{870D4F48-2306-4671-436B-517FC0250152}"/>
          </ac:spMkLst>
        </pc:spChg>
      </pc:sldChg>
      <pc:sldChg chg="modSp del mod">
        <pc:chgData name="David Gardner" userId="32a3b49f-52b0-4a7d-8a0d-c44fdf742dfe" providerId="ADAL" clId="{17FA5A27-2D29-4691-A925-C56FDA20A19C}" dt="2024-10-30T17:45:29.510" v="1074" actId="2696"/>
        <pc:sldMkLst>
          <pc:docMk/>
          <pc:sldMk cId="2266739281" sldId="260"/>
        </pc:sldMkLst>
        <pc:spChg chg="mod">
          <ac:chgData name="David Gardner" userId="32a3b49f-52b0-4a7d-8a0d-c44fdf742dfe" providerId="ADAL" clId="{17FA5A27-2D29-4691-A925-C56FDA20A19C}" dt="2024-10-30T17:45:20.075" v="1073" actId="20577"/>
          <ac:spMkLst>
            <pc:docMk/>
            <pc:sldMk cId="2266739281" sldId="260"/>
            <ac:spMk id="2" creationId="{F8F1A968-8FF4-F231-A49B-8CD4255BFF3A}"/>
          </ac:spMkLst>
        </pc:spChg>
        <pc:spChg chg="mod">
          <ac:chgData name="David Gardner" userId="32a3b49f-52b0-4a7d-8a0d-c44fdf742dfe" providerId="ADAL" clId="{17FA5A27-2D29-4691-A925-C56FDA20A19C}" dt="2024-10-30T17:45:03.394" v="1029"/>
          <ac:spMkLst>
            <pc:docMk/>
            <pc:sldMk cId="2266739281" sldId="260"/>
            <ac:spMk id="3" creationId="{870D4F48-2306-4671-436B-517FC0250152}"/>
          </ac:spMkLst>
        </pc:spChg>
      </pc:sldChg>
      <pc:sldChg chg="modSp mod">
        <pc:chgData name="David Gardner" userId="32a3b49f-52b0-4a7d-8a0d-c44fdf742dfe" providerId="ADAL" clId="{17FA5A27-2D29-4691-A925-C56FDA20A19C}" dt="2024-10-30T20:19:12.638" v="2059" actId="27636"/>
        <pc:sldMkLst>
          <pc:docMk/>
          <pc:sldMk cId="2292546017" sldId="261"/>
        </pc:sldMkLst>
        <pc:spChg chg="mod">
          <ac:chgData name="David Gardner" userId="32a3b49f-52b0-4a7d-8a0d-c44fdf742dfe" providerId="ADAL" clId="{17FA5A27-2D29-4691-A925-C56FDA20A19C}" dt="2024-10-30T17:46:40.956" v="1174" actId="20577"/>
          <ac:spMkLst>
            <pc:docMk/>
            <pc:sldMk cId="2292546017" sldId="261"/>
            <ac:spMk id="2" creationId="{20A8CFD7-89B2-D442-6D84-ED05337A47CF}"/>
          </ac:spMkLst>
        </pc:spChg>
        <pc:spChg chg="mod">
          <ac:chgData name="David Gardner" userId="32a3b49f-52b0-4a7d-8a0d-c44fdf742dfe" providerId="ADAL" clId="{17FA5A27-2D29-4691-A925-C56FDA20A19C}" dt="2024-10-30T20:19:12.638" v="2059" actId="27636"/>
          <ac:spMkLst>
            <pc:docMk/>
            <pc:sldMk cId="2292546017" sldId="261"/>
            <ac:spMk id="3" creationId="{C82FF217-1069-6BAF-7769-E5801C474321}"/>
          </ac:spMkLst>
        </pc:spChg>
      </pc:sldChg>
      <pc:sldChg chg="del">
        <pc:chgData name="David Gardner" userId="32a3b49f-52b0-4a7d-8a0d-c44fdf742dfe" providerId="ADAL" clId="{17FA5A27-2D29-4691-A925-C56FDA20A19C}" dt="2024-10-30T12:18:06.678" v="338" actId="2696"/>
        <pc:sldMkLst>
          <pc:docMk/>
          <pc:sldMk cId="822615257" sldId="263"/>
        </pc:sldMkLst>
      </pc:sldChg>
      <pc:sldChg chg="add">
        <pc:chgData name="David Gardner" userId="32a3b49f-52b0-4a7d-8a0d-c44fdf742dfe" providerId="ADAL" clId="{17FA5A27-2D29-4691-A925-C56FDA20A19C}" dt="2024-10-30T12:18:15.385" v="339"/>
        <pc:sldMkLst>
          <pc:docMk/>
          <pc:sldMk cId="2761777543" sldId="263"/>
        </pc:sldMkLst>
      </pc:sldChg>
      <pc:sldChg chg="del">
        <pc:chgData name="David Gardner" userId="32a3b49f-52b0-4a7d-8a0d-c44fdf742dfe" providerId="ADAL" clId="{17FA5A27-2D29-4691-A925-C56FDA20A19C}" dt="2024-10-30T12:18:06.678" v="338" actId="2696"/>
        <pc:sldMkLst>
          <pc:docMk/>
          <pc:sldMk cId="1119570756" sldId="264"/>
        </pc:sldMkLst>
      </pc:sldChg>
      <pc:sldChg chg="add">
        <pc:chgData name="David Gardner" userId="32a3b49f-52b0-4a7d-8a0d-c44fdf742dfe" providerId="ADAL" clId="{17FA5A27-2D29-4691-A925-C56FDA20A19C}" dt="2024-10-30T12:18:15.385" v="339"/>
        <pc:sldMkLst>
          <pc:docMk/>
          <pc:sldMk cId="3785701402" sldId="264"/>
        </pc:sldMkLst>
      </pc:sldChg>
      <pc:sldChg chg="addSp delSp modSp new mod ord">
        <pc:chgData name="David Gardner" userId="32a3b49f-52b0-4a7d-8a0d-c44fdf742dfe" providerId="ADAL" clId="{17FA5A27-2D29-4691-A925-C56FDA20A19C}" dt="2024-10-30T12:05:52.339" v="118" actId="1076"/>
        <pc:sldMkLst>
          <pc:docMk/>
          <pc:sldMk cId="3908431997" sldId="265"/>
        </pc:sldMkLst>
        <pc:spChg chg="mod">
          <ac:chgData name="David Gardner" userId="32a3b49f-52b0-4a7d-8a0d-c44fdf742dfe" providerId="ADAL" clId="{17FA5A27-2D29-4691-A925-C56FDA20A19C}" dt="2024-10-30T12:05:39.850" v="112" actId="1076"/>
          <ac:spMkLst>
            <pc:docMk/>
            <pc:sldMk cId="3908431997" sldId="265"/>
            <ac:spMk id="2" creationId="{B86DA79A-E712-D443-8AE4-1AF43C76F4AF}"/>
          </ac:spMkLst>
        </pc:spChg>
        <pc:spChg chg="del">
          <ac:chgData name="David Gardner" userId="32a3b49f-52b0-4a7d-8a0d-c44fdf742dfe" providerId="ADAL" clId="{17FA5A27-2D29-4691-A925-C56FDA20A19C}" dt="2024-10-30T12:04:34.953" v="95" actId="478"/>
          <ac:spMkLst>
            <pc:docMk/>
            <pc:sldMk cId="3908431997" sldId="265"/>
            <ac:spMk id="3" creationId="{0FC2CF80-10F1-1793-0526-0CEDAFFFD8D3}"/>
          </ac:spMkLst>
        </pc:spChg>
        <pc:spChg chg="add mod">
          <ac:chgData name="David Gardner" userId="32a3b49f-52b0-4a7d-8a0d-c44fdf742dfe" providerId="ADAL" clId="{17FA5A27-2D29-4691-A925-C56FDA20A19C}" dt="2024-10-30T12:05:52.339" v="118" actId="1076"/>
          <ac:spMkLst>
            <pc:docMk/>
            <pc:sldMk cId="3908431997" sldId="265"/>
            <ac:spMk id="4" creationId="{0A27004F-776D-1BFD-C0EC-2F374E7E06FA}"/>
          </ac:spMkLst>
        </pc:spChg>
        <pc:spChg chg="add mod">
          <ac:chgData name="David Gardner" userId="32a3b49f-52b0-4a7d-8a0d-c44fdf742dfe" providerId="ADAL" clId="{17FA5A27-2D29-4691-A925-C56FDA20A19C}" dt="2024-10-30T12:05:41.337" v="113" actId="1076"/>
          <ac:spMkLst>
            <pc:docMk/>
            <pc:sldMk cId="3908431997" sldId="265"/>
            <ac:spMk id="6" creationId="{E96E288B-5700-B23C-7C3E-8DE922105328}"/>
          </ac:spMkLst>
        </pc:spChg>
        <pc:picChg chg="add mod">
          <ac:chgData name="David Gardner" userId="32a3b49f-52b0-4a7d-8a0d-c44fdf742dfe" providerId="ADAL" clId="{17FA5A27-2D29-4691-A925-C56FDA20A19C}" dt="2024-10-30T12:05:49.258" v="117" actId="1076"/>
          <ac:picMkLst>
            <pc:docMk/>
            <pc:sldMk cId="3908431997" sldId="265"/>
            <ac:picMk id="5" creationId="{98A189B1-036F-2F24-D54B-FB39D34FB799}"/>
          </ac:picMkLst>
        </pc:picChg>
        <pc:picChg chg="add mod">
          <ac:chgData name="David Gardner" userId="32a3b49f-52b0-4a7d-8a0d-c44fdf742dfe" providerId="ADAL" clId="{17FA5A27-2D29-4691-A925-C56FDA20A19C}" dt="2024-10-30T12:05:45.487" v="115" actId="14100"/>
          <ac:picMkLst>
            <pc:docMk/>
            <pc:sldMk cId="3908431997" sldId="265"/>
            <ac:picMk id="7" creationId="{1EDDAC6A-64ED-DD78-97C5-2971A946E667}"/>
          </ac:picMkLst>
        </pc:picChg>
        <pc:picChg chg="add mod">
          <ac:chgData name="David Gardner" userId="32a3b49f-52b0-4a7d-8a0d-c44fdf742dfe" providerId="ADAL" clId="{17FA5A27-2D29-4691-A925-C56FDA20A19C}" dt="2024-10-30T12:05:47.051" v="116" actId="1076"/>
          <ac:picMkLst>
            <pc:docMk/>
            <pc:sldMk cId="3908431997" sldId="265"/>
            <ac:picMk id="1032" creationId="{30FF08F3-99F8-48A3-1EDF-9BFBECCB7EB6}"/>
          </ac:picMkLst>
        </pc:picChg>
      </pc:sldChg>
      <pc:sldChg chg="modSp new mod">
        <pc:chgData name="David Gardner" userId="32a3b49f-52b0-4a7d-8a0d-c44fdf742dfe" providerId="ADAL" clId="{17FA5A27-2D29-4691-A925-C56FDA20A19C}" dt="2024-10-30T12:03:49.436" v="62" actId="20577"/>
        <pc:sldMkLst>
          <pc:docMk/>
          <pc:sldMk cId="2094637660" sldId="266"/>
        </pc:sldMkLst>
        <pc:spChg chg="mod">
          <ac:chgData name="David Gardner" userId="32a3b49f-52b0-4a7d-8a0d-c44fdf742dfe" providerId="ADAL" clId="{17FA5A27-2D29-4691-A925-C56FDA20A19C}" dt="2024-10-30T12:03:49.436" v="62" actId="20577"/>
          <ac:spMkLst>
            <pc:docMk/>
            <pc:sldMk cId="2094637660" sldId="266"/>
            <ac:spMk id="2" creationId="{ACE44D14-9C29-A1D9-BFD5-7B5A4A84CF1D}"/>
          </ac:spMkLst>
        </pc:spChg>
        <pc:spChg chg="mod">
          <ac:chgData name="David Gardner" userId="32a3b49f-52b0-4a7d-8a0d-c44fdf742dfe" providerId="ADAL" clId="{17FA5A27-2D29-4691-A925-C56FDA20A19C}" dt="2024-10-30T12:03:09.853" v="54" actId="20577"/>
          <ac:spMkLst>
            <pc:docMk/>
            <pc:sldMk cId="2094637660" sldId="266"/>
            <ac:spMk id="3" creationId="{F223C1E0-B0DE-E04F-AD87-FA72999C65EC}"/>
          </ac:spMkLst>
        </pc:spChg>
      </pc:sldChg>
      <pc:sldChg chg="modSp new mod">
        <pc:chgData name="David Gardner" userId="32a3b49f-52b0-4a7d-8a0d-c44fdf742dfe" providerId="ADAL" clId="{17FA5A27-2D29-4691-A925-C56FDA20A19C}" dt="2024-10-30T12:04:12.330" v="74" actId="20577"/>
        <pc:sldMkLst>
          <pc:docMk/>
          <pc:sldMk cId="2586578616" sldId="267"/>
        </pc:sldMkLst>
        <pc:spChg chg="mod">
          <ac:chgData name="David Gardner" userId="32a3b49f-52b0-4a7d-8a0d-c44fdf742dfe" providerId="ADAL" clId="{17FA5A27-2D29-4691-A925-C56FDA20A19C}" dt="2024-10-30T12:04:12.330" v="74" actId="20577"/>
          <ac:spMkLst>
            <pc:docMk/>
            <pc:sldMk cId="2586578616" sldId="267"/>
            <ac:spMk id="2" creationId="{C6DD3E5F-0C12-6925-DEC1-3A886175DF25}"/>
          </ac:spMkLst>
        </pc:spChg>
        <pc:spChg chg="mod">
          <ac:chgData name="David Gardner" userId="32a3b49f-52b0-4a7d-8a0d-c44fdf742dfe" providerId="ADAL" clId="{17FA5A27-2D29-4691-A925-C56FDA20A19C}" dt="2024-10-30T12:04:04.949" v="72" actId="14100"/>
          <ac:spMkLst>
            <pc:docMk/>
            <pc:sldMk cId="2586578616" sldId="267"/>
            <ac:spMk id="3" creationId="{92836473-AAC1-E983-22F9-18F357E747A5}"/>
          </ac:spMkLst>
        </pc:spChg>
      </pc:sldChg>
      <pc:sldChg chg="modSp new mod">
        <pc:chgData name="David Gardner" userId="32a3b49f-52b0-4a7d-8a0d-c44fdf742dfe" providerId="ADAL" clId="{17FA5A27-2D29-4691-A925-C56FDA20A19C}" dt="2024-10-30T12:08:14.012" v="184" actId="27636"/>
        <pc:sldMkLst>
          <pc:docMk/>
          <pc:sldMk cId="1849691173" sldId="268"/>
        </pc:sldMkLst>
        <pc:spChg chg="mod">
          <ac:chgData name="David Gardner" userId="32a3b49f-52b0-4a7d-8a0d-c44fdf742dfe" providerId="ADAL" clId="{17FA5A27-2D29-4691-A925-C56FDA20A19C}" dt="2024-10-30T12:08:10.357" v="182" actId="20577"/>
          <ac:spMkLst>
            <pc:docMk/>
            <pc:sldMk cId="1849691173" sldId="268"/>
            <ac:spMk id="2" creationId="{CE4FBB5D-CB6A-6075-0443-9DCB74102F53}"/>
          </ac:spMkLst>
        </pc:spChg>
        <pc:spChg chg="mod">
          <ac:chgData name="David Gardner" userId="32a3b49f-52b0-4a7d-8a0d-c44fdf742dfe" providerId="ADAL" clId="{17FA5A27-2D29-4691-A925-C56FDA20A19C}" dt="2024-10-30T12:08:14.012" v="184" actId="27636"/>
          <ac:spMkLst>
            <pc:docMk/>
            <pc:sldMk cId="1849691173" sldId="268"/>
            <ac:spMk id="3" creationId="{2A611E71-6EF8-0F24-99FC-607E3D6E8423}"/>
          </ac:spMkLst>
        </pc:spChg>
      </pc:sldChg>
      <pc:sldChg chg="modSp new mod">
        <pc:chgData name="David Gardner" userId="32a3b49f-52b0-4a7d-8a0d-c44fdf742dfe" providerId="ADAL" clId="{17FA5A27-2D29-4691-A925-C56FDA20A19C}" dt="2024-10-30T12:17:46.816" v="337" actId="14100"/>
        <pc:sldMkLst>
          <pc:docMk/>
          <pc:sldMk cId="901278660" sldId="269"/>
        </pc:sldMkLst>
        <pc:spChg chg="mod">
          <ac:chgData name="David Gardner" userId="32a3b49f-52b0-4a7d-8a0d-c44fdf742dfe" providerId="ADAL" clId="{17FA5A27-2D29-4691-A925-C56FDA20A19C}" dt="2024-10-30T12:17:41.525" v="335" actId="14100"/>
          <ac:spMkLst>
            <pc:docMk/>
            <pc:sldMk cId="901278660" sldId="269"/>
            <ac:spMk id="2" creationId="{EE2D746E-388A-87F3-C39A-BC1F3EE86335}"/>
          </ac:spMkLst>
        </pc:spChg>
        <pc:spChg chg="mod">
          <ac:chgData name="David Gardner" userId="32a3b49f-52b0-4a7d-8a0d-c44fdf742dfe" providerId="ADAL" clId="{17FA5A27-2D29-4691-A925-C56FDA20A19C}" dt="2024-10-30T12:17:46.816" v="337" actId="14100"/>
          <ac:spMkLst>
            <pc:docMk/>
            <pc:sldMk cId="901278660" sldId="269"/>
            <ac:spMk id="3" creationId="{D581F5FD-BCE6-FB23-D69F-B68958720D78}"/>
          </ac:spMkLst>
        </pc:spChg>
      </pc:sldChg>
      <pc:sldChg chg="addSp delSp modSp new mod">
        <pc:chgData name="David Gardner" userId="32a3b49f-52b0-4a7d-8a0d-c44fdf742dfe" providerId="ADAL" clId="{17FA5A27-2D29-4691-A925-C56FDA20A19C}" dt="2024-10-30T12:17:19.841" v="326" actId="207"/>
        <pc:sldMkLst>
          <pc:docMk/>
          <pc:sldMk cId="3855139132" sldId="270"/>
        </pc:sldMkLst>
        <pc:spChg chg="mod">
          <ac:chgData name="David Gardner" userId="32a3b49f-52b0-4a7d-8a0d-c44fdf742dfe" providerId="ADAL" clId="{17FA5A27-2D29-4691-A925-C56FDA20A19C}" dt="2024-10-30T12:09:35.299" v="239" actId="20577"/>
          <ac:spMkLst>
            <pc:docMk/>
            <pc:sldMk cId="3855139132" sldId="270"/>
            <ac:spMk id="2" creationId="{D94E2F50-6E8E-1842-BC93-0579AB18662F}"/>
          </ac:spMkLst>
        </pc:spChg>
        <pc:spChg chg="del">
          <ac:chgData name="David Gardner" userId="32a3b49f-52b0-4a7d-8a0d-c44fdf742dfe" providerId="ADAL" clId="{17FA5A27-2D29-4691-A925-C56FDA20A19C}" dt="2024-10-30T12:09:50.118" v="242" actId="478"/>
          <ac:spMkLst>
            <pc:docMk/>
            <pc:sldMk cId="3855139132" sldId="270"/>
            <ac:spMk id="3" creationId="{4CEDC398-10FA-1712-F1AE-BADC06A7BA4E}"/>
          </ac:spMkLst>
        </pc:spChg>
        <pc:spChg chg="add mod">
          <ac:chgData name="David Gardner" userId="32a3b49f-52b0-4a7d-8a0d-c44fdf742dfe" providerId="ADAL" clId="{17FA5A27-2D29-4691-A925-C56FDA20A19C}" dt="2024-10-30T12:17:12.626" v="322" actId="207"/>
          <ac:spMkLst>
            <pc:docMk/>
            <pc:sldMk cId="3855139132" sldId="270"/>
            <ac:spMk id="4" creationId="{A609E22C-F0C8-BBA7-2E7F-D80530012823}"/>
          </ac:spMkLst>
        </pc:spChg>
        <pc:spChg chg="add mod">
          <ac:chgData name="David Gardner" userId="32a3b49f-52b0-4a7d-8a0d-c44fdf742dfe" providerId="ADAL" clId="{17FA5A27-2D29-4691-A925-C56FDA20A19C}" dt="2024-10-30T12:17:19.841" v="326" actId="207"/>
          <ac:spMkLst>
            <pc:docMk/>
            <pc:sldMk cId="3855139132" sldId="270"/>
            <ac:spMk id="5" creationId="{402ADA57-AF90-9E26-9D00-EC898D3F66A2}"/>
          </ac:spMkLst>
        </pc:spChg>
        <pc:picChg chg="add mod">
          <ac:chgData name="David Gardner" userId="32a3b49f-52b0-4a7d-8a0d-c44fdf742dfe" providerId="ADAL" clId="{17FA5A27-2D29-4691-A925-C56FDA20A19C}" dt="2024-10-30T12:09:42.772" v="241"/>
          <ac:picMkLst>
            <pc:docMk/>
            <pc:sldMk cId="3855139132" sldId="270"/>
            <ac:picMk id="1028" creationId="{42153660-38A3-F2A0-E239-3E8CF9351C62}"/>
          </ac:picMkLst>
        </pc:picChg>
        <pc:picChg chg="add mod">
          <ac:chgData name="David Gardner" userId="32a3b49f-52b0-4a7d-8a0d-c44fdf742dfe" providerId="ADAL" clId="{17FA5A27-2D29-4691-A925-C56FDA20A19C}" dt="2024-10-30T12:15:53.874" v="310" actId="1076"/>
          <ac:picMkLst>
            <pc:docMk/>
            <pc:sldMk cId="3855139132" sldId="270"/>
            <ac:picMk id="3074" creationId="{B4E6B165-952C-F07F-6DC8-30F1C9AE8F81}"/>
          </ac:picMkLst>
        </pc:picChg>
        <pc:picChg chg="add mod">
          <ac:chgData name="David Gardner" userId="32a3b49f-52b0-4a7d-8a0d-c44fdf742dfe" providerId="ADAL" clId="{17FA5A27-2D29-4691-A925-C56FDA20A19C}" dt="2024-10-30T12:15:50.632" v="309" actId="1076"/>
          <ac:picMkLst>
            <pc:docMk/>
            <pc:sldMk cId="3855139132" sldId="270"/>
            <ac:picMk id="3076" creationId="{23378F9B-3860-A9E1-D9DD-D36B240F227C}"/>
          </ac:picMkLst>
        </pc:picChg>
        <pc:picChg chg="add mod">
          <ac:chgData name="David Gardner" userId="32a3b49f-52b0-4a7d-8a0d-c44fdf742dfe" providerId="ADAL" clId="{17FA5A27-2D29-4691-A925-C56FDA20A19C}" dt="2024-10-30T12:15:58.219" v="312" actId="1076"/>
          <ac:picMkLst>
            <pc:docMk/>
            <pc:sldMk cId="3855139132" sldId="270"/>
            <ac:picMk id="3078" creationId="{30CE0E05-D88F-7F45-5013-5105A4BE12DC}"/>
          </ac:picMkLst>
        </pc:picChg>
        <pc:picChg chg="add mod">
          <ac:chgData name="David Gardner" userId="32a3b49f-52b0-4a7d-8a0d-c44fdf742dfe" providerId="ADAL" clId="{17FA5A27-2D29-4691-A925-C56FDA20A19C}" dt="2024-10-30T12:15:55.958" v="311" actId="1076"/>
          <ac:picMkLst>
            <pc:docMk/>
            <pc:sldMk cId="3855139132" sldId="270"/>
            <ac:picMk id="3080" creationId="{9F41B097-F03F-C801-F3CA-92D2F29A121C}"/>
          </ac:picMkLst>
        </pc:picChg>
        <pc:picChg chg="add mod">
          <ac:chgData name="David Gardner" userId="32a3b49f-52b0-4a7d-8a0d-c44fdf742dfe" providerId="ADAL" clId="{17FA5A27-2D29-4691-A925-C56FDA20A19C}" dt="2024-10-30T12:16:04.185" v="315" actId="1076"/>
          <ac:picMkLst>
            <pc:docMk/>
            <pc:sldMk cId="3855139132" sldId="270"/>
            <ac:picMk id="3082" creationId="{CADA0746-B08A-02C2-1838-F0EC48B0872D}"/>
          </ac:picMkLst>
        </pc:picChg>
        <pc:picChg chg="add mod">
          <ac:chgData name="David Gardner" userId="32a3b49f-52b0-4a7d-8a0d-c44fdf742dfe" providerId="ADAL" clId="{17FA5A27-2D29-4691-A925-C56FDA20A19C}" dt="2024-10-30T12:16:08.928" v="316" actId="1076"/>
          <ac:picMkLst>
            <pc:docMk/>
            <pc:sldMk cId="3855139132" sldId="270"/>
            <ac:picMk id="3084" creationId="{35B713DC-1162-EA14-D51C-E92F6BB2853D}"/>
          </ac:picMkLst>
        </pc:picChg>
        <pc:picChg chg="add mod">
          <ac:chgData name="David Gardner" userId="32a3b49f-52b0-4a7d-8a0d-c44fdf742dfe" providerId="ADAL" clId="{17FA5A27-2D29-4691-A925-C56FDA20A19C}" dt="2024-10-30T12:16:12.553" v="317" actId="1076"/>
          <ac:picMkLst>
            <pc:docMk/>
            <pc:sldMk cId="3855139132" sldId="270"/>
            <ac:picMk id="3086" creationId="{E4FF7581-8FB3-A8FC-4EB0-074DF52AB89C}"/>
          </ac:picMkLst>
        </pc:picChg>
        <pc:picChg chg="add mod">
          <ac:chgData name="David Gardner" userId="32a3b49f-52b0-4a7d-8a0d-c44fdf742dfe" providerId="ADAL" clId="{17FA5A27-2D29-4691-A925-C56FDA20A19C}" dt="2024-10-30T12:16:14.618" v="318" actId="1076"/>
          <ac:picMkLst>
            <pc:docMk/>
            <pc:sldMk cId="3855139132" sldId="270"/>
            <ac:picMk id="3088" creationId="{B5CE0351-90B0-8F04-8254-E06839D0C0F3}"/>
          </ac:picMkLst>
        </pc:picChg>
      </pc:sldChg>
      <pc:sldChg chg="addSp delSp modSp new mod">
        <pc:chgData name="David Gardner" userId="32a3b49f-52b0-4a7d-8a0d-c44fdf742dfe" providerId="ADAL" clId="{17FA5A27-2D29-4691-A925-C56FDA20A19C}" dt="2024-10-30T17:39:03.230" v="945" actId="14100"/>
        <pc:sldMkLst>
          <pc:docMk/>
          <pc:sldMk cId="647087390" sldId="271"/>
        </pc:sldMkLst>
        <pc:spChg chg="mod">
          <ac:chgData name="David Gardner" userId="32a3b49f-52b0-4a7d-8a0d-c44fdf742dfe" providerId="ADAL" clId="{17FA5A27-2D29-4691-A925-C56FDA20A19C}" dt="2024-10-30T17:33:27.609" v="678" actId="20577"/>
          <ac:spMkLst>
            <pc:docMk/>
            <pc:sldMk cId="647087390" sldId="271"/>
            <ac:spMk id="2" creationId="{9A8F18DB-318E-B900-D8A5-86711ABB6E64}"/>
          </ac:spMkLst>
        </pc:spChg>
        <pc:spChg chg="add del mod">
          <ac:chgData name="David Gardner" userId="32a3b49f-52b0-4a7d-8a0d-c44fdf742dfe" providerId="ADAL" clId="{17FA5A27-2D29-4691-A925-C56FDA20A19C}" dt="2024-10-30T17:35:50.674" v="833" actId="20577"/>
          <ac:spMkLst>
            <pc:docMk/>
            <pc:sldMk cId="647087390" sldId="271"/>
            <ac:spMk id="3" creationId="{8B5DBA9C-0FD8-EC7C-55C2-B7CAE479E3FB}"/>
          </ac:spMkLst>
        </pc:spChg>
        <pc:spChg chg="add mod">
          <ac:chgData name="David Gardner" userId="32a3b49f-52b0-4a7d-8a0d-c44fdf742dfe" providerId="ADAL" clId="{17FA5A27-2D29-4691-A925-C56FDA20A19C}" dt="2024-10-30T17:37:41.146" v="926" actId="208"/>
          <ac:spMkLst>
            <pc:docMk/>
            <pc:sldMk cId="647087390" sldId="271"/>
            <ac:spMk id="27" creationId="{6737A56F-9041-9F3E-EFC3-E5E65363EF65}"/>
          </ac:spMkLst>
        </pc:spChg>
        <pc:spChg chg="add mod">
          <ac:chgData name="David Gardner" userId="32a3b49f-52b0-4a7d-8a0d-c44fdf742dfe" providerId="ADAL" clId="{17FA5A27-2D29-4691-A925-C56FDA20A19C}" dt="2024-10-30T17:38:36.982" v="939" actId="208"/>
          <ac:spMkLst>
            <pc:docMk/>
            <pc:sldMk cId="647087390" sldId="271"/>
            <ac:spMk id="28" creationId="{4433B7A2-7C07-9B55-7944-A006FF548860}"/>
          </ac:spMkLst>
        </pc:spChg>
        <pc:picChg chg="add mod">
          <ac:chgData name="David Gardner" userId="32a3b49f-52b0-4a7d-8a0d-c44fdf742dfe" providerId="ADAL" clId="{17FA5A27-2D29-4691-A925-C56FDA20A19C}" dt="2024-10-30T17:25:40.136" v="346"/>
          <ac:picMkLst>
            <pc:docMk/>
            <pc:sldMk cId="647087390" sldId="271"/>
            <ac:picMk id="11268" creationId="{853A6AA0-7315-6F89-916C-74A706C724E7}"/>
          </ac:picMkLst>
        </pc:picChg>
        <pc:cxnChg chg="add mod">
          <ac:chgData name="David Gardner" userId="32a3b49f-52b0-4a7d-8a0d-c44fdf742dfe" providerId="ADAL" clId="{17FA5A27-2D29-4691-A925-C56FDA20A19C}" dt="2024-10-30T17:33:19.789" v="656" actId="14100"/>
          <ac:cxnSpMkLst>
            <pc:docMk/>
            <pc:sldMk cId="647087390" sldId="271"/>
            <ac:cxnSpMk id="5" creationId="{5BDF02AD-4FB0-1FF9-A61D-CD47F3991245}"/>
          </ac:cxnSpMkLst>
        </pc:cxnChg>
        <pc:cxnChg chg="add mod">
          <ac:chgData name="David Gardner" userId="32a3b49f-52b0-4a7d-8a0d-c44fdf742dfe" providerId="ADAL" clId="{17FA5A27-2D29-4691-A925-C56FDA20A19C}" dt="2024-10-30T17:33:49.213" v="697" actId="1076"/>
          <ac:cxnSpMkLst>
            <pc:docMk/>
            <pc:sldMk cId="647087390" sldId="271"/>
            <ac:cxnSpMk id="7" creationId="{AB8218A8-B766-D762-F67F-3D2AB2D4FB7D}"/>
          </ac:cxnSpMkLst>
        </pc:cxnChg>
        <pc:cxnChg chg="add mod">
          <ac:chgData name="David Gardner" userId="32a3b49f-52b0-4a7d-8a0d-c44fdf742dfe" providerId="ADAL" clId="{17FA5A27-2D29-4691-A925-C56FDA20A19C}" dt="2024-10-30T17:33:45.259" v="696" actId="1076"/>
          <ac:cxnSpMkLst>
            <pc:docMk/>
            <pc:sldMk cId="647087390" sldId="271"/>
            <ac:cxnSpMk id="8" creationId="{D999004F-1741-D743-76FE-E61C2A2E43A4}"/>
          </ac:cxnSpMkLst>
        </pc:cxnChg>
        <pc:cxnChg chg="add mod">
          <ac:chgData name="David Gardner" userId="32a3b49f-52b0-4a7d-8a0d-c44fdf742dfe" providerId="ADAL" clId="{17FA5A27-2D29-4691-A925-C56FDA20A19C}" dt="2024-10-30T17:33:52.039" v="698" actId="1076"/>
          <ac:cxnSpMkLst>
            <pc:docMk/>
            <pc:sldMk cId="647087390" sldId="271"/>
            <ac:cxnSpMk id="9" creationId="{25F4C834-6DAF-C20D-44AE-669BF62FA51C}"/>
          </ac:cxnSpMkLst>
        </pc:cxnChg>
        <pc:cxnChg chg="add mod">
          <ac:chgData name="David Gardner" userId="32a3b49f-52b0-4a7d-8a0d-c44fdf742dfe" providerId="ADAL" clId="{17FA5A27-2D29-4691-A925-C56FDA20A19C}" dt="2024-10-30T17:34:09.789" v="724" actId="1076"/>
          <ac:cxnSpMkLst>
            <pc:docMk/>
            <pc:sldMk cId="647087390" sldId="271"/>
            <ac:cxnSpMk id="11" creationId="{70C52386-25F8-9C30-968D-CB68164DE751}"/>
          </ac:cxnSpMkLst>
        </pc:cxnChg>
        <pc:cxnChg chg="add mod">
          <ac:chgData name="David Gardner" userId="32a3b49f-52b0-4a7d-8a0d-c44fdf742dfe" providerId="ADAL" clId="{17FA5A27-2D29-4691-A925-C56FDA20A19C}" dt="2024-10-30T17:34:17.746" v="731" actId="1076"/>
          <ac:cxnSpMkLst>
            <pc:docMk/>
            <pc:sldMk cId="647087390" sldId="271"/>
            <ac:cxnSpMk id="15" creationId="{5065F34B-BF9D-25ED-B16B-868411C89A3A}"/>
          </ac:cxnSpMkLst>
        </pc:cxnChg>
        <pc:cxnChg chg="add mod">
          <ac:chgData name="David Gardner" userId="32a3b49f-52b0-4a7d-8a0d-c44fdf742dfe" providerId="ADAL" clId="{17FA5A27-2D29-4691-A925-C56FDA20A19C}" dt="2024-10-30T17:34:39.600" v="761" actId="14100"/>
          <ac:cxnSpMkLst>
            <pc:docMk/>
            <pc:sldMk cId="647087390" sldId="271"/>
            <ac:cxnSpMk id="18" creationId="{6E7643A5-F3E4-77ED-4882-5C2C5B1ACF84}"/>
          </ac:cxnSpMkLst>
        </pc:cxnChg>
        <pc:cxnChg chg="add mod">
          <ac:chgData name="David Gardner" userId="32a3b49f-52b0-4a7d-8a0d-c44fdf742dfe" providerId="ADAL" clId="{17FA5A27-2D29-4691-A925-C56FDA20A19C}" dt="2024-10-30T17:34:58.613" v="767" actId="14100"/>
          <ac:cxnSpMkLst>
            <pc:docMk/>
            <pc:sldMk cId="647087390" sldId="271"/>
            <ac:cxnSpMk id="21" creationId="{907028EF-0B25-0FF6-411E-233A481E9A90}"/>
          </ac:cxnSpMkLst>
        </pc:cxnChg>
        <pc:cxnChg chg="add mod">
          <ac:chgData name="David Gardner" userId="32a3b49f-52b0-4a7d-8a0d-c44fdf742dfe" providerId="ADAL" clId="{17FA5A27-2D29-4691-A925-C56FDA20A19C}" dt="2024-10-30T17:34:51.904" v="765" actId="14100"/>
          <ac:cxnSpMkLst>
            <pc:docMk/>
            <pc:sldMk cId="647087390" sldId="271"/>
            <ac:cxnSpMk id="22" creationId="{1ECF8384-691D-5D7A-9043-C88BAFBA237E}"/>
          </ac:cxnSpMkLst>
        </pc:cxnChg>
        <pc:cxnChg chg="add mod">
          <ac:chgData name="David Gardner" userId="32a3b49f-52b0-4a7d-8a0d-c44fdf742dfe" providerId="ADAL" clId="{17FA5A27-2D29-4691-A925-C56FDA20A19C}" dt="2024-10-30T17:38:41.369" v="940" actId="1076"/>
          <ac:cxnSpMkLst>
            <pc:docMk/>
            <pc:sldMk cId="647087390" sldId="271"/>
            <ac:cxnSpMk id="26" creationId="{88BBCC34-6514-F288-FB19-624E43AB67B7}"/>
          </ac:cxnSpMkLst>
        </pc:cxnChg>
        <pc:cxnChg chg="add mod">
          <ac:chgData name="David Gardner" userId="32a3b49f-52b0-4a7d-8a0d-c44fdf742dfe" providerId="ADAL" clId="{17FA5A27-2D29-4691-A925-C56FDA20A19C}" dt="2024-10-30T17:39:03.230" v="945" actId="14100"/>
          <ac:cxnSpMkLst>
            <pc:docMk/>
            <pc:sldMk cId="647087390" sldId="271"/>
            <ac:cxnSpMk id="29" creationId="{40C7B15A-D184-1B40-13C4-29251256D57C}"/>
          </ac:cxnSpMkLst>
        </pc:cxnChg>
      </pc:sldChg>
      <pc:sldChg chg="new del">
        <pc:chgData name="David Gardner" userId="32a3b49f-52b0-4a7d-8a0d-c44fdf742dfe" providerId="ADAL" clId="{17FA5A27-2D29-4691-A925-C56FDA20A19C}" dt="2024-10-30T17:22:30.474" v="341" actId="47"/>
        <pc:sldMkLst>
          <pc:docMk/>
          <pc:sldMk cId="3395845375" sldId="271"/>
        </pc:sldMkLst>
      </pc:sldChg>
      <pc:sldChg chg="addSp delSp modSp new mod">
        <pc:chgData name="David Gardner" userId="32a3b49f-52b0-4a7d-8a0d-c44fdf742dfe" providerId="ADAL" clId="{17FA5A27-2D29-4691-A925-C56FDA20A19C}" dt="2024-10-30T17:43:05.559" v="1022" actId="1076"/>
        <pc:sldMkLst>
          <pc:docMk/>
          <pc:sldMk cId="3815162762" sldId="272"/>
        </pc:sldMkLst>
        <pc:spChg chg="mod">
          <ac:chgData name="David Gardner" userId="32a3b49f-52b0-4a7d-8a0d-c44fdf742dfe" providerId="ADAL" clId="{17FA5A27-2D29-4691-A925-C56FDA20A19C}" dt="2024-10-30T17:42:33.026" v="1011" actId="1076"/>
          <ac:spMkLst>
            <pc:docMk/>
            <pc:sldMk cId="3815162762" sldId="272"/>
            <ac:spMk id="2" creationId="{E9673E24-D63E-6276-0ED5-D9AE05034207}"/>
          </ac:spMkLst>
        </pc:spChg>
        <pc:spChg chg="del">
          <ac:chgData name="David Gardner" userId="32a3b49f-52b0-4a7d-8a0d-c44fdf742dfe" providerId="ADAL" clId="{17FA5A27-2D29-4691-A925-C56FDA20A19C}" dt="2024-10-30T17:41:35.077" v="1001" actId="478"/>
          <ac:spMkLst>
            <pc:docMk/>
            <pc:sldMk cId="3815162762" sldId="272"/>
            <ac:spMk id="3" creationId="{CC41A5CB-B607-2166-D075-82202556D1E3}"/>
          </ac:spMkLst>
        </pc:spChg>
        <pc:picChg chg="add mod">
          <ac:chgData name="David Gardner" userId="32a3b49f-52b0-4a7d-8a0d-c44fdf742dfe" providerId="ADAL" clId="{17FA5A27-2D29-4691-A925-C56FDA20A19C}" dt="2024-10-30T17:42:38.820" v="1014" actId="1076"/>
          <ac:picMkLst>
            <pc:docMk/>
            <pc:sldMk cId="3815162762" sldId="272"/>
            <ac:picMk id="5" creationId="{3E010DDE-CEAF-05B2-FF0F-4DC85A0C9FF0}"/>
          </ac:picMkLst>
        </pc:picChg>
        <pc:picChg chg="add mod">
          <ac:chgData name="David Gardner" userId="32a3b49f-52b0-4a7d-8a0d-c44fdf742dfe" providerId="ADAL" clId="{17FA5A27-2D29-4691-A925-C56FDA20A19C}" dt="2024-10-30T17:43:05.559" v="1022" actId="1076"/>
          <ac:picMkLst>
            <pc:docMk/>
            <pc:sldMk cId="3815162762" sldId="272"/>
            <ac:picMk id="7" creationId="{E1282198-1C5F-4BFF-91FE-841E96268297}"/>
          </ac:picMkLst>
        </pc:picChg>
      </pc:sldChg>
      <pc:sldChg chg="modSp new mod">
        <pc:chgData name="David Gardner" userId="32a3b49f-52b0-4a7d-8a0d-c44fdf742dfe" providerId="ADAL" clId="{17FA5A27-2D29-4691-A925-C56FDA20A19C}" dt="2024-10-30T21:16:56.852" v="2234" actId="20577"/>
        <pc:sldMkLst>
          <pc:docMk/>
          <pc:sldMk cId="340347295" sldId="273"/>
        </pc:sldMkLst>
        <pc:spChg chg="mod">
          <ac:chgData name="David Gardner" userId="32a3b49f-52b0-4a7d-8a0d-c44fdf742dfe" providerId="ADAL" clId="{17FA5A27-2D29-4691-A925-C56FDA20A19C}" dt="2024-10-30T17:47:05.409" v="1204" actId="122"/>
          <ac:spMkLst>
            <pc:docMk/>
            <pc:sldMk cId="340347295" sldId="273"/>
            <ac:spMk id="2" creationId="{D4690843-B050-F7FA-F294-A1E01B86F9AC}"/>
          </ac:spMkLst>
        </pc:spChg>
        <pc:spChg chg="mod">
          <ac:chgData name="David Gardner" userId="32a3b49f-52b0-4a7d-8a0d-c44fdf742dfe" providerId="ADAL" clId="{17FA5A27-2D29-4691-A925-C56FDA20A19C}" dt="2024-10-30T21:16:56.852" v="2234" actId="20577"/>
          <ac:spMkLst>
            <pc:docMk/>
            <pc:sldMk cId="340347295" sldId="273"/>
            <ac:spMk id="3" creationId="{28023946-C02B-636E-D7C2-0FDA5A8CAC43}"/>
          </ac:spMkLst>
        </pc:spChg>
      </pc:sldChg>
      <pc:sldChg chg="modSp new mod">
        <pc:chgData name="David Gardner" userId="32a3b49f-52b0-4a7d-8a0d-c44fdf742dfe" providerId="ADAL" clId="{17FA5A27-2D29-4691-A925-C56FDA20A19C}" dt="2024-10-30T21:22:22.115" v="2564" actId="20577"/>
        <pc:sldMkLst>
          <pc:docMk/>
          <pc:sldMk cId="548553874" sldId="274"/>
        </pc:sldMkLst>
        <pc:spChg chg="mod">
          <ac:chgData name="David Gardner" userId="32a3b49f-52b0-4a7d-8a0d-c44fdf742dfe" providerId="ADAL" clId="{17FA5A27-2D29-4691-A925-C56FDA20A19C}" dt="2024-10-30T17:47:28.951" v="1227" actId="122"/>
          <ac:spMkLst>
            <pc:docMk/>
            <pc:sldMk cId="548553874" sldId="274"/>
            <ac:spMk id="2" creationId="{4E9406C8-900E-8846-4676-2513688C8D2A}"/>
          </ac:spMkLst>
        </pc:spChg>
        <pc:spChg chg="mod">
          <ac:chgData name="David Gardner" userId="32a3b49f-52b0-4a7d-8a0d-c44fdf742dfe" providerId="ADAL" clId="{17FA5A27-2D29-4691-A925-C56FDA20A19C}" dt="2024-10-30T21:22:22.115" v="2564" actId="20577"/>
          <ac:spMkLst>
            <pc:docMk/>
            <pc:sldMk cId="548553874" sldId="274"/>
            <ac:spMk id="3" creationId="{266DE0A5-3887-D270-EE99-FBA7BB9E03AA}"/>
          </ac:spMkLst>
        </pc:spChg>
      </pc:sldChg>
      <pc:sldChg chg="modSp new mod">
        <pc:chgData name="David Gardner" userId="32a3b49f-52b0-4a7d-8a0d-c44fdf742dfe" providerId="ADAL" clId="{17FA5A27-2D29-4691-A925-C56FDA20A19C}" dt="2024-10-30T21:24:17.179" v="2614" actId="20577"/>
        <pc:sldMkLst>
          <pc:docMk/>
          <pc:sldMk cId="1252897294" sldId="275"/>
        </pc:sldMkLst>
        <pc:spChg chg="mod">
          <ac:chgData name="David Gardner" userId="32a3b49f-52b0-4a7d-8a0d-c44fdf742dfe" providerId="ADAL" clId="{17FA5A27-2D29-4691-A925-C56FDA20A19C}" dt="2024-10-30T21:23:29.002" v="2602" actId="122"/>
          <ac:spMkLst>
            <pc:docMk/>
            <pc:sldMk cId="1252897294" sldId="275"/>
            <ac:spMk id="2" creationId="{93ECF5C6-22FC-95C3-59FF-E81688B42345}"/>
          </ac:spMkLst>
        </pc:spChg>
        <pc:spChg chg="mod">
          <ac:chgData name="David Gardner" userId="32a3b49f-52b0-4a7d-8a0d-c44fdf742dfe" providerId="ADAL" clId="{17FA5A27-2D29-4691-A925-C56FDA20A19C}" dt="2024-10-30T21:24:17.179" v="2614" actId="20577"/>
          <ac:spMkLst>
            <pc:docMk/>
            <pc:sldMk cId="1252897294" sldId="275"/>
            <ac:spMk id="3" creationId="{C7E19FCF-11FF-EE2E-B793-00E74307D11C}"/>
          </ac:spMkLst>
        </pc:spChg>
      </pc:sldChg>
      <pc:sldChg chg="modSp new mod">
        <pc:chgData name="David Gardner" userId="32a3b49f-52b0-4a7d-8a0d-c44fdf742dfe" providerId="ADAL" clId="{17FA5A27-2D29-4691-A925-C56FDA20A19C}" dt="2024-10-30T21:28:08.742" v="2706"/>
        <pc:sldMkLst>
          <pc:docMk/>
          <pc:sldMk cId="3268180981" sldId="276"/>
        </pc:sldMkLst>
        <pc:spChg chg="mod">
          <ac:chgData name="David Gardner" userId="32a3b49f-52b0-4a7d-8a0d-c44fdf742dfe" providerId="ADAL" clId="{17FA5A27-2D29-4691-A925-C56FDA20A19C}" dt="2024-10-30T21:26:51.793" v="2655" actId="14100"/>
          <ac:spMkLst>
            <pc:docMk/>
            <pc:sldMk cId="3268180981" sldId="276"/>
            <ac:spMk id="2" creationId="{D6A86328-379F-330C-13E6-C3BB46D20497}"/>
          </ac:spMkLst>
        </pc:spChg>
        <pc:spChg chg="mod">
          <ac:chgData name="David Gardner" userId="32a3b49f-52b0-4a7d-8a0d-c44fdf742dfe" providerId="ADAL" clId="{17FA5A27-2D29-4691-A925-C56FDA20A19C}" dt="2024-10-30T21:28:08.742" v="2706"/>
          <ac:spMkLst>
            <pc:docMk/>
            <pc:sldMk cId="3268180981" sldId="276"/>
            <ac:spMk id="3" creationId="{C873C160-9372-3C44-1B6A-214FABA9CA1B}"/>
          </ac:spMkLst>
        </pc:spChg>
      </pc:sldChg>
      <pc:sldChg chg="modSp new mod">
        <pc:chgData name="David Gardner" userId="32a3b49f-52b0-4a7d-8a0d-c44fdf742dfe" providerId="ADAL" clId="{17FA5A27-2D29-4691-A925-C56FDA20A19C}" dt="2024-10-30T21:34:47.114" v="2874" actId="20577"/>
        <pc:sldMkLst>
          <pc:docMk/>
          <pc:sldMk cId="2983318077" sldId="277"/>
        </pc:sldMkLst>
        <pc:spChg chg="mod">
          <ac:chgData name="David Gardner" userId="32a3b49f-52b0-4a7d-8a0d-c44fdf742dfe" providerId="ADAL" clId="{17FA5A27-2D29-4691-A925-C56FDA20A19C}" dt="2024-10-30T17:48:23.280" v="1297" actId="20577"/>
          <ac:spMkLst>
            <pc:docMk/>
            <pc:sldMk cId="2983318077" sldId="277"/>
            <ac:spMk id="2" creationId="{51B3B525-6756-7424-73D2-D6DCF7468362}"/>
          </ac:spMkLst>
        </pc:spChg>
        <pc:spChg chg="mod">
          <ac:chgData name="David Gardner" userId="32a3b49f-52b0-4a7d-8a0d-c44fdf742dfe" providerId="ADAL" clId="{17FA5A27-2D29-4691-A925-C56FDA20A19C}" dt="2024-10-30T21:34:47.114" v="2874" actId="20577"/>
          <ac:spMkLst>
            <pc:docMk/>
            <pc:sldMk cId="2983318077" sldId="277"/>
            <ac:spMk id="3" creationId="{76A1A113-7057-0555-DED4-64D7AD6CE1D3}"/>
          </ac:spMkLst>
        </pc:spChg>
      </pc:sldChg>
      <pc:sldChg chg="modSp new mod">
        <pc:chgData name="David Gardner" userId="32a3b49f-52b0-4a7d-8a0d-c44fdf742dfe" providerId="ADAL" clId="{17FA5A27-2D29-4691-A925-C56FDA20A19C}" dt="2024-10-30T21:38:25.417" v="2914"/>
        <pc:sldMkLst>
          <pc:docMk/>
          <pc:sldMk cId="307868435" sldId="278"/>
        </pc:sldMkLst>
        <pc:spChg chg="mod">
          <ac:chgData name="David Gardner" userId="32a3b49f-52b0-4a7d-8a0d-c44fdf742dfe" providerId="ADAL" clId="{17FA5A27-2D29-4691-A925-C56FDA20A19C}" dt="2024-10-30T21:37:44.924" v="2904" actId="122"/>
          <ac:spMkLst>
            <pc:docMk/>
            <pc:sldMk cId="307868435" sldId="278"/>
            <ac:spMk id="2" creationId="{CDF0B7AE-F984-08C8-2266-6D576A2CB576}"/>
          </ac:spMkLst>
        </pc:spChg>
        <pc:spChg chg="mod">
          <ac:chgData name="David Gardner" userId="32a3b49f-52b0-4a7d-8a0d-c44fdf742dfe" providerId="ADAL" clId="{17FA5A27-2D29-4691-A925-C56FDA20A19C}" dt="2024-10-30T21:38:25.417" v="2914"/>
          <ac:spMkLst>
            <pc:docMk/>
            <pc:sldMk cId="307868435" sldId="278"/>
            <ac:spMk id="3" creationId="{AC40C5D5-096F-25EE-D71B-F2F5062242F1}"/>
          </ac:spMkLst>
        </pc:spChg>
      </pc:sldChg>
      <pc:sldChg chg="modSp new mod">
        <pc:chgData name="David Gardner" userId="32a3b49f-52b0-4a7d-8a0d-c44fdf742dfe" providerId="ADAL" clId="{17FA5A27-2D29-4691-A925-C56FDA20A19C}" dt="2024-10-30T21:42:17.859" v="3078" actId="20577"/>
        <pc:sldMkLst>
          <pc:docMk/>
          <pc:sldMk cId="3299235798" sldId="279"/>
        </pc:sldMkLst>
        <pc:spChg chg="mod">
          <ac:chgData name="David Gardner" userId="32a3b49f-52b0-4a7d-8a0d-c44fdf742dfe" providerId="ADAL" clId="{17FA5A27-2D29-4691-A925-C56FDA20A19C}" dt="2024-10-30T17:49:00.768" v="1339" actId="20577"/>
          <ac:spMkLst>
            <pc:docMk/>
            <pc:sldMk cId="3299235798" sldId="279"/>
            <ac:spMk id="2" creationId="{288E8980-D692-EE75-F3E3-84900D79594B}"/>
          </ac:spMkLst>
        </pc:spChg>
        <pc:spChg chg="mod">
          <ac:chgData name="David Gardner" userId="32a3b49f-52b0-4a7d-8a0d-c44fdf742dfe" providerId="ADAL" clId="{17FA5A27-2D29-4691-A925-C56FDA20A19C}" dt="2024-10-30T21:42:17.859" v="3078" actId="20577"/>
          <ac:spMkLst>
            <pc:docMk/>
            <pc:sldMk cId="3299235798" sldId="279"/>
            <ac:spMk id="3" creationId="{F2E5F139-4825-C0D4-F53B-7826FEB0445A}"/>
          </ac:spMkLst>
        </pc:spChg>
      </pc:sldChg>
      <pc:sldChg chg="modSp new mod">
        <pc:chgData name="David Gardner" userId="32a3b49f-52b0-4a7d-8a0d-c44fdf742dfe" providerId="ADAL" clId="{17FA5A27-2D29-4691-A925-C56FDA20A19C}" dt="2024-10-30T21:43:39.679" v="3162" actId="20577"/>
        <pc:sldMkLst>
          <pc:docMk/>
          <pc:sldMk cId="687530955" sldId="280"/>
        </pc:sldMkLst>
        <pc:spChg chg="mod">
          <ac:chgData name="David Gardner" userId="32a3b49f-52b0-4a7d-8a0d-c44fdf742dfe" providerId="ADAL" clId="{17FA5A27-2D29-4691-A925-C56FDA20A19C}" dt="2024-10-30T17:49:23.397" v="1373" actId="20577"/>
          <ac:spMkLst>
            <pc:docMk/>
            <pc:sldMk cId="687530955" sldId="280"/>
            <ac:spMk id="2" creationId="{771CC6B2-D0E1-1A5E-F559-55BBAA054D8C}"/>
          </ac:spMkLst>
        </pc:spChg>
        <pc:spChg chg="mod">
          <ac:chgData name="David Gardner" userId="32a3b49f-52b0-4a7d-8a0d-c44fdf742dfe" providerId="ADAL" clId="{17FA5A27-2D29-4691-A925-C56FDA20A19C}" dt="2024-10-30T21:43:39.679" v="3162" actId="20577"/>
          <ac:spMkLst>
            <pc:docMk/>
            <pc:sldMk cId="687530955" sldId="280"/>
            <ac:spMk id="3" creationId="{E436386E-5316-25DF-F1DC-31173A1B3FD3}"/>
          </ac:spMkLst>
        </pc:spChg>
      </pc:sldChg>
      <pc:sldChg chg="modSp new mod">
        <pc:chgData name="David Gardner" userId="32a3b49f-52b0-4a7d-8a0d-c44fdf742dfe" providerId="ADAL" clId="{17FA5A27-2D29-4691-A925-C56FDA20A19C}" dt="2024-10-30T22:02:33.626" v="3696" actId="20577"/>
        <pc:sldMkLst>
          <pc:docMk/>
          <pc:sldMk cId="1861821193" sldId="281"/>
        </pc:sldMkLst>
        <pc:spChg chg="mod">
          <ac:chgData name="David Gardner" userId="32a3b49f-52b0-4a7d-8a0d-c44fdf742dfe" providerId="ADAL" clId="{17FA5A27-2D29-4691-A925-C56FDA20A19C}" dt="2024-10-30T21:44:06.229" v="3163" actId="122"/>
          <ac:spMkLst>
            <pc:docMk/>
            <pc:sldMk cId="1861821193" sldId="281"/>
            <ac:spMk id="2" creationId="{7FB41A05-FDBE-E072-FC40-5CC8FF8B4CCB}"/>
          </ac:spMkLst>
        </pc:spChg>
        <pc:spChg chg="mod">
          <ac:chgData name="David Gardner" userId="32a3b49f-52b0-4a7d-8a0d-c44fdf742dfe" providerId="ADAL" clId="{17FA5A27-2D29-4691-A925-C56FDA20A19C}" dt="2024-10-30T22:02:33.626" v="3696" actId="20577"/>
          <ac:spMkLst>
            <pc:docMk/>
            <pc:sldMk cId="1861821193" sldId="281"/>
            <ac:spMk id="3" creationId="{F99B3E7D-6E67-6A45-38EE-87B3229CDD7B}"/>
          </ac:spMkLst>
        </pc:spChg>
      </pc:sldChg>
      <pc:sldChg chg="modSp new mod ord">
        <pc:chgData name="David Gardner" userId="32a3b49f-52b0-4a7d-8a0d-c44fdf742dfe" providerId="ADAL" clId="{17FA5A27-2D29-4691-A925-C56FDA20A19C}" dt="2024-10-30T21:45:02.375" v="3169"/>
        <pc:sldMkLst>
          <pc:docMk/>
          <pc:sldMk cId="4117454351" sldId="282"/>
        </pc:sldMkLst>
        <pc:spChg chg="mod">
          <ac:chgData name="David Gardner" userId="32a3b49f-52b0-4a7d-8a0d-c44fdf742dfe" providerId="ADAL" clId="{17FA5A27-2D29-4691-A925-C56FDA20A19C}" dt="2024-10-30T17:50:06.549" v="1400" actId="20577"/>
          <ac:spMkLst>
            <pc:docMk/>
            <pc:sldMk cId="4117454351" sldId="282"/>
            <ac:spMk id="2" creationId="{2E6A6D9F-2A38-9A8B-B688-4584B7A08C23}"/>
          </ac:spMkLst>
        </pc:spChg>
        <pc:spChg chg="mod">
          <ac:chgData name="David Gardner" userId="32a3b49f-52b0-4a7d-8a0d-c44fdf742dfe" providerId="ADAL" clId="{17FA5A27-2D29-4691-A925-C56FDA20A19C}" dt="2024-10-30T21:45:02.375" v="3169"/>
          <ac:spMkLst>
            <pc:docMk/>
            <pc:sldMk cId="4117454351" sldId="282"/>
            <ac:spMk id="3" creationId="{7C2141D2-7479-C3C0-71F8-E4A25D4C339E}"/>
          </ac:spMkLst>
        </pc:spChg>
      </pc:sldChg>
      <pc:sldChg chg="modSp new mod ord">
        <pc:chgData name="David Gardner" userId="32a3b49f-52b0-4a7d-8a0d-c44fdf742dfe" providerId="ADAL" clId="{17FA5A27-2D29-4691-A925-C56FDA20A19C}" dt="2024-10-30T21:47:30.665" v="3210" actId="20577"/>
        <pc:sldMkLst>
          <pc:docMk/>
          <pc:sldMk cId="2857118528" sldId="283"/>
        </pc:sldMkLst>
        <pc:spChg chg="mod">
          <ac:chgData name="David Gardner" userId="32a3b49f-52b0-4a7d-8a0d-c44fdf742dfe" providerId="ADAL" clId="{17FA5A27-2D29-4691-A925-C56FDA20A19C}" dt="2024-10-30T17:50:23.311" v="1418" actId="20577"/>
          <ac:spMkLst>
            <pc:docMk/>
            <pc:sldMk cId="2857118528" sldId="283"/>
            <ac:spMk id="2" creationId="{0E1A6F44-D160-5248-EC3F-E99EFB3BC5DF}"/>
          </ac:spMkLst>
        </pc:spChg>
        <pc:spChg chg="mod">
          <ac:chgData name="David Gardner" userId="32a3b49f-52b0-4a7d-8a0d-c44fdf742dfe" providerId="ADAL" clId="{17FA5A27-2D29-4691-A925-C56FDA20A19C}" dt="2024-10-30T21:47:30.665" v="3210" actId="20577"/>
          <ac:spMkLst>
            <pc:docMk/>
            <pc:sldMk cId="2857118528" sldId="283"/>
            <ac:spMk id="3" creationId="{D01A72B4-A110-35FC-8238-BF773B4D9C78}"/>
          </ac:spMkLst>
        </pc:spChg>
      </pc:sldChg>
      <pc:sldChg chg="modSp new mod">
        <pc:chgData name="David Gardner" userId="32a3b49f-52b0-4a7d-8a0d-c44fdf742dfe" providerId="ADAL" clId="{17FA5A27-2D29-4691-A925-C56FDA20A19C}" dt="2024-10-30T21:49:41.143" v="3277" actId="20577"/>
        <pc:sldMkLst>
          <pc:docMk/>
          <pc:sldMk cId="4091612985" sldId="284"/>
        </pc:sldMkLst>
        <pc:spChg chg="mod">
          <ac:chgData name="David Gardner" userId="32a3b49f-52b0-4a7d-8a0d-c44fdf742dfe" providerId="ADAL" clId="{17FA5A27-2D29-4691-A925-C56FDA20A19C}" dt="2024-10-30T17:50:53.242" v="1445" actId="20577"/>
          <ac:spMkLst>
            <pc:docMk/>
            <pc:sldMk cId="4091612985" sldId="284"/>
            <ac:spMk id="2" creationId="{7FC12478-C28D-6825-F065-60486F43FE0F}"/>
          </ac:spMkLst>
        </pc:spChg>
        <pc:spChg chg="mod">
          <ac:chgData name="David Gardner" userId="32a3b49f-52b0-4a7d-8a0d-c44fdf742dfe" providerId="ADAL" clId="{17FA5A27-2D29-4691-A925-C56FDA20A19C}" dt="2024-10-30T21:49:41.143" v="3277" actId="20577"/>
          <ac:spMkLst>
            <pc:docMk/>
            <pc:sldMk cId="4091612985" sldId="284"/>
            <ac:spMk id="3" creationId="{FA930B68-93FC-BD49-F519-9714532B691A}"/>
          </ac:spMkLst>
        </pc:spChg>
      </pc:sldChg>
      <pc:sldChg chg="modSp new mod">
        <pc:chgData name="David Gardner" userId="32a3b49f-52b0-4a7d-8a0d-c44fdf742dfe" providerId="ADAL" clId="{17FA5A27-2D29-4691-A925-C56FDA20A19C}" dt="2024-10-30T21:56:20.113" v="3398" actId="20577"/>
        <pc:sldMkLst>
          <pc:docMk/>
          <pc:sldMk cId="658338606" sldId="285"/>
        </pc:sldMkLst>
        <pc:spChg chg="mod">
          <ac:chgData name="David Gardner" userId="32a3b49f-52b0-4a7d-8a0d-c44fdf742dfe" providerId="ADAL" clId="{17FA5A27-2D29-4691-A925-C56FDA20A19C}" dt="2024-10-30T17:51:16.849" v="1469" actId="20577"/>
          <ac:spMkLst>
            <pc:docMk/>
            <pc:sldMk cId="658338606" sldId="285"/>
            <ac:spMk id="2" creationId="{A1DD3FC0-2658-DC52-85C2-CD84126048F8}"/>
          </ac:spMkLst>
        </pc:spChg>
        <pc:spChg chg="mod">
          <ac:chgData name="David Gardner" userId="32a3b49f-52b0-4a7d-8a0d-c44fdf742dfe" providerId="ADAL" clId="{17FA5A27-2D29-4691-A925-C56FDA20A19C}" dt="2024-10-30T21:56:20.113" v="3398" actId="20577"/>
          <ac:spMkLst>
            <pc:docMk/>
            <pc:sldMk cId="658338606" sldId="285"/>
            <ac:spMk id="3" creationId="{73D1A055-731F-8A98-CAEA-8E2D2228C4C2}"/>
          </ac:spMkLst>
        </pc:spChg>
      </pc:sldChg>
      <pc:sldChg chg="modSp new mod">
        <pc:chgData name="David Gardner" userId="32a3b49f-52b0-4a7d-8a0d-c44fdf742dfe" providerId="ADAL" clId="{17FA5A27-2D29-4691-A925-C56FDA20A19C}" dt="2024-10-30T21:59:03.484" v="3488" actId="20577"/>
        <pc:sldMkLst>
          <pc:docMk/>
          <pc:sldMk cId="2478795344" sldId="286"/>
        </pc:sldMkLst>
        <pc:spChg chg="mod">
          <ac:chgData name="David Gardner" userId="32a3b49f-52b0-4a7d-8a0d-c44fdf742dfe" providerId="ADAL" clId="{17FA5A27-2D29-4691-A925-C56FDA20A19C}" dt="2024-10-30T17:51:38.432" v="1496" actId="20577"/>
          <ac:spMkLst>
            <pc:docMk/>
            <pc:sldMk cId="2478795344" sldId="286"/>
            <ac:spMk id="2" creationId="{FB412E97-F3C0-A9D5-9333-CFCD09EFF7E5}"/>
          </ac:spMkLst>
        </pc:spChg>
        <pc:spChg chg="mod">
          <ac:chgData name="David Gardner" userId="32a3b49f-52b0-4a7d-8a0d-c44fdf742dfe" providerId="ADAL" clId="{17FA5A27-2D29-4691-A925-C56FDA20A19C}" dt="2024-10-30T21:59:03.484" v="3488" actId="20577"/>
          <ac:spMkLst>
            <pc:docMk/>
            <pc:sldMk cId="2478795344" sldId="286"/>
            <ac:spMk id="3" creationId="{C0483C14-7298-BEE1-8640-4CC66F23AD04}"/>
          </ac:spMkLst>
        </pc:spChg>
      </pc:sldChg>
      <pc:sldChg chg="modSp new mod">
        <pc:chgData name="David Gardner" userId="32a3b49f-52b0-4a7d-8a0d-c44fdf742dfe" providerId="ADAL" clId="{17FA5A27-2D29-4691-A925-C56FDA20A19C}" dt="2024-10-30T19:32:51.412" v="1940" actId="20577"/>
        <pc:sldMkLst>
          <pc:docMk/>
          <pc:sldMk cId="2898581432" sldId="287"/>
        </pc:sldMkLst>
        <pc:spChg chg="mod">
          <ac:chgData name="David Gardner" userId="32a3b49f-52b0-4a7d-8a0d-c44fdf742dfe" providerId="ADAL" clId="{17FA5A27-2D29-4691-A925-C56FDA20A19C}" dt="2024-10-30T19:30:22.677" v="1821" actId="27636"/>
          <ac:spMkLst>
            <pc:docMk/>
            <pc:sldMk cId="2898581432" sldId="287"/>
            <ac:spMk id="2" creationId="{3A087643-237D-3B94-834C-9149F3C5510D}"/>
          </ac:spMkLst>
        </pc:spChg>
        <pc:spChg chg="mod">
          <ac:chgData name="David Gardner" userId="32a3b49f-52b0-4a7d-8a0d-c44fdf742dfe" providerId="ADAL" clId="{17FA5A27-2D29-4691-A925-C56FDA20A19C}" dt="2024-10-30T19:32:51.412" v="1940" actId="20577"/>
          <ac:spMkLst>
            <pc:docMk/>
            <pc:sldMk cId="2898581432" sldId="287"/>
            <ac:spMk id="3" creationId="{3FDCE3FD-68D1-46AC-63B6-1218C93F2831}"/>
          </ac:spMkLst>
        </pc:spChg>
      </pc:sldChg>
      <pc:sldChg chg="delSp modSp new mod">
        <pc:chgData name="David Gardner" userId="32a3b49f-52b0-4a7d-8a0d-c44fdf742dfe" providerId="ADAL" clId="{17FA5A27-2D29-4691-A925-C56FDA20A19C}" dt="2024-10-30T20:22:58.389" v="2218" actId="20577"/>
        <pc:sldMkLst>
          <pc:docMk/>
          <pc:sldMk cId="4255646673" sldId="288"/>
        </pc:sldMkLst>
        <pc:spChg chg="del mod">
          <ac:chgData name="David Gardner" userId="32a3b49f-52b0-4a7d-8a0d-c44fdf742dfe" providerId="ADAL" clId="{17FA5A27-2D29-4691-A925-C56FDA20A19C}" dt="2024-10-30T20:20:31.974" v="2073" actId="478"/>
          <ac:spMkLst>
            <pc:docMk/>
            <pc:sldMk cId="4255646673" sldId="288"/>
            <ac:spMk id="2" creationId="{CBD42393-7DF7-A502-857B-0D76126EF0B9}"/>
          </ac:spMkLst>
        </pc:spChg>
        <pc:spChg chg="mod">
          <ac:chgData name="David Gardner" userId="32a3b49f-52b0-4a7d-8a0d-c44fdf742dfe" providerId="ADAL" clId="{17FA5A27-2D29-4691-A925-C56FDA20A19C}" dt="2024-10-30T20:22:58.389" v="2218" actId="20577"/>
          <ac:spMkLst>
            <pc:docMk/>
            <pc:sldMk cId="4255646673" sldId="288"/>
            <ac:spMk id="3" creationId="{EBAF988F-F2AA-30CB-CE0A-3761774F14A3}"/>
          </ac:spMkLst>
        </pc:spChg>
      </pc:sldChg>
      <pc:sldChg chg="delSp modSp new mod">
        <pc:chgData name="David Gardner" userId="32a3b49f-52b0-4a7d-8a0d-c44fdf742dfe" providerId="ADAL" clId="{17FA5A27-2D29-4691-A925-C56FDA20A19C}" dt="2024-10-30T21:19:51.433" v="2415" actId="20577"/>
        <pc:sldMkLst>
          <pc:docMk/>
          <pc:sldMk cId="663271466" sldId="289"/>
        </pc:sldMkLst>
        <pc:spChg chg="del">
          <ac:chgData name="David Gardner" userId="32a3b49f-52b0-4a7d-8a0d-c44fdf742dfe" providerId="ADAL" clId="{17FA5A27-2D29-4691-A925-C56FDA20A19C}" dt="2024-10-30T21:17:49.079" v="2237" actId="478"/>
          <ac:spMkLst>
            <pc:docMk/>
            <pc:sldMk cId="663271466" sldId="289"/>
            <ac:spMk id="2" creationId="{62AA0D5C-5176-B07E-98E7-F229DF63178D}"/>
          </ac:spMkLst>
        </pc:spChg>
        <pc:spChg chg="mod">
          <ac:chgData name="David Gardner" userId="32a3b49f-52b0-4a7d-8a0d-c44fdf742dfe" providerId="ADAL" clId="{17FA5A27-2D29-4691-A925-C56FDA20A19C}" dt="2024-10-30T21:19:51.433" v="2415" actId="20577"/>
          <ac:spMkLst>
            <pc:docMk/>
            <pc:sldMk cId="663271466" sldId="289"/>
            <ac:spMk id="3" creationId="{8DEB5AEF-3B63-4D1E-B837-4750FB5D7900}"/>
          </ac:spMkLst>
        </pc:spChg>
      </pc:sldChg>
      <pc:sldChg chg="delSp modSp new mod">
        <pc:chgData name="David Gardner" userId="32a3b49f-52b0-4a7d-8a0d-c44fdf742dfe" providerId="ADAL" clId="{17FA5A27-2D29-4691-A925-C56FDA20A19C}" dt="2024-10-30T21:23:14.663" v="2601" actId="20577"/>
        <pc:sldMkLst>
          <pc:docMk/>
          <pc:sldMk cId="1382617655" sldId="290"/>
        </pc:sldMkLst>
        <pc:spChg chg="del">
          <ac:chgData name="David Gardner" userId="32a3b49f-52b0-4a7d-8a0d-c44fdf742dfe" providerId="ADAL" clId="{17FA5A27-2D29-4691-A925-C56FDA20A19C}" dt="2024-10-30T21:21:42.607" v="2478" actId="478"/>
          <ac:spMkLst>
            <pc:docMk/>
            <pc:sldMk cId="1382617655" sldId="290"/>
            <ac:spMk id="2" creationId="{DBD6FB20-DCA4-E435-9D58-4BB026AF84D4}"/>
          </ac:spMkLst>
        </pc:spChg>
        <pc:spChg chg="mod">
          <ac:chgData name="David Gardner" userId="32a3b49f-52b0-4a7d-8a0d-c44fdf742dfe" providerId="ADAL" clId="{17FA5A27-2D29-4691-A925-C56FDA20A19C}" dt="2024-10-30T21:23:14.663" v="2601" actId="20577"/>
          <ac:spMkLst>
            <pc:docMk/>
            <pc:sldMk cId="1382617655" sldId="290"/>
            <ac:spMk id="3" creationId="{576BA9D7-9755-9703-E3FE-D557BC6F0E7A}"/>
          </ac:spMkLst>
        </pc:spChg>
      </pc:sldChg>
      <pc:sldChg chg="delSp modSp new mod">
        <pc:chgData name="David Gardner" userId="32a3b49f-52b0-4a7d-8a0d-c44fdf742dfe" providerId="ADAL" clId="{17FA5A27-2D29-4691-A925-C56FDA20A19C}" dt="2024-10-30T21:25:49.062" v="2636" actId="27636"/>
        <pc:sldMkLst>
          <pc:docMk/>
          <pc:sldMk cId="1759028559" sldId="291"/>
        </pc:sldMkLst>
        <pc:spChg chg="del">
          <ac:chgData name="David Gardner" userId="32a3b49f-52b0-4a7d-8a0d-c44fdf742dfe" providerId="ADAL" clId="{17FA5A27-2D29-4691-A925-C56FDA20A19C}" dt="2024-10-30T21:24:36.802" v="2616" actId="478"/>
          <ac:spMkLst>
            <pc:docMk/>
            <pc:sldMk cId="1759028559" sldId="291"/>
            <ac:spMk id="2" creationId="{815ED38B-6D7B-E9DF-708A-08A74D8EC8C2}"/>
          </ac:spMkLst>
        </pc:spChg>
        <pc:spChg chg="mod">
          <ac:chgData name="David Gardner" userId="32a3b49f-52b0-4a7d-8a0d-c44fdf742dfe" providerId="ADAL" clId="{17FA5A27-2D29-4691-A925-C56FDA20A19C}" dt="2024-10-30T21:25:49.062" v="2636" actId="27636"/>
          <ac:spMkLst>
            <pc:docMk/>
            <pc:sldMk cId="1759028559" sldId="291"/>
            <ac:spMk id="3" creationId="{8B8642F1-2D1D-21BE-4222-8B012C574D72}"/>
          </ac:spMkLst>
        </pc:spChg>
      </pc:sldChg>
      <pc:sldChg chg="new del">
        <pc:chgData name="David Gardner" userId="32a3b49f-52b0-4a7d-8a0d-c44fdf742dfe" providerId="ADAL" clId="{17FA5A27-2D29-4691-A925-C56FDA20A19C}" dt="2024-10-30T21:26:40.934" v="2649" actId="680"/>
        <pc:sldMkLst>
          <pc:docMk/>
          <pc:sldMk cId="1205818885" sldId="292"/>
        </pc:sldMkLst>
      </pc:sldChg>
      <pc:sldChg chg="delSp modSp new mod">
        <pc:chgData name="David Gardner" userId="32a3b49f-52b0-4a7d-8a0d-c44fdf742dfe" providerId="ADAL" clId="{17FA5A27-2D29-4691-A925-C56FDA20A19C}" dt="2024-10-30T21:30:00.028" v="2724"/>
        <pc:sldMkLst>
          <pc:docMk/>
          <pc:sldMk cId="2331725845" sldId="292"/>
        </pc:sldMkLst>
        <pc:spChg chg="del">
          <ac:chgData name="David Gardner" userId="32a3b49f-52b0-4a7d-8a0d-c44fdf742dfe" providerId="ADAL" clId="{17FA5A27-2D29-4691-A925-C56FDA20A19C}" dt="2024-10-30T21:28:47.137" v="2710" actId="478"/>
          <ac:spMkLst>
            <pc:docMk/>
            <pc:sldMk cId="2331725845" sldId="292"/>
            <ac:spMk id="2" creationId="{276880FC-B019-FB7F-559B-53446E20B88D}"/>
          </ac:spMkLst>
        </pc:spChg>
        <pc:spChg chg="mod">
          <ac:chgData name="David Gardner" userId="32a3b49f-52b0-4a7d-8a0d-c44fdf742dfe" providerId="ADAL" clId="{17FA5A27-2D29-4691-A925-C56FDA20A19C}" dt="2024-10-30T21:30:00.028" v="2724"/>
          <ac:spMkLst>
            <pc:docMk/>
            <pc:sldMk cId="2331725845" sldId="292"/>
            <ac:spMk id="3" creationId="{DBF5E93C-1EF7-CB92-686C-2CC89C830303}"/>
          </ac:spMkLst>
        </pc:spChg>
      </pc:sldChg>
      <pc:sldChg chg="delSp modSp new mod">
        <pc:chgData name="David Gardner" userId="32a3b49f-52b0-4a7d-8a0d-c44fdf742dfe" providerId="ADAL" clId="{17FA5A27-2D29-4691-A925-C56FDA20A19C}" dt="2024-10-30T21:36:49.479" v="2903" actId="20577"/>
        <pc:sldMkLst>
          <pc:docMk/>
          <pc:sldMk cId="560963013" sldId="293"/>
        </pc:sldMkLst>
        <pc:spChg chg="del">
          <ac:chgData name="David Gardner" userId="32a3b49f-52b0-4a7d-8a0d-c44fdf742dfe" providerId="ADAL" clId="{17FA5A27-2D29-4691-A925-C56FDA20A19C}" dt="2024-10-30T21:35:43.774" v="2876" actId="478"/>
          <ac:spMkLst>
            <pc:docMk/>
            <pc:sldMk cId="560963013" sldId="293"/>
            <ac:spMk id="2" creationId="{C59BB5C9-94AD-9BD1-48DF-3FC317EE09C7}"/>
          </ac:spMkLst>
        </pc:spChg>
        <pc:spChg chg="mod">
          <ac:chgData name="David Gardner" userId="32a3b49f-52b0-4a7d-8a0d-c44fdf742dfe" providerId="ADAL" clId="{17FA5A27-2D29-4691-A925-C56FDA20A19C}" dt="2024-10-30T21:36:49.479" v="2903" actId="20577"/>
          <ac:spMkLst>
            <pc:docMk/>
            <pc:sldMk cId="560963013" sldId="293"/>
            <ac:spMk id="3" creationId="{21A5290A-5464-7099-6F37-5B968B845D55}"/>
          </ac:spMkLst>
        </pc:spChg>
      </pc:sldChg>
      <pc:sldChg chg="delSp modSp new mod">
        <pc:chgData name="David Gardner" userId="32a3b49f-52b0-4a7d-8a0d-c44fdf742dfe" providerId="ADAL" clId="{17FA5A27-2D29-4691-A925-C56FDA20A19C}" dt="2024-10-30T21:40:19" v="2933" actId="20577"/>
        <pc:sldMkLst>
          <pc:docMk/>
          <pc:sldMk cId="714333149" sldId="294"/>
        </pc:sldMkLst>
        <pc:spChg chg="del">
          <ac:chgData name="David Gardner" userId="32a3b49f-52b0-4a7d-8a0d-c44fdf742dfe" providerId="ADAL" clId="{17FA5A27-2D29-4691-A925-C56FDA20A19C}" dt="2024-10-30T21:39:37.322" v="2918" actId="478"/>
          <ac:spMkLst>
            <pc:docMk/>
            <pc:sldMk cId="714333149" sldId="294"/>
            <ac:spMk id="2" creationId="{9E93D61E-C560-744D-504E-E2CEB706D97E}"/>
          </ac:spMkLst>
        </pc:spChg>
        <pc:spChg chg="mod">
          <ac:chgData name="David Gardner" userId="32a3b49f-52b0-4a7d-8a0d-c44fdf742dfe" providerId="ADAL" clId="{17FA5A27-2D29-4691-A925-C56FDA20A19C}" dt="2024-10-30T21:40:19" v="2933" actId="20577"/>
          <ac:spMkLst>
            <pc:docMk/>
            <pc:sldMk cId="714333149" sldId="294"/>
            <ac:spMk id="3" creationId="{EA65FE51-A8F4-D7AB-4A7F-426056071901}"/>
          </ac:spMkLst>
        </pc:spChg>
      </pc:sldChg>
      <pc:sldChg chg="delSp modSp new mod">
        <pc:chgData name="David Gardner" userId="32a3b49f-52b0-4a7d-8a0d-c44fdf742dfe" providerId="ADAL" clId="{17FA5A27-2D29-4691-A925-C56FDA20A19C}" dt="2024-10-30T21:45:46.187" v="3179" actId="20577"/>
        <pc:sldMkLst>
          <pc:docMk/>
          <pc:sldMk cId="3733847227" sldId="295"/>
        </pc:sldMkLst>
        <pc:spChg chg="del">
          <ac:chgData name="David Gardner" userId="32a3b49f-52b0-4a7d-8a0d-c44fdf742dfe" providerId="ADAL" clId="{17FA5A27-2D29-4691-A925-C56FDA20A19C}" dt="2024-10-30T21:45:40.991" v="3173" actId="478"/>
          <ac:spMkLst>
            <pc:docMk/>
            <pc:sldMk cId="3733847227" sldId="295"/>
            <ac:spMk id="2" creationId="{57D71A05-3643-A13D-7B7F-D80BF8430EBA}"/>
          </ac:spMkLst>
        </pc:spChg>
        <pc:spChg chg="mod">
          <ac:chgData name="David Gardner" userId="32a3b49f-52b0-4a7d-8a0d-c44fdf742dfe" providerId="ADAL" clId="{17FA5A27-2D29-4691-A925-C56FDA20A19C}" dt="2024-10-30T21:45:46.187" v="3179" actId="20577"/>
          <ac:spMkLst>
            <pc:docMk/>
            <pc:sldMk cId="3733847227" sldId="295"/>
            <ac:spMk id="3" creationId="{AC84303C-9F1E-6C6C-85A0-BE1D789958A7}"/>
          </ac:spMkLst>
        </pc:spChg>
      </pc:sldChg>
      <pc:sldChg chg="delSp modSp new mod">
        <pc:chgData name="David Gardner" userId="32a3b49f-52b0-4a7d-8a0d-c44fdf742dfe" providerId="ADAL" clId="{17FA5A27-2D29-4691-A925-C56FDA20A19C}" dt="2024-10-30T21:52:15.922" v="3303" actId="20577"/>
        <pc:sldMkLst>
          <pc:docMk/>
          <pc:sldMk cId="1630721163" sldId="296"/>
        </pc:sldMkLst>
        <pc:spChg chg="del">
          <ac:chgData name="David Gardner" userId="32a3b49f-52b0-4a7d-8a0d-c44fdf742dfe" providerId="ADAL" clId="{17FA5A27-2D29-4691-A925-C56FDA20A19C}" dt="2024-10-30T21:50:16.157" v="3279" actId="478"/>
          <ac:spMkLst>
            <pc:docMk/>
            <pc:sldMk cId="1630721163" sldId="296"/>
            <ac:spMk id="2" creationId="{E2203E6B-7D15-74CD-74D0-1E221B80C6C6}"/>
          </ac:spMkLst>
        </pc:spChg>
        <pc:spChg chg="mod">
          <ac:chgData name="David Gardner" userId="32a3b49f-52b0-4a7d-8a0d-c44fdf742dfe" providerId="ADAL" clId="{17FA5A27-2D29-4691-A925-C56FDA20A19C}" dt="2024-10-30T21:52:15.922" v="3303" actId="20577"/>
          <ac:spMkLst>
            <pc:docMk/>
            <pc:sldMk cId="1630721163" sldId="296"/>
            <ac:spMk id="3" creationId="{88719EDE-5EC9-1F12-BCE3-083E316C02DD}"/>
          </ac:spMkLst>
        </pc:spChg>
      </pc:sldChg>
      <pc:sldChg chg="delSp modSp new mod">
        <pc:chgData name="David Gardner" userId="32a3b49f-52b0-4a7d-8a0d-c44fdf742dfe" providerId="ADAL" clId="{17FA5A27-2D29-4691-A925-C56FDA20A19C}" dt="2024-10-30T21:57:14.850" v="3467" actId="20577"/>
        <pc:sldMkLst>
          <pc:docMk/>
          <pc:sldMk cId="4289319594" sldId="297"/>
        </pc:sldMkLst>
        <pc:spChg chg="del">
          <ac:chgData name="David Gardner" userId="32a3b49f-52b0-4a7d-8a0d-c44fdf742dfe" providerId="ADAL" clId="{17FA5A27-2D29-4691-A925-C56FDA20A19C}" dt="2024-10-30T21:55:31.046" v="3377" actId="478"/>
          <ac:spMkLst>
            <pc:docMk/>
            <pc:sldMk cId="4289319594" sldId="297"/>
            <ac:spMk id="2" creationId="{768F0622-E750-4501-D6BA-9F0F6995E3B7}"/>
          </ac:spMkLst>
        </pc:spChg>
        <pc:spChg chg="mod">
          <ac:chgData name="David Gardner" userId="32a3b49f-52b0-4a7d-8a0d-c44fdf742dfe" providerId="ADAL" clId="{17FA5A27-2D29-4691-A925-C56FDA20A19C}" dt="2024-10-30T21:57:14.850" v="3467" actId="20577"/>
          <ac:spMkLst>
            <pc:docMk/>
            <pc:sldMk cId="4289319594" sldId="297"/>
            <ac:spMk id="3" creationId="{BDE845D2-EAB5-04EC-CCB5-CF05C09E38DF}"/>
          </ac:spMkLst>
        </pc:spChg>
      </pc:sldChg>
      <pc:sldChg chg="modSp new mod">
        <pc:chgData name="David Gardner" userId="32a3b49f-52b0-4a7d-8a0d-c44fdf742dfe" providerId="ADAL" clId="{17FA5A27-2D29-4691-A925-C56FDA20A19C}" dt="2024-10-30T22:06:10.533" v="4027" actId="20577"/>
        <pc:sldMkLst>
          <pc:docMk/>
          <pc:sldMk cId="4043107371" sldId="298"/>
        </pc:sldMkLst>
        <pc:spChg chg="mod">
          <ac:chgData name="David Gardner" userId="32a3b49f-52b0-4a7d-8a0d-c44fdf742dfe" providerId="ADAL" clId="{17FA5A27-2D29-4691-A925-C56FDA20A19C}" dt="2024-10-30T22:03:52.630" v="3760" actId="122"/>
          <ac:spMkLst>
            <pc:docMk/>
            <pc:sldMk cId="4043107371" sldId="298"/>
            <ac:spMk id="2" creationId="{510483B5-7BD0-FCF2-4B17-F6B066AD8378}"/>
          </ac:spMkLst>
        </pc:spChg>
        <pc:spChg chg="mod">
          <ac:chgData name="David Gardner" userId="32a3b49f-52b0-4a7d-8a0d-c44fdf742dfe" providerId="ADAL" clId="{17FA5A27-2D29-4691-A925-C56FDA20A19C}" dt="2024-10-30T22:06:10.533" v="4027" actId="20577"/>
          <ac:spMkLst>
            <pc:docMk/>
            <pc:sldMk cId="4043107371" sldId="298"/>
            <ac:spMk id="3" creationId="{A6E6DBA6-7762-43A2-D0B2-49D9F0505557}"/>
          </ac:spMkLst>
        </pc:spChg>
      </pc:sldChg>
      <pc:sldChg chg="addSp delSp add del">
        <pc:chgData name="David Gardner" userId="32a3b49f-52b0-4a7d-8a0d-c44fdf742dfe" providerId="ADAL" clId="{17FA5A27-2D29-4691-A925-C56FDA20A19C}" dt="2024-10-30T17:40:09.372" v="946" actId="47"/>
        <pc:sldMkLst>
          <pc:docMk/>
          <pc:sldMk cId="0" sldId="321"/>
        </pc:sldMkLst>
        <pc:picChg chg="add del">
          <ac:chgData name="David Gardner" userId="32a3b49f-52b0-4a7d-8a0d-c44fdf742dfe" providerId="ADAL" clId="{17FA5A27-2D29-4691-A925-C56FDA20A19C}" dt="2024-10-30T17:25:47.464" v="348" actId="21"/>
          <ac:picMkLst>
            <pc:docMk/>
            <pc:sldMk cId="0" sldId="321"/>
            <ac:picMk id="11268" creationId="{853A6AA0-7315-6F89-916C-74A706C724E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AC42-CBC3-5954-9A7A-11A23868E2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66CA76-4AD1-A3E6-4014-FCD3881E0B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CC27D4-4F4C-FDE2-7CDA-B741B3958E06}"/>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6F179CB3-888E-F19D-60B4-06DF61BEB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9C21B2-F578-3B22-C40E-D85880C98BFF}"/>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644169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84488-3AB4-92D4-6E3F-8D11704457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EB2FD0-BF79-8F0C-63F8-25F54FBE9C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5313F-965D-56A3-CCA7-D9AD4A61F2A9}"/>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FC130A83-CEE8-DF06-966E-B2C76A955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C80AF-FBA0-FF7C-5965-A1C9D9E58CF9}"/>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420839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C91E2-0E93-8340-7286-91973D6D6C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686E15-D523-F078-214D-0C7C2C8C2C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A8125-59CA-CE83-3FBA-03CBBA502143}"/>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10ED6740-EC65-BC00-BC48-F2972453B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0E45A-1085-4BDF-F9E3-C61AD2E119BF}"/>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565446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C40AA-578F-9E6D-B360-14DF6920AF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E201F2-8CC6-8886-9642-8BB9808EB8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6EB7BB-F8D8-FEE9-1668-E51878CFD8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3E788B-E783-A15F-D29D-7E552BF8419F}"/>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6" name="Footer Placeholder 5">
            <a:extLst>
              <a:ext uri="{FF2B5EF4-FFF2-40B4-BE49-F238E27FC236}">
                <a16:creationId xmlns:a16="http://schemas.microsoft.com/office/drawing/2014/main" id="{53D81390-F794-B73A-F1D9-8A8544242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BE7EF-0AF1-E091-797B-2A3DE96D1FDD}"/>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3122591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0ADC-030D-581F-7DF2-46B8B1E123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4BE585-E76E-6DE6-FAF4-C12E83EEB0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EA1A19-D1A0-7187-AD0D-7DEDC187F6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921F3D-F79F-8055-019A-7C4630E1D9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8D11CC-D66A-23E4-BEBC-9583D06CE7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D9E2F3-8D78-7BA4-99E9-6F7B3E07F04A}"/>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8" name="Footer Placeholder 7">
            <a:extLst>
              <a:ext uri="{FF2B5EF4-FFF2-40B4-BE49-F238E27FC236}">
                <a16:creationId xmlns:a16="http://schemas.microsoft.com/office/drawing/2014/main" id="{BC0C5E15-3C73-3CDB-38B1-6D14B56074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8426B1-B415-991E-0823-51D2F104AB34}"/>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3828500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E680E-A210-4E26-D97A-4E0D0CD494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889D66-595F-FC8A-FA3C-22A95BBD50A3}"/>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4" name="Footer Placeholder 3">
            <a:extLst>
              <a:ext uri="{FF2B5EF4-FFF2-40B4-BE49-F238E27FC236}">
                <a16:creationId xmlns:a16="http://schemas.microsoft.com/office/drawing/2014/main" id="{1D5E0143-3A14-A939-E1BB-6D0759C77D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0428BB-B43C-D509-B363-6260180563B0}"/>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1807876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E61EFC-FD4C-8961-8AAF-977F1F7B009D}"/>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3" name="Footer Placeholder 2">
            <a:extLst>
              <a:ext uri="{FF2B5EF4-FFF2-40B4-BE49-F238E27FC236}">
                <a16:creationId xmlns:a16="http://schemas.microsoft.com/office/drawing/2014/main" id="{F0C9BD96-FC0D-2149-FAA6-49A04DE7D1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8AAE6B-6E53-B3F3-8B31-BB5A78630E79}"/>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515482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C0CE2-7B8F-6D5C-F099-FEA9852CE4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D6FFDF-FB88-B88F-657C-DAB93DB7BE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449807-FE97-6EDA-1E89-FA5830D66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270982-531D-5C21-92F7-1CEC7F20ECE9}"/>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6" name="Footer Placeholder 5">
            <a:extLst>
              <a:ext uri="{FF2B5EF4-FFF2-40B4-BE49-F238E27FC236}">
                <a16:creationId xmlns:a16="http://schemas.microsoft.com/office/drawing/2014/main" id="{32F3D02D-33CB-7965-55BA-E7A75AE597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B900A4-A55C-7507-3F6C-63780177AF3A}"/>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15773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84F21-ED58-1491-E474-1D77043BC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185449-B8A1-E676-CF8C-94CAAC5574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7D3302-D20F-B531-98D5-5477A0AC5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5E4D98-3D93-F598-695F-35CC614723F1}"/>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6" name="Footer Placeholder 5">
            <a:extLst>
              <a:ext uri="{FF2B5EF4-FFF2-40B4-BE49-F238E27FC236}">
                <a16:creationId xmlns:a16="http://schemas.microsoft.com/office/drawing/2014/main" id="{EAFD5646-CAA3-8B62-BA81-C8A2C5A92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185A77-6D8A-0763-DFF0-D705FDBF29A0}"/>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2947695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0AE29-42CA-4D47-C61B-9392D6EC1A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DC0F39-2368-5623-8805-5F59C3CF08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32F696-1209-D076-B57F-B81EF7766F45}"/>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675EFBC9-1D04-957D-0F10-71E9DD50D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E4445B-3D5C-B162-D3D7-E4A873B6C4DB}"/>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5977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C8A840-4C69-33CA-1D3E-F7C895F5A2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8F9813-A001-0332-C5EB-F37664A68F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EE5DF-6D50-D832-247A-19EAFA7F95F6}"/>
              </a:ext>
            </a:extLst>
          </p:cNvPr>
          <p:cNvSpPr>
            <a:spLocks noGrp="1"/>
          </p:cNvSpPr>
          <p:nvPr>
            <p:ph type="dt" sz="half" idx="10"/>
          </p:nvPr>
        </p:nvSpPr>
        <p:spPr/>
        <p:txBody>
          <a:body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79AEA2E2-624D-60BC-A62C-AC2CC3E0E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BC9021-1570-DBCB-B29D-14142DFE2C14}"/>
              </a:ext>
            </a:extLst>
          </p:cNvPr>
          <p:cNvSpPr>
            <a:spLocks noGrp="1"/>
          </p:cNvSpPr>
          <p:nvPr>
            <p:ph type="sldNum" sz="quarter" idx="12"/>
          </p:nvPr>
        </p:nvSpPr>
        <p:spPr/>
        <p:txBody>
          <a:bodyPr/>
          <a:lstStyle/>
          <a:p>
            <a:fld id="{C8D70A2A-33B1-493C-964E-04D0C3935E15}" type="slidenum">
              <a:rPr lang="en-GB" smtClean="0"/>
              <a:t>‹#›</a:t>
            </a:fld>
            <a:endParaRPr lang="en-GB"/>
          </a:p>
        </p:txBody>
      </p:sp>
    </p:spTree>
    <p:extLst>
      <p:ext uri="{BB962C8B-B14F-4D97-AF65-F5344CB8AC3E}">
        <p14:creationId xmlns:p14="http://schemas.microsoft.com/office/powerpoint/2010/main" val="1377323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6F4A23-D980-992D-E5F5-FA27CE01AD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9A5371-3CB2-61BD-FDB6-E2EA1E7B9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A46E4-677E-6110-F54F-02A525EF05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381DF6-0854-42F9-94CC-3E7273196110}" type="datetimeFigureOut">
              <a:rPr lang="en-GB" smtClean="0"/>
              <a:t>30/10/2024</a:t>
            </a:fld>
            <a:endParaRPr lang="en-GB"/>
          </a:p>
        </p:txBody>
      </p:sp>
      <p:sp>
        <p:nvSpPr>
          <p:cNvPr id="5" name="Footer Placeholder 4">
            <a:extLst>
              <a:ext uri="{FF2B5EF4-FFF2-40B4-BE49-F238E27FC236}">
                <a16:creationId xmlns:a16="http://schemas.microsoft.com/office/drawing/2014/main" id="{1922E208-E757-E15A-89FF-864A5110BA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2906D0B-02F2-B123-CE9E-CE5DF3222A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D70A2A-33B1-493C-964E-04D0C3935E15}" type="slidenum">
              <a:rPr lang="en-GB" smtClean="0"/>
              <a:t>‹#›</a:t>
            </a:fld>
            <a:endParaRPr lang="en-GB"/>
          </a:p>
        </p:txBody>
      </p:sp>
    </p:spTree>
    <p:extLst>
      <p:ext uri="{BB962C8B-B14F-4D97-AF65-F5344CB8AC3E}">
        <p14:creationId xmlns:p14="http://schemas.microsoft.com/office/powerpoint/2010/main" val="3008280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2F50-6E8E-1842-BC93-0579AB18662F}"/>
              </a:ext>
            </a:extLst>
          </p:cNvPr>
          <p:cNvSpPr>
            <a:spLocks noGrp="1"/>
          </p:cNvSpPr>
          <p:nvPr>
            <p:ph type="ctrTitle"/>
          </p:nvPr>
        </p:nvSpPr>
        <p:spPr>
          <a:xfrm>
            <a:off x="1450167" y="660903"/>
            <a:ext cx="9144000" cy="939297"/>
          </a:xfrm>
        </p:spPr>
        <p:txBody>
          <a:bodyPr/>
          <a:lstStyle/>
          <a:p>
            <a:r>
              <a:rPr lang="en-GB" dirty="0"/>
              <a:t>Ergogenics of Bicarbonate</a:t>
            </a:r>
          </a:p>
        </p:txBody>
      </p:sp>
      <p:pic>
        <p:nvPicPr>
          <p:cNvPr id="1028" name="Picture 4" descr="Dr. Tim Podlogar: Sodium Bicarbonate in ...">
            <a:extLst>
              <a:ext uri="{FF2B5EF4-FFF2-40B4-BE49-F238E27FC236}">
                <a16:creationId xmlns:a16="http://schemas.microsoft.com/office/drawing/2014/main" id="{42153660-38A3-F2A0-E239-3E8CF9351C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5402" y="66982"/>
            <a:ext cx="1655762" cy="165576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print | Olympics, Distance, Races ...">
            <a:extLst>
              <a:ext uri="{FF2B5EF4-FFF2-40B4-BE49-F238E27FC236}">
                <a16:creationId xmlns:a16="http://schemas.microsoft.com/office/drawing/2014/main" id="{B4E6B165-952C-F07F-6DC8-30F1C9AE8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9987" y="2282404"/>
            <a:ext cx="2571750" cy="17811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imming | Sport, Olympics, Definition ...">
            <a:extLst>
              <a:ext uri="{FF2B5EF4-FFF2-40B4-BE49-F238E27FC236}">
                <a16:creationId xmlns:a16="http://schemas.microsoft.com/office/drawing/2014/main" id="{23378F9B-3860-A9E1-D9DD-D36B240F22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432" y="2615779"/>
            <a:ext cx="316230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owers to Watch at the 2024 Paris Olympics">
            <a:extLst>
              <a:ext uri="{FF2B5EF4-FFF2-40B4-BE49-F238E27FC236}">
                <a16:creationId xmlns:a16="http://schemas.microsoft.com/office/drawing/2014/main" id="{30CE0E05-D88F-7F45-5013-5105A4BE12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39357" y="2282403"/>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09E22C-F0C8-BBA7-2E7F-D80530012823}"/>
              </a:ext>
            </a:extLst>
          </p:cNvPr>
          <p:cNvSpPr txBox="1"/>
          <p:nvPr/>
        </p:nvSpPr>
        <p:spPr>
          <a:xfrm>
            <a:off x="437804" y="2033847"/>
            <a:ext cx="3746269" cy="523220"/>
          </a:xfrm>
          <a:prstGeom prst="rect">
            <a:avLst/>
          </a:prstGeom>
          <a:noFill/>
        </p:spPr>
        <p:txBody>
          <a:bodyPr wrap="square" rtlCol="0">
            <a:spAutoFit/>
          </a:bodyPr>
          <a:lstStyle/>
          <a:p>
            <a:r>
              <a:rPr lang="en-GB" sz="2800" dirty="0">
                <a:solidFill>
                  <a:srgbClr val="FF0000"/>
                </a:solidFill>
              </a:rPr>
              <a:t>Performance</a:t>
            </a:r>
          </a:p>
        </p:txBody>
      </p:sp>
      <p:pic>
        <p:nvPicPr>
          <p:cNvPr id="3080" name="Picture 8" descr="2022 UCI Track Cycling World ...">
            <a:extLst>
              <a:ext uri="{FF2B5EF4-FFF2-40B4-BE49-F238E27FC236}">
                <a16:creationId xmlns:a16="http://schemas.microsoft.com/office/drawing/2014/main" id="{9F41B097-F03F-C801-F3CA-92D2F29A12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8423" y="2282404"/>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02ADA57-AF90-9E26-9D00-EC898D3F66A2}"/>
              </a:ext>
            </a:extLst>
          </p:cNvPr>
          <p:cNvSpPr txBox="1"/>
          <p:nvPr/>
        </p:nvSpPr>
        <p:spPr>
          <a:xfrm>
            <a:off x="489157" y="4276179"/>
            <a:ext cx="2200102" cy="523220"/>
          </a:xfrm>
          <a:prstGeom prst="rect">
            <a:avLst/>
          </a:prstGeom>
          <a:noFill/>
        </p:spPr>
        <p:txBody>
          <a:bodyPr wrap="square" rtlCol="0">
            <a:spAutoFit/>
          </a:bodyPr>
          <a:lstStyle/>
          <a:p>
            <a:r>
              <a:rPr lang="en-GB" sz="2800" dirty="0">
                <a:solidFill>
                  <a:srgbClr val="FF0000"/>
                </a:solidFill>
              </a:rPr>
              <a:t>Training</a:t>
            </a:r>
          </a:p>
        </p:txBody>
      </p:sp>
      <p:pic>
        <p:nvPicPr>
          <p:cNvPr id="3082" name="Picture 10" descr="Repeated Sprint Ability">
            <a:extLst>
              <a:ext uri="{FF2B5EF4-FFF2-40B4-BE49-F238E27FC236}">
                <a16:creationId xmlns:a16="http://schemas.microsoft.com/office/drawing/2014/main" id="{CADA0746-B08A-02C2-1838-F0EC48B087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1740" y="4909321"/>
            <a:ext cx="320040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Wingate testing on the Wattbike at ...">
            <a:extLst>
              <a:ext uri="{FF2B5EF4-FFF2-40B4-BE49-F238E27FC236}">
                <a16:creationId xmlns:a16="http://schemas.microsoft.com/office/drawing/2014/main" id="{35B713DC-1162-EA14-D51C-E92F6BB285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42340" y="4194946"/>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Hyrox and how to train for competition ...">
            <a:extLst>
              <a:ext uri="{FF2B5EF4-FFF2-40B4-BE49-F238E27FC236}">
                <a16:creationId xmlns:a16="http://schemas.microsoft.com/office/drawing/2014/main" id="{E4FF7581-8FB3-A8FC-4EB0-074DF52AB89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96000" y="4541588"/>
            <a:ext cx="3543262" cy="1771631"/>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CrossFit Bexley">
            <a:extLst>
              <a:ext uri="{FF2B5EF4-FFF2-40B4-BE49-F238E27FC236}">
                <a16:creationId xmlns:a16="http://schemas.microsoft.com/office/drawing/2014/main" id="{B5CE0351-90B0-8F04-8254-E06839D0C0F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849797" y="4570144"/>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139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18DB-318E-B900-D8A5-86711ABB6E64}"/>
              </a:ext>
            </a:extLst>
          </p:cNvPr>
          <p:cNvSpPr>
            <a:spLocks noGrp="1"/>
          </p:cNvSpPr>
          <p:nvPr>
            <p:ph type="title"/>
          </p:nvPr>
        </p:nvSpPr>
        <p:spPr/>
        <p:txBody>
          <a:bodyPr>
            <a:normAutofit/>
          </a:bodyPr>
          <a:lstStyle/>
          <a:p>
            <a:pPr algn="ctr"/>
            <a:r>
              <a:rPr lang="en-GB" dirty="0"/>
              <a:t>Anaerobic Glycolysis &amp; Metabolic Buffering</a:t>
            </a:r>
          </a:p>
        </p:txBody>
      </p:sp>
      <p:sp>
        <p:nvSpPr>
          <p:cNvPr id="3" name="Content Placeholder 2">
            <a:extLst>
              <a:ext uri="{FF2B5EF4-FFF2-40B4-BE49-F238E27FC236}">
                <a16:creationId xmlns:a16="http://schemas.microsoft.com/office/drawing/2014/main" id="{8B5DBA9C-0FD8-EC7C-55C2-B7CAE479E3FB}"/>
              </a:ext>
            </a:extLst>
          </p:cNvPr>
          <p:cNvSpPr>
            <a:spLocks noGrp="1"/>
          </p:cNvSpPr>
          <p:nvPr>
            <p:ph idx="1"/>
          </p:nvPr>
        </p:nvSpPr>
        <p:spPr>
          <a:xfrm>
            <a:off x="838199" y="1825624"/>
            <a:ext cx="11143211" cy="4824557"/>
          </a:xfrm>
        </p:spPr>
        <p:txBody>
          <a:bodyPr>
            <a:normAutofit/>
          </a:bodyPr>
          <a:lstStyle/>
          <a:p>
            <a:pPr marL="0" indent="0">
              <a:buNone/>
            </a:pPr>
            <a:r>
              <a:rPr lang="en-GB" dirty="0"/>
              <a:t>Glucose</a:t>
            </a:r>
          </a:p>
          <a:p>
            <a:pPr marL="0" indent="0">
              <a:buNone/>
            </a:pPr>
            <a:r>
              <a:rPr lang="en-GB" dirty="0"/>
              <a:t>						    Lactate shuttle + Cori cycle</a:t>
            </a:r>
          </a:p>
          <a:p>
            <a:pPr marL="0" indent="0">
              <a:buNone/>
            </a:pPr>
            <a:endParaRPr lang="en-GB" dirty="0"/>
          </a:p>
          <a:p>
            <a:pPr marL="0" indent="0">
              <a:buNone/>
            </a:pPr>
            <a:r>
              <a:rPr lang="en-GB" dirty="0"/>
              <a:t>Pyruvate		Lactic acid		     Lactate</a:t>
            </a:r>
            <a:r>
              <a:rPr lang="en-GB" baseline="30000" dirty="0"/>
              <a:t>-</a:t>
            </a:r>
            <a:r>
              <a:rPr lang="en-GB" dirty="0"/>
              <a:t> + H</a:t>
            </a:r>
            <a:r>
              <a:rPr lang="en-GB" baseline="30000" dirty="0"/>
              <a:t>+</a:t>
            </a:r>
            <a:endParaRPr lang="en-GB" dirty="0"/>
          </a:p>
          <a:p>
            <a:pPr marL="0" indent="0">
              <a:buNone/>
            </a:pPr>
            <a:endParaRPr lang="en-GB" baseline="30000" dirty="0"/>
          </a:p>
          <a:p>
            <a:pPr marL="0" indent="0">
              <a:buNone/>
            </a:pPr>
            <a:r>
              <a:rPr lang="en-GB" dirty="0"/>
              <a:t>						         HCO</a:t>
            </a:r>
            <a:r>
              <a:rPr lang="en-GB" baseline="-25000" dirty="0"/>
              <a:t>3</a:t>
            </a:r>
            <a:r>
              <a:rPr lang="en-GB" baseline="30000" dirty="0"/>
              <a:t>-</a:t>
            </a:r>
            <a:r>
              <a:rPr lang="en-GB" dirty="0"/>
              <a:t> + H</a:t>
            </a:r>
            <a:r>
              <a:rPr lang="en-GB" baseline="30000" dirty="0"/>
              <a:t>+</a:t>
            </a:r>
            <a:r>
              <a:rPr lang="en-GB" dirty="0"/>
              <a:t>     	    H</a:t>
            </a:r>
            <a:r>
              <a:rPr lang="en-GB" baseline="-25000" dirty="0"/>
              <a:t>2</a:t>
            </a:r>
            <a:r>
              <a:rPr lang="en-GB" dirty="0"/>
              <a:t>CO</a:t>
            </a:r>
            <a:r>
              <a:rPr lang="en-GB" baseline="-25000" dirty="0"/>
              <a:t>3</a:t>
            </a:r>
          </a:p>
          <a:p>
            <a:pPr marL="0" indent="0">
              <a:buNone/>
            </a:pPr>
            <a:endParaRPr lang="en-GB" baseline="-25000" dirty="0"/>
          </a:p>
          <a:p>
            <a:pPr marL="0" indent="0">
              <a:buNone/>
            </a:pPr>
            <a:r>
              <a:rPr lang="en-GB" baseline="-25000" dirty="0"/>
              <a:t>								                   </a:t>
            </a:r>
            <a:r>
              <a:rPr lang="en-GB" dirty="0"/>
              <a:t>H</a:t>
            </a:r>
            <a:r>
              <a:rPr lang="en-GB" baseline="-25000" dirty="0"/>
              <a:t>2</a:t>
            </a:r>
            <a:r>
              <a:rPr lang="en-GB" dirty="0"/>
              <a:t>O + CO</a:t>
            </a:r>
            <a:r>
              <a:rPr lang="en-GB" baseline="-25000" dirty="0"/>
              <a:t>2</a:t>
            </a:r>
            <a:endParaRPr lang="en-GB" dirty="0"/>
          </a:p>
          <a:p>
            <a:pPr marL="0" indent="0">
              <a:buNone/>
            </a:pPr>
            <a:endParaRPr lang="en-GB" baseline="-25000" dirty="0"/>
          </a:p>
          <a:p>
            <a:pPr marL="0" indent="0">
              <a:buNone/>
            </a:pPr>
            <a:r>
              <a:rPr lang="en-GB" baseline="-25000" dirty="0"/>
              <a:t>								Absorbed	 Exhaled</a:t>
            </a:r>
          </a:p>
          <a:p>
            <a:pPr marL="0" indent="0">
              <a:buNone/>
            </a:pPr>
            <a:endParaRPr lang="en-GB" baseline="30000" dirty="0"/>
          </a:p>
        </p:txBody>
      </p:sp>
      <p:cxnSp>
        <p:nvCxnSpPr>
          <p:cNvPr id="5" name="Straight Arrow Connector 4">
            <a:extLst>
              <a:ext uri="{FF2B5EF4-FFF2-40B4-BE49-F238E27FC236}">
                <a16:creationId xmlns:a16="http://schemas.microsoft.com/office/drawing/2014/main" id="{5BDF02AD-4FB0-1FF9-A61D-CD47F3991245}"/>
              </a:ext>
            </a:extLst>
          </p:cNvPr>
          <p:cNvCxnSpPr>
            <a:cxnSpLocks/>
          </p:cNvCxnSpPr>
          <p:nvPr/>
        </p:nvCxnSpPr>
        <p:spPr>
          <a:xfrm>
            <a:off x="1446415" y="2316480"/>
            <a:ext cx="0" cy="11125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AB8218A8-B766-D762-F67F-3D2AB2D4FB7D}"/>
              </a:ext>
            </a:extLst>
          </p:cNvPr>
          <p:cNvCxnSpPr/>
          <p:nvPr/>
        </p:nvCxnSpPr>
        <p:spPr>
          <a:xfrm>
            <a:off x="2405149" y="3607722"/>
            <a:ext cx="112498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D999004F-1741-D743-76FE-E61C2A2E43A4}"/>
              </a:ext>
            </a:extLst>
          </p:cNvPr>
          <p:cNvCxnSpPr>
            <a:cxnSpLocks/>
          </p:cNvCxnSpPr>
          <p:nvPr/>
        </p:nvCxnSpPr>
        <p:spPr>
          <a:xfrm flipV="1">
            <a:off x="7960822" y="2794463"/>
            <a:ext cx="0" cy="6345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5F4C834-6DAF-C20D-44AE-669BF62FA51C}"/>
              </a:ext>
            </a:extLst>
          </p:cNvPr>
          <p:cNvCxnSpPr/>
          <p:nvPr/>
        </p:nvCxnSpPr>
        <p:spPr>
          <a:xfrm>
            <a:off x="5491941" y="3607722"/>
            <a:ext cx="112498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70C52386-25F8-9C30-968D-CB68164DE751}"/>
              </a:ext>
            </a:extLst>
          </p:cNvPr>
          <p:cNvCxnSpPr>
            <a:cxnSpLocks/>
          </p:cNvCxnSpPr>
          <p:nvPr/>
        </p:nvCxnSpPr>
        <p:spPr>
          <a:xfrm>
            <a:off x="8503921" y="3848791"/>
            <a:ext cx="0" cy="32974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5065F34B-BF9D-25ED-B16B-868411C89A3A}"/>
              </a:ext>
            </a:extLst>
          </p:cNvPr>
          <p:cNvCxnSpPr>
            <a:cxnSpLocks/>
          </p:cNvCxnSpPr>
          <p:nvPr/>
        </p:nvCxnSpPr>
        <p:spPr>
          <a:xfrm>
            <a:off x="8686799" y="4552602"/>
            <a:ext cx="72320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6E7643A5-F3E4-77ED-4882-5C2C5B1ACF84}"/>
              </a:ext>
            </a:extLst>
          </p:cNvPr>
          <p:cNvCxnSpPr>
            <a:cxnSpLocks/>
          </p:cNvCxnSpPr>
          <p:nvPr/>
        </p:nvCxnSpPr>
        <p:spPr>
          <a:xfrm>
            <a:off x="9958647" y="4655127"/>
            <a:ext cx="0" cy="43503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907028EF-0B25-0FF6-411E-233A481E9A90}"/>
              </a:ext>
            </a:extLst>
          </p:cNvPr>
          <p:cNvCxnSpPr>
            <a:cxnSpLocks/>
          </p:cNvCxnSpPr>
          <p:nvPr/>
        </p:nvCxnSpPr>
        <p:spPr>
          <a:xfrm flipH="1">
            <a:off x="9138458" y="5577840"/>
            <a:ext cx="271550" cy="4793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1ECF8384-691D-5D7A-9043-C88BAFBA237E}"/>
              </a:ext>
            </a:extLst>
          </p:cNvPr>
          <p:cNvCxnSpPr>
            <a:cxnSpLocks/>
          </p:cNvCxnSpPr>
          <p:nvPr/>
        </p:nvCxnSpPr>
        <p:spPr>
          <a:xfrm>
            <a:off x="10363200" y="5525192"/>
            <a:ext cx="304800" cy="53201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88BBCC34-6514-F288-FB19-624E43AB67B7}"/>
              </a:ext>
            </a:extLst>
          </p:cNvPr>
          <p:cNvCxnSpPr/>
          <p:nvPr/>
        </p:nvCxnSpPr>
        <p:spPr>
          <a:xfrm flipH="1">
            <a:off x="2715490" y="3789638"/>
            <a:ext cx="5552902" cy="958734"/>
          </a:xfrm>
          <a:prstGeom prst="straightConnector1">
            <a:avLst/>
          </a:prstGeom>
          <a:ln>
            <a:solidFill>
              <a:srgbClr val="FF0000"/>
            </a:solidFill>
            <a:tailEnd type="triangle"/>
          </a:ln>
        </p:spPr>
        <p:style>
          <a:lnRef idx="3">
            <a:schemeClr val="accent2"/>
          </a:lnRef>
          <a:fillRef idx="0">
            <a:schemeClr val="accent2"/>
          </a:fillRef>
          <a:effectRef idx="2">
            <a:schemeClr val="accent2"/>
          </a:effectRef>
          <a:fontRef idx="minor">
            <a:schemeClr val="tx1"/>
          </a:fontRef>
        </p:style>
      </p:cxnSp>
      <p:sp>
        <p:nvSpPr>
          <p:cNvPr id="27" name="TextBox 26">
            <a:extLst>
              <a:ext uri="{FF2B5EF4-FFF2-40B4-BE49-F238E27FC236}">
                <a16:creationId xmlns:a16="http://schemas.microsoft.com/office/drawing/2014/main" id="{6737A56F-9041-9F3E-EFC3-E5E65363EF65}"/>
              </a:ext>
            </a:extLst>
          </p:cNvPr>
          <p:cNvSpPr txBox="1"/>
          <p:nvPr/>
        </p:nvSpPr>
        <p:spPr>
          <a:xfrm>
            <a:off x="637309" y="4815840"/>
            <a:ext cx="3701935" cy="923330"/>
          </a:xfrm>
          <a:prstGeom prst="rect">
            <a:avLst/>
          </a:prstGeom>
          <a:noFill/>
          <a:ln>
            <a:solidFill>
              <a:srgbClr val="FF0000"/>
            </a:solidFill>
          </a:ln>
        </p:spPr>
        <p:txBody>
          <a:bodyPr wrap="square" rtlCol="0">
            <a:spAutoFit/>
          </a:bodyPr>
          <a:lstStyle/>
          <a:p>
            <a:r>
              <a:rPr lang="en-GB" dirty="0"/>
              <a:t>Inhabits muscle contraction</a:t>
            </a:r>
          </a:p>
          <a:p>
            <a:r>
              <a:rPr lang="en-GB" dirty="0"/>
              <a:t>Increases perception of pain</a:t>
            </a:r>
          </a:p>
          <a:p>
            <a:r>
              <a:rPr lang="en-GB" dirty="0"/>
              <a:t>Change in cellular pH</a:t>
            </a:r>
          </a:p>
        </p:txBody>
      </p:sp>
      <p:sp>
        <p:nvSpPr>
          <p:cNvPr id="28" name="TextBox 27">
            <a:extLst>
              <a:ext uri="{FF2B5EF4-FFF2-40B4-BE49-F238E27FC236}">
                <a16:creationId xmlns:a16="http://schemas.microsoft.com/office/drawing/2014/main" id="{4433B7A2-7C07-9B55-7944-A006FF548860}"/>
              </a:ext>
            </a:extLst>
          </p:cNvPr>
          <p:cNvSpPr txBox="1"/>
          <p:nvPr/>
        </p:nvSpPr>
        <p:spPr>
          <a:xfrm>
            <a:off x="3530138" y="5842337"/>
            <a:ext cx="2632364" cy="1015663"/>
          </a:xfrm>
          <a:prstGeom prst="rect">
            <a:avLst/>
          </a:prstGeom>
          <a:noFill/>
          <a:ln>
            <a:solidFill>
              <a:srgbClr val="00B050"/>
            </a:solidFill>
          </a:ln>
        </p:spPr>
        <p:txBody>
          <a:bodyPr wrap="square" rtlCol="0">
            <a:spAutoFit/>
          </a:bodyPr>
          <a:lstStyle/>
          <a:p>
            <a:pPr lvl="1" eaLnBrk="1" fontAlgn="auto" hangingPunct="1">
              <a:spcAft>
                <a:spcPts val="0"/>
              </a:spcAft>
              <a:defRPr/>
            </a:pPr>
            <a:r>
              <a:rPr lang="en-GB" altLang="en-US" sz="1200" dirty="0"/>
              <a:t>Alter the reactions in the Na</a:t>
            </a:r>
            <a:r>
              <a:rPr lang="en-GB" altLang="en-US" sz="1200" baseline="30000" dirty="0"/>
              <a:t>+</a:t>
            </a:r>
            <a:r>
              <a:rPr lang="en-GB" altLang="en-US" sz="1200" dirty="0"/>
              <a:t>/K</a:t>
            </a:r>
            <a:r>
              <a:rPr lang="en-GB" altLang="en-US" sz="1200" baseline="30000" dirty="0"/>
              <a:t>+</a:t>
            </a:r>
            <a:r>
              <a:rPr lang="en-GB" altLang="en-US" sz="1200" dirty="0"/>
              <a:t> pump</a:t>
            </a:r>
          </a:p>
          <a:p>
            <a:pPr lvl="1" eaLnBrk="1" fontAlgn="auto" hangingPunct="1">
              <a:spcAft>
                <a:spcPts val="0"/>
              </a:spcAft>
              <a:defRPr/>
            </a:pPr>
            <a:r>
              <a:rPr lang="en-GB" altLang="en-US" sz="1200" dirty="0"/>
              <a:t>Ca</a:t>
            </a:r>
            <a:r>
              <a:rPr lang="en-GB" altLang="en-US" sz="1200" baseline="30000" dirty="0"/>
              <a:t>++</a:t>
            </a:r>
            <a:r>
              <a:rPr lang="en-GB" altLang="en-US" sz="1200" dirty="0"/>
              <a:t> pump</a:t>
            </a:r>
          </a:p>
          <a:p>
            <a:pPr lvl="1" eaLnBrk="1" fontAlgn="auto" hangingPunct="1">
              <a:spcAft>
                <a:spcPts val="0"/>
              </a:spcAft>
              <a:defRPr/>
            </a:pPr>
            <a:r>
              <a:rPr lang="en-GB" altLang="en-US" sz="1200" dirty="0"/>
              <a:t>Muscle contraction</a:t>
            </a:r>
          </a:p>
          <a:p>
            <a:pPr lvl="1" eaLnBrk="1" fontAlgn="auto" hangingPunct="1">
              <a:spcAft>
                <a:spcPts val="0"/>
              </a:spcAft>
              <a:defRPr/>
            </a:pPr>
            <a:r>
              <a:rPr lang="en-GB" altLang="en-US" sz="1200" dirty="0"/>
              <a:t>Glycolytic enzymes</a:t>
            </a:r>
          </a:p>
        </p:txBody>
      </p:sp>
      <p:cxnSp>
        <p:nvCxnSpPr>
          <p:cNvPr id="29" name="Straight Arrow Connector 28">
            <a:extLst>
              <a:ext uri="{FF2B5EF4-FFF2-40B4-BE49-F238E27FC236}">
                <a16:creationId xmlns:a16="http://schemas.microsoft.com/office/drawing/2014/main" id="{40C7B15A-D184-1B40-13C4-29251256D57C}"/>
              </a:ext>
            </a:extLst>
          </p:cNvPr>
          <p:cNvCxnSpPr>
            <a:cxnSpLocks/>
          </p:cNvCxnSpPr>
          <p:nvPr/>
        </p:nvCxnSpPr>
        <p:spPr>
          <a:xfrm>
            <a:off x="2903913" y="5630487"/>
            <a:ext cx="914400" cy="515389"/>
          </a:xfrm>
          <a:prstGeom prst="straightConnector1">
            <a:avLst/>
          </a:prstGeom>
          <a:ln>
            <a:solidFill>
              <a:srgbClr val="FF0000"/>
            </a:solidFill>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64708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1A968-8FF4-F231-A49B-8CD4255BFF3A}"/>
              </a:ext>
            </a:extLst>
          </p:cNvPr>
          <p:cNvSpPr>
            <a:spLocks noGrp="1"/>
          </p:cNvSpPr>
          <p:nvPr>
            <p:ph type="title"/>
          </p:nvPr>
        </p:nvSpPr>
        <p:spPr/>
        <p:txBody>
          <a:bodyPr/>
          <a:lstStyle/>
          <a:p>
            <a:r>
              <a:rPr lang="en-GB" dirty="0"/>
              <a:t>Sodium Bicarbonate Supplementation</a:t>
            </a:r>
          </a:p>
        </p:txBody>
      </p:sp>
      <p:sp>
        <p:nvSpPr>
          <p:cNvPr id="3" name="Content Placeholder 2">
            <a:extLst>
              <a:ext uri="{FF2B5EF4-FFF2-40B4-BE49-F238E27FC236}">
                <a16:creationId xmlns:a16="http://schemas.microsoft.com/office/drawing/2014/main" id="{870D4F48-2306-4671-436B-517FC0250152}"/>
              </a:ext>
            </a:extLst>
          </p:cNvPr>
          <p:cNvSpPr>
            <a:spLocks noGrp="1"/>
          </p:cNvSpPr>
          <p:nvPr>
            <p:ph idx="1"/>
          </p:nvPr>
        </p:nvSpPr>
        <p:spPr/>
        <p:txBody>
          <a:bodyPr/>
          <a:lstStyle/>
          <a:p>
            <a:r>
              <a:rPr lang="en-GB" dirty="0"/>
              <a:t>Total – Dosage   0.3g / kg</a:t>
            </a:r>
          </a:p>
          <a:p>
            <a:endParaRPr lang="en-GB" dirty="0"/>
          </a:p>
          <a:p>
            <a:r>
              <a:rPr lang="en-GB" dirty="0"/>
              <a:t>Type – Format     capsules</a:t>
            </a:r>
          </a:p>
          <a:p>
            <a:endParaRPr lang="en-GB" dirty="0"/>
          </a:p>
          <a:p>
            <a:r>
              <a:rPr lang="en-GB" dirty="0"/>
              <a:t>Timing – When   60 - 90 min before performance</a:t>
            </a:r>
          </a:p>
        </p:txBody>
      </p:sp>
    </p:spTree>
    <p:extLst>
      <p:ext uri="{BB962C8B-B14F-4D97-AF65-F5344CB8AC3E}">
        <p14:creationId xmlns:p14="http://schemas.microsoft.com/office/powerpoint/2010/main" val="1697677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8619-747B-5C75-0735-0AD95FCDCC98}"/>
              </a:ext>
            </a:extLst>
          </p:cNvPr>
          <p:cNvSpPr>
            <a:spLocks noGrp="1"/>
          </p:cNvSpPr>
          <p:nvPr>
            <p:ph type="title"/>
          </p:nvPr>
        </p:nvSpPr>
        <p:spPr>
          <a:xfrm>
            <a:off x="793865" y="192264"/>
            <a:ext cx="10515600" cy="460606"/>
          </a:xfrm>
        </p:spPr>
        <p:txBody>
          <a:bodyPr>
            <a:normAutofit fontScale="90000"/>
          </a:bodyPr>
          <a:lstStyle/>
          <a:p>
            <a:pPr algn="ctr"/>
            <a:r>
              <a:rPr lang="en-GB" dirty="0"/>
              <a:t>Research – shorter duration</a:t>
            </a:r>
          </a:p>
        </p:txBody>
      </p:sp>
      <p:pic>
        <p:nvPicPr>
          <p:cNvPr id="5" name="Picture 4">
            <a:extLst>
              <a:ext uri="{FF2B5EF4-FFF2-40B4-BE49-F238E27FC236}">
                <a16:creationId xmlns:a16="http://schemas.microsoft.com/office/drawing/2014/main" id="{EC39119F-8FAB-9591-3975-640C46C01A96}"/>
              </a:ext>
            </a:extLst>
          </p:cNvPr>
          <p:cNvPicPr>
            <a:picLocks noChangeAspect="1"/>
          </p:cNvPicPr>
          <p:nvPr/>
        </p:nvPicPr>
        <p:blipFill>
          <a:blip r:embed="rId2"/>
          <a:stretch>
            <a:fillRect/>
          </a:stretch>
        </p:blipFill>
        <p:spPr>
          <a:xfrm>
            <a:off x="793865" y="652870"/>
            <a:ext cx="10822199" cy="6331354"/>
          </a:xfrm>
          <a:prstGeom prst="rect">
            <a:avLst/>
          </a:prstGeom>
        </p:spPr>
      </p:pic>
    </p:spTree>
    <p:extLst>
      <p:ext uri="{BB962C8B-B14F-4D97-AF65-F5344CB8AC3E}">
        <p14:creationId xmlns:p14="http://schemas.microsoft.com/office/powerpoint/2010/main" val="276177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88F7-FA8D-CCE1-7C7F-EBF02E7896D8}"/>
              </a:ext>
            </a:extLst>
          </p:cNvPr>
          <p:cNvSpPr>
            <a:spLocks noGrp="1"/>
          </p:cNvSpPr>
          <p:nvPr>
            <p:ph type="title"/>
          </p:nvPr>
        </p:nvSpPr>
        <p:spPr>
          <a:xfrm>
            <a:off x="838200" y="365126"/>
            <a:ext cx="10515600" cy="765406"/>
          </a:xfrm>
        </p:spPr>
        <p:txBody>
          <a:bodyPr/>
          <a:lstStyle/>
          <a:p>
            <a:pPr algn="ctr"/>
            <a:r>
              <a:rPr lang="en-GB" dirty="0"/>
              <a:t>Research – Longer Duration</a:t>
            </a:r>
          </a:p>
        </p:txBody>
      </p:sp>
      <p:pic>
        <p:nvPicPr>
          <p:cNvPr id="5" name="Picture 4">
            <a:extLst>
              <a:ext uri="{FF2B5EF4-FFF2-40B4-BE49-F238E27FC236}">
                <a16:creationId xmlns:a16="http://schemas.microsoft.com/office/drawing/2014/main" id="{AF9EFD37-40E0-BED1-1000-05F5E8EBAEC9}"/>
              </a:ext>
            </a:extLst>
          </p:cNvPr>
          <p:cNvPicPr>
            <a:picLocks noChangeAspect="1"/>
          </p:cNvPicPr>
          <p:nvPr/>
        </p:nvPicPr>
        <p:blipFill>
          <a:blip r:embed="rId2"/>
          <a:stretch>
            <a:fillRect/>
          </a:stretch>
        </p:blipFill>
        <p:spPr>
          <a:xfrm>
            <a:off x="838200" y="1171716"/>
            <a:ext cx="10736272" cy="5207982"/>
          </a:xfrm>
          <a:prstGeom prst="rect">
            <a:avLst/>
          </a:prstGeom>
        </p:spPr>
      </p:pic>
    </p:spTree>
    <p:extLst>
      <p:ext uri="{BB962C8B-B14F-4D97-AF65-F5344CB8AC3E}">
        <p14:creationId xmlns:p14="http://schemas.microsoft.com/office/powerpoint/2010/main" val="3785701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42362-5A36-981C-33BF-3F466C0AC327}"/>
              </a:ext>
            </a:extLst>
          </p:cNvPr>
          <p:cNvSpPr>
            <a:spLocks noGrp="1"/>
          </p:cNvSpPr>
          <p:nvPr>
            <p:ph type="ctrTitle"/>
          </p:nvPr>
        </p:nvSpPr>
        <p:spPr>
          <a:xfrm>
            <a:off x="852161" y="481857"/>
            <a:ext cx="9144000" cy="826012"/>
          </a:xfrm>
        </p:spPr>
        <p:txBody>
          <a:bodyPr>
            <a:normAutofit fontScale="90000"/>
          </a:bodyPr>
          <a:lstStyle/>
          <a:p>
            <a:r>
              <a:rPr lang="en-GB" dirty="0"/>
              <a:t>Sodium Bicarbonate – NaHCO</a:t>
            </a:r>
            <a:r>
              <a:rPr lang="en-GB" baseline="-25000" dirty="0"/>
              <a:t>3</a:t>
            </a:r>
          </a:p>
        </p:txBody>
      </p:sp>
      <p:sp>
        <p:nvSpPr>
          <p:cNvPr id="6" name="TextBox 5">
            <a:extLst>
              <a:ext uri="{FF2B5EF4-FFF2-40B4-BE49-F238E27FC236}">
                <a16:creationId xmlns:a16="http://schemas.microsoft.com/office/drawing/2014/main" id="{663FD2B5-3F22-30EA-E837-280E0915F441}"/>
              </a:ext>
            </a:extLst>
          </p:cNvPr>
          <p:cNvSpPr txBox="1"/>
          <p:nvPr/>
        </p:nvSpPr>
        <p:spPr>
          <a:xfrm>
            <a:off x="315884" y="1244138"/>
            <a:ext cx="11510356" cy="923330"/>
          </a:xfrm>
          <a:prstGeom prst="rect">
            <a:avLst/>
          </a:prstGeom>
          <a:noFill/>
        </p:spPr>
        <p:txBody>
          <a:bodyPr wrap="square">
            <a:spAutoFit/>
          </a:bodyPr>
          <a:lstStyle/>
          <a:p>
            <a:r>
              <a:rPr lang="en-GB" b="0" i="0" dirty="0" err="1">
                <a:solidFill>
                  <a:srgbClr val="FF0000"/>
                </a:solidFill>
                <a:effectLst/>
                <a:latin typeface="Arial" panose="020B0604020202020204" pitchFamily="34" charset="0"/>
              </a:rPr>
              <a:t>Grgic</a:t>
            </a:r>
            <a:r>
              <a:rPr lang="en-GB" b="0" i="0" dirty="0">
                <a:solidFill>
                  <a:srgbClr val="FF0000"/>
                </a:solidFill>
                <a:effectLst/>
                <a:latin typeface="Arial" panose="020B0604020202020204" pitchFamily="34" charset="0"/>
              </a:rPr>
              <a:t>, J., </a:t>
            </a:r>
            <a:r>
              <a:rPr lang="en-GB" b="0" i="0" dirty="0" err="1">
                <a:solidFill>
                  <a:srgbClr val="FF0000"/>
                </a:solidFill>
                <a:effectLst/>
                <a:latin typeface="Arial" panose="020B0604020202020204" pitchFamily="34" charset="0"/>
              </a:rPr>
              <a:t>Pedisic</a:t>
            </a:r>
            <a:r>
              <a:rPr lang="en-GB" b="0" i="0" dirty="0">
                <a:solidFill>
                  <a:srgbClr val="FF0000"/>
                </a:solidFill>
                <a:effectLst/>
                <a:latin typeface="Arial" panose="020B0604020202020204" pitchFamily="34" charset="0"/>
              </a:rPr>
              <a:t>, Z., Saunders, B., </a:t>
            </a:r>
            <a:r>
              <a:rPr lang="en-GB" b="0" i="0" dirty="0" err="1">
                <a:solidFill>
                  <a:srgbClr val="FF0000"/>
                </a:solidFill>
                <a:effectLst/>
                <a:latin typeface="Arial" panose="020B0604020202020204" pitchFamily="34" charset="0"/>
              </a:rPr>
              <a:t>Artioli</a:t>
            </a:r>
            <a:r>
              <a:rPr lang="en-GB" b="0" i="0" dirty="0">
                <a:solidFill>
                  <a:srgbClr val="FF0000"/>
                </a:solidFill>
                <a:effectLst/>
                <a:latin typeface="Arial" panose="020B0604020202020204" pitchFamily="34" charset="0"/>
              </a:rPr>
              <a:t>, G. G., Schoenfeld, B. J., McKenna, M. J., ... &amp; Campbell, B. I. (2021). International Society of Sports Nutrition position stand: sodium bicarbonate and exercise performance. </a:t>
            </a:r>
            <a:r>
              <a:rPr lang="en-GB" b="0" i="1" dirty="0">
                <a:solidFill>
                  <a:srgbClr val="FF0000"/>
                </a:solidFill>
                <a:effectLst/>
                <a:latin typeface="Arial" panose="020B0604020202020204" pitchFamily="34" charset="0"/>
              </a:rPr>
              <a:t>Journal of the International Society of Sports Nutrition</a:t>
            </a:r>
            <a:r>
              <a:rPr lang="en-GB" b="0" i="0" dirty="0">
                <a:solidFill>
                  <a:srgbClr val="FF0000"/>
                </a:solidFill>
                <a:effectLst/>
                <a:latin typeface="Arial" panose="020B0604020202020204" pitchFamily="34" charset="0"/>
              </a:rPr>
              <a:t>, </a:t>
            </a:r>
            <a:r>
              <a:rPr lang="en-GB" b="0" i="1" dirty="0">
                <a:solidFill>
                  <a:srgbClr val="FF0000"/>
                </a:solidFill>
                <a:effectLst/>
                <a:latin typeface="Arial" panose="020B0604020202020204" pitchFamily="34" charset="0"/>
              </a:rPr>
              <a:t>18</a:t>
            </a:r>
            <a:r>
              <a:rPr lang="en-GB" b="0" i="0" dirty="0">
                <a:solidFill>
                  <a:srgbClr val="FF0000"/>
                </a:solidFill>
                <a:effectLst/>
                <a:latin typeface="Arial" panose="020B0604020202020204" pitchFamily="34" charset="0"/>
              </a:rPr>
              <a:t>, 1-37.</a:t>
            </a:r>
            <a:endParaRPr lang="en-GB" dirty="0">
              <a:solidFill>
                <a:srgbClr val="FF0000"/>
              </a:solidFill>
            </a:endParaRPr>
          </a:p>
        </p:txBody>
      </p:sp>
      <p:sp>
        <p:nvSpPr>
          <p:cNvPr id="8" name="Subtitle 7">
            <a:extLst>
              <a:ext uri="{FF2B5EF4-FFF2-40B4-BE49-F238E27FC236}">
                <a16:creationId xmlns:a16="http://schemas.microsoft.com/office/drawing/2014/main" id="{713BE88E-FDDB-9ABD-CAFB-E603E453373D}"/>
              </a:ext>
            </a:extLst>
          </p:cNvPr>
          <p:cNvSpPr>
            <a:spLocks noGrp="1"/>
          </p:cNvSpPr>
          <p:nvPr>
            <p:ph type="subTitle" idx="1"/>
          </p:nvPr>
        </p:nvSpPr>
        <p:spPr>
          <a:xfrm>
            <a:off x="315884" y="2319683"/>
            <a:ext cx="11560232" cy="4112028"/>
          </a:xfrm>
        </p:spPr>
        <p:txBody>
          <a:bodyPr>
            <a:normAutofit/>
          </a:bodyPr>
          <a:lstStyle/>
          <a:p>
            <a:pPr algn="l"/>
            <a:r>
              <a:rPr lang="en-GB" dirty="0"/>
              <a:t>Supplementation with sodium bicarbonate (doses from 0.2 to 0.5 g/kg) improves performance in muscular endurance activities, various combat sports, including boxing, judo, karate, taekwondo, and wrestling, and in high-intensity cycling, running, swimming, and rowing. The ergogenic effects of sodium bicarbonate are mostly established for exercise tasks of high-intensity that last between 30 s and 12 min.</a:t>
            </a:r>
          </a:p>
          <a:p>
            <a:pPr algn="l"/>
            <a:endParaRPr lang="en-GB" dirty="0"/>
          </a:p>
          <a:p>
            <a:pPr algn="l"/>
            <a:r>
              <a:rPr lang="en-GB" dirty="0"/>
              <a:t>Sodium bicarbonate improves performance in single- and multiple-bout exercise.</a:t>
            </a:r>
          </a:p>
          <a:p>
            <a:pPr algn="l"/>
            <a:endParaRPr lang="en-GB" dirty="0"/>
          </a:p>
          <a:p>
            <a:pPr algn="l"/>
            <a:r>
              <a:rPr lang="en-GB" dirty="0"/>
              <a:t>Sodium bicarbonate improves exercise performance in both men and women</a:t>
            </a:r>
          </a:p>
        </p:txBody>
      </p:sp>
    </p:spTree>
    <p:extLst>
      <p:ext uri="{BB962C8B-B14F-4D97-AF65-F5344CB8AC3E}">
        <p14:creationId xmlns:p14="http://schemas.microsoft.com/office/powerpoint/2010/main" val="1395600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44D14-9C29-A1D9-BFD5-7B5A4A84CF1D}"/>
              </a:ext>
            </a:extLst>
          </p:cNvPr>
          <p:cNvSpPr>
            <a:spLocks noGrp="1"/>
          </p:cNvSpPr>
          <p:nvPr>
            <p:ph type="title"/>
          </p:nvPr>
        </p:nvSpPr>
        <p:spPr>
          <a:xfrm>
            <a:off x="838200" y="365125"/>
            <a:ext cx="10515600" cy="520877"/>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F223C1E0-B0DE-E04F-AD87-FA72999C65EC}"/>
              </a:ext>
            </a:extLst>
          </p:cNvPr>
          <p:cNvSpPr>
            <a:spLocks noGrp="1"/>
          </p:cNvSpPr>
          <p:nvPr>
            <p:ph idx="1"/>
          </p:nvPr>
        </p:nvSpPr>
        <p:spPr>
          <a:xfrm>
            <a:off x="565584" y="1200879"/>
            <a:ext cx="10515600" cy="5421421"/>
          </a:xfrm>
        </p:spPr>
        <p:txBody>
          <a:bodyPr>
            <a:normAutofit/>
          </a:bodyPr>
          <a:lstStyle/>
          <a:p>
            <a:pPr marL="0" indent="0">
              <a:buNone/>
            </a:pPr>
            <a:r>
              <a:rPr lang="en-GB" dirty="0"/>
              <a:t>For single-dose supplementation protocols, 0.2 g/kg of sodium bicarbonate seems to be the minimum dose required to experience improvements in exercise performance. The optimal dose of sodium bicarbonate dose for ergogenic effects seems to be 0.3 g/kg. Higher doses (e.g., 0.4 or 0.5 g/kg) may not be required in single dose supplementation protocols, because they do not provide additional benefits (compared with 0.3 g/kg) and are associated with a higher incidence and severity of adverse side-effects.</a:t>
            </a:r>
          </a:p>
          <a:p>
            <a:pPr marL="0" indent="0">
              <a:buNone/>
            </a:pPr>
            <a:endParaRPr lang="en-GB" dirty="0"/>
          </a:p>
          <a:p>
            <a:pPr marL="0" indent="0">
              <a:buNone/>
            </a:pPr>
            <a:r>
              <a:rPr lang="en-GB" dirty="0"/>
              <a:t>For single-dose supplementation protocols, the recommended timing of sodium bicarbonate ingestion is between 60 and 180 min before exercise or competition.</a:t>
            </a:r>
          </a:p>
        </p:txBody>
      </p:sp>
    </p:spTree>
    <p:extLst>
      <p:ext uri="{BB962C8B-B14F-4D97-AF65-F5344CB8AC3E}">
        <p14:creationId xmlns:p14="http://schemas.microsoft.com/office/powerpoint/2010/main" val="2094637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D3E5F-0C12-6925-DEC1-3A886175DF25}"/>
              </a:ext>
            </a:extLst>
          </p:cNvPr>
          <p:cNvSpPr>
            <a:spLocks noGrp="1"/>
          </p:cNvSpPr>
          <p:nvPr>
            <p:ph type="title"/>
          </p:nvPr>
        </p:nvSpPr>
        <p:spPr>
          <a:xfrm>
            <a:off x="838200" y="365126"/>
            <a:ext cx="1376806" cy="315912"/>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92836473-AAC1-E983-22F9-18F357E747A5}"/>
              </a:ext>
            </a:extLst>
          </p:cNvPr>
          <p:cNvSpPr>
            <a:spLocks noGrp="1"/>
          </p:cNvSpPr>
          <p:nvPr>
            <p:ph idx="1"/>
          </p:nvPr>
        </p:nvSpPr>
        <p:spPr>
          <a:xfrm>
            <a:off x="838200" y="1317645"/>
            <a:ext cx="10515600" cy="4859318"/>
          </a:xfrm>
        </p:spPr>
        <p:txBody>
          <a:bodyPr/>
          <a:lstStyle/>
          <a:p>
            <a:pPr marL="0" indent="0">
              <a:buNone/>
            </a:pPr>
            <a:r>
              <a:rPr lang="en-GB" dirty="0"/>
              <a:t>Multiple-day protocols of sodium bicarbonate supplementation can be effective in improving exercise performance. The duration of these protocols is generally between 3 and 7 days before the exercise test, and a total sodium bicarbonate dose of 0.4 or 0.5 g/kg per day produces ergogenic effects. The total daily dose is commonly divided into smaller doses, ingested at multiple points throughout the day (e.g., 0.1 to 0.2 g/kg of sodium bicarbonate consumed at breakfast, lunch, and dinner). The benefit of multiple-day protocols is that they could help reduce the risk of sodium bicarbonate-induced side-effects on the day of competition.</a:t>
            </a:r>
          </a:p>
        </p:txBody>
      </p:sp>
    </p:spTree>
    <p:extLst>
      <p:ext uri="{BB962C8B-B14F-4D97-AF65-F5344CB8AC3E}">
        <p14:creationId xmlns:p14="http://schemas.microsoft.com/office/powerpoint/2010/main" val="2586578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BB5D-CB6A-6075-0443-9DCB74102F53}"/>
              </a:ext>
            </a:extLst>
          </p:cNvPr>
          <p:cNvSpPr>
            <a:spLocks noGrp="1"/>
          </p:cNvSpPr>
          <p:nvPr>
            <p:ph type="title"/>
          </p:nvPr>
        </p:nvSpPr>
        <p:spPr>
          <a:xfrm>
            <a:off x="838200" y="365126"/>
            <a:ext cx="2433194" cy="424326"/>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2A611E71-6EF8-0F24-99FC-607E3D6E8423}"/>
              </a:ext>
            </a:extLst>
          </p:cNvPr>
          <p:cNvSpPr>
            <a:spLocks noGrp="1"/>
          </p:cNvSpPr>
          <p:nvPr>
            <p:ph idx="1"/>
          </p:nvPr>
        </p:nvSpPr>
        <p:spPr>
          <a:xfrm>
            <a:off x="838200" y="1073426"/>
            <a:ext cx="10515600" cy="5103537"/>
          </a:xfrm>
        </p:spPr>
        <p:txBody>
          <a:bodyPr>
            <a:normAutofit fontScale="92500" lnSpcReduction="10000"/>
          </a:bodyPr>
          <a:lstStyle/>
          <a:p>
            <a:pPr marL="0" indent="0">
              <a:buNone/>
            </a:pPr>
            <a:r>
              <a:rPr lang="en-GB" dirty="0"/>
              <a:t>Long-term use of sodium bicarbonate (e.g., before every exercise training session) may enhance training adaptations, such as increased time to fatigue and power output.</a:t>
            </a:r>
          </a:p>
          <a:p>
            <a:pPr marL="0" indent="0">
              <a:buNone/>
            </a:pPr>
            <a:endParaRPr lang="en-GB" dirty="0"/>
          </a:p>
          <a:p>
            <a:pPr marL="0" indent="0">
              <a:buNone/>
            </a:pPr>
            <a:r>
              <a:rPr lang="en-GB" dirty="0"/>
              <a:t>The most common side-effects of sodium bicarbonate supplementation are bloating, nausea, vomiting, and abdominal pain. The incidence and severity of side-effects vary between and within individuals, but it is generally low. Nonetheless, these side-effects following sodium bicarbonate supplementation may negatively impact exercise performance. Ingesting sodium bicarbonate (</a:t>
            </a:r>
            <a:r>
              <a:rPr lang="en-GB" dirty="0" err="1"/>
              <a:t>i</a:t>
            </a:r>
            <a:r>
              <a:rPr lang="en-GB" dirty="0"/>
              <a:t>) in smaller doses (e.g., 0.2 g/kg or 0.3 g/kg), (ii) around 180 min before exercise or adjusting the timing according to individual responses to side-effects, (iii) alongside a high-carbohydrate meal, and (iv) in enteric-coated capsules are possible strategies to minimize the likelihood and severity of these side-effects.</a:t>
            </a:r>
          </a:p>
        </p:txBody>
      </p:sp>
    </p:spTree>
    <p:extLst>
      <p:ext uri="{BB962C8B-B14F-4D97-AF65-F5344CB8AC3E}">
        <p14:creationId xmlns:p14="http://schemas.microsoft.com/office/powerpoint/2010/main" val="1849691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D746E-388A-87F3-C39A-BC1F3EE86335}"/>
              </a:ext>
            </a:extLst>
          </p:cNvPr>
          <p:cNvSpPr>
            <a:spLocks noGrp="1"/>
          </p:cNvSpPr>
          <p:nvPr>
            <p:ph type="title"/>
          </p:nvPr>
        </p:nvSpPr>
        <p:spPr>
          <a:xfrm>
            <a:off x="838200" y="365126"/>
            <a:ext cx="1479037" cy="566314"/>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D581F5FD-BCE6-FB23-D69F-B68958720D78}"/>
              </a:ext>
            </a:extLst>
          </p:cNvPr>
          <p:cNvSpPr>
            <a:spLocks noGrp="1"/>
          </p:cNvSpPr>
          <p:nvPr>
            <p:ph idx="1"/>
          </p:nvPr>
        </p:nvSpPr>
        <p:spPr>
          <a:xfrm>
            <a:off x="434955" y="1206560"/>
            <a:ext cx="11281859" cy="4989778"/>
          </a:xfrm>
        </p:spPr>
        <p:txBody>
          <a:bodyPr/>
          <a:lstStyle/>
          <a:p>
            <a:pPr marL="0" indent="0">
              <a:buNone/>
            </a:pPr>
            <a:r>
              <a:rPr lang="en-GB" dirty="0"/>
              <a:t>Combining sodium bicarbonate with creatine or beta-alanine may produce additive effects on exercise performance. It is unclear whether combining sodium bicarbonate with caffeine or nitrates produces additive benefits.</a:t>
            </a:r>
          </a:p>
          <a:p>
            <a:pPr marL="0" indent="0">
              <a:buNone/>
            </a:pPr>
            <a:endParaRPr lang="en-GB" dirty="0"/>
          </a:p>
          <a:p>
            <a:pPr marL="0" indent="0">
              <a:buNone/>
            </a:pPr>
            <a:r>
              <a:rPr lang="en-GB" dirty="0"/>
              <a:t>Sodium bicarbonate improves exercise performance primarily due to a range of its physiological effects. Still, a portion of the ergogenic effect of sodium bicarbonate seems to be placebo-driven.</a:t>
            </a:r>
          </a:p>
        </p:txBody>
      </p:sp>
    </p:spTree>
    <p:extLst>
      <p:ext uri="{BB962C8B-B14F-4D97-AF65-F5344CB8AC3E}">
        <p14:creationId xmlns:p14="http://schemas.microsoft.com/office/powerpoint/2010/main" val="901278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DA79A-E712-D443-8AE4-1AF43C76F4AF}"/>
              </a:ext>
            </a:extLst>
          </p:cNvPr>
          <p:cNvSpPr>
            <a:spLocks noGrp="1"/>
          </p:cNvSpPr>
          <p:nvPr>
            <p:ph type="ctrTitle"/>
          </p:nvPr>
        </p:nvSpPr>
        <p:spPr>
          <a:xfrm>
            <a:off x="1524000" y="363254"/>
            <a:ext cx="9144000" cy="850524"/>
          </a:xfrm>
        </p:spPr>
        <p:txBody>
          <a:bodyPr>
            <a:normAutofit fontScale="90000"/>
          </a:bodyPr>
          <a:lstStyle/>
          <a:p>
            <a:r>
              <a:rPr lang="en-GB" dirty="0"/>
              <a:t>Mechanisms of action</a:t>
            </a:r>
          </a:p>
        </p:txBody>
      </p:sp>
      <p:sp>
        <p:nvSpPr>
          <p:cNvPr id="4" name="Subtitle 2">
            <a:extLst>
              <a:ext uri="{FF2B5EF4-FFF2-40B4-BE49-F238E27FC236}">
                <a16:creationId xmlns:a16="http://schemas.microsoft.com/office/drawing/2014/main" id="{0A27004F-776D-1BFD-C0EC-2F374E7E06FA}"/>
              </a:ext>
            </a:extLst>
          </p:cNvPr>
          <p:cNvSpPr txBox="1">
            <a:spLocks/>
          </p:cNvSpPr>
          <p:nvPr/>
        </p:nvSpPr>
        <p:spPr>
          <a:xfrm>
            <a:off x="46062" y="2639355"/>
            <a:ext cx="5502812" cy="3400865"/>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Reduces metabolic acidosis</a:t>
            </a:r>
          </a:p>
          <a:p>
            <a:endParaRPr lang="en-GB" dirty="0"/>
          </a:p>
          <a:p>
            <a:r>
              <a:rPr lang="en-GB" dirty="0"/>
              <a:t>Improves muscle endurance</a:t>
            </a:r>
          </a:p>
          <a:p>
            <a:endParaRPr lang="en-GB" dirty="0"/>
          </a:p>
          <a:p>
            <a:r>
              <a:rPr lang="en-GB" dirty="0"/>
              <a:t>Reduces muscle fatigue</a:t>
            </a:r>
          </a:p>
          <a:p>
            <a:endParaRPr lang="en-GB" dirty="0"/>
          </a:p>
          <a:p>
            <a:r>
              <a:rPr lang="en-GB" dirty="0"/>
              <a:t>Reduces muscle soreness and inflammation</a:t>
            </a:r>
          </a:p>
        </p:txBody>
      </p:sp>
      <p:pic>
        <p:nvPicPr>
          <p:cNvPr id="5" name="Picture 2" descr="International Society of Sports ...">
            <a:extLst>
              <a:ext uri="{FF2B5EF4-FFF2-40B4-BE49-F238E27FC236}">
                <a16:creationId xmlns:a16="http://schemas.microsoft.com/office/drawing/2014/main" id="{98A189B1-036F-2F24-D54B-FB39D34FB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218" y="4124930"/>
            <a:ext cx="3709488" cy="25229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96E288B-5700-B23C-7C3E-8DE922105328}"/>
              </a:ext>
            </a:extLst>
          </p:cNvPr>
          <p:cNvSpPr txBox="1"/>
          <p:nvPr/>
        </p:nvSpPr>
        <p:spPr>
          <a:xfrm>
            <a:off x="1717964" y="1134300"/>
            <a:ext cx="8756072" cy="584775"/>
          </a:xfrm>
          <a:prstGeom prst="rect">
            <a:avLst/>
          </a:prstGeom>
          <a:noFill/>
        </p:spPr>
        <p:txBody>
          <a:bodyPr wrap="square" rtlCol="0">
            <a:spAutoFit/>
          </a:bodyPr>
          <a:lstStyle/>
          <a:p>
            <a:pPr algn="ctr"/>
            <a:r>
              <a:rPr lang="en-GB" sz="3200" dirty="0"/>
              <a:t>Ergogenic v </a:t>
            </a:r>
            <a:r>
              <a:rPr lang="en-GB" sz="3200" dirty="0" err="1"/>
              <a:t>Ergolytic</a:t>
            </a:r>
            <a:endParaRPr lang="en-GB" sz="3200" dirty="0"/>
          </a:p>
        </p:txBody>
      </p:sp>
      <p:pic>
        <p:nvPicPr>
          <p:cNvPr id="7" name="Picture 6" descr="5,609 Win Lose Stock Photos, High-Res ...">
            <a:extLst>
              <a:ext uri="{FF2B5EF4-FFF2-40B4-BE49-F238E27FC236}">
                <a16:creationId xmlns:a16="http://schemas.microsoft.com/office/drawing/2014/main" id="{1EDDAC6A-64ED-DD78-97C5-2971A946E6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8874" y="2000012"/>
            <a:ext cx="2300630" cy="170123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900+ Sprint Finish Stock Photos ...">
            <a:extLst>
              <a:ext uri="{FF2B5EF4-FFF2-40B4-BE49-F238E27FC236}">
                <a16:creationId xmlns:a16="http://schemas.microsoft.com/office/drawing/2014/main" id="{30FF08F3-99F8-48A3-1EDF-9BFBECCB7E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21962" y="198704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431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91367-2D96-3C3D-C0B9-69AFDDF034A7}"/>
              </a:ext>
            </a:extLst>
          </p:cNvPr>
          <p:cNvSpPr>
            <a:spLocks noGrp="1"/>
          </p:cNvSpPr>
          <p:nvPr>
            <p:ph type="title"/>
          </p:nvPr>
        </p:nvSpPr>
        <p:spPr/>
        <p:txBody>
          <a:bodyPr/>
          <a:lstStyle/>
          <a:p>
            <a:pPr algn="ctr"/>
            <a:r>
              <a:rPr lang="en-GB" dirty="0" err="1"/>
              <a:t>Ergolytic</a:t>
            </a:r>
            <a:endParaRPr lang="en-GB" dirty="0"/>
          </a:p>
        </p:txBody>
      </p:sp>
      <p:sp>
        <p:nvSpPr>
          <p:cNvPr id="3" name="Content Placeholder 2">
            <a:extLst>
              <a:ext uri="{FF2B5EF4-FFF2-40B4-BE49-F238E27FC236}">
                <a16:creationId xmlns:a16="http://schemas.microsoft.com/office/drawing/2014/main" id="{2F36FF75-DE03-0FB9-9130-BE7510A4E82F}"/>
              </a:ext>
            </a:extLst>
          </p:cNvPr>
          <p:cNvSpPr>
            <a:spLocks noGrp="1"/>
          </p:cNvSpPr>
          <p:nvPr>
            <p:ph idx="1"/>
          </p:nvPr>
        </p:nvSpPr>
        <p:spPr/>
        <p:txBody>
          <a:bodyPr/>
          <a:lstStyle/>
          <a:p>
            <a:pPr marL="0" indent="0">
              <a:buNone/>
            </a:pPr>
            <a:r>
              <a:rPr lang="en-GB" dirty="0"/>
              <a:t>Gastric distress, Vomiting</a:t>
            </a:r>
          </a:p>
          <a:p>
            <a:pPr marL="0" indent="0">
              <a:buNone/>
            </a:pPr>
            <a:endParaRPr lang="en-GB" dirty="0"/>
          </a:p>
          <a:p>
            <a:pPr marL="0" indent="0">
              <a:buNone/>
            </a:pPr>
            <a:r>
              <a:rPr lang="en-GB" dirty="0"/>
              <a:t>Bicarbonate buffer system is not solely responsible for blood pH but is also vital in other systems, such as the stomach and duodenum by neutralising gastric acid. </a:t>
            </a:r>
          </a:p>
        </p:txBody>
      </p:sp>
    </p:spTree>
    <p:extLst>
      <p:ext uri="{BB962C8B-B14F-4D97-AF65-F5344CB8AC3E}">
        <p14:creationId xmlns:p14="http://schemas.microsoft.com/office/powerpoint/2010/main" val="3734835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4E30-4FC0-8389-FDF8-5D13538680E8}"/>
              </a:ext>
            </a:extLst>
          </p:cNvPr>
          <p:cNvSpPr>
            <a:spLocks noGrp="1"/>
          </p:cNvSpPr>
          <p:nvPr>
            <p:ph type="title"/>
          </p:nvPr>
        </p:nvSpPr>
        <p:spPr/>
        <p:txBody>
          <a:bodyPr/>
          <a:lstStyle/>
          <a:p>
            <a:pPr algn="ctr"/>
            <a:r>
              <a:rPr lang="en-GB" dirty="0"/>
              <a:t>Single-bout Running / cycling</a:t>
            </a:r>
          </a:p>
        </p:txBody>
      </p:sp>
      <p:sp>
        <p:nvSpPr>
          <p:cNvPr id="3" name="Content Placeholder 2">
            <a:extLst>
              <a:ext uri="{FF2B5EF4-FFF2-40B4-BE49-F238E27FC236}">
                <a16:creationId xmlns:a16="http://schemas.microsoft.com/office/drawing/2014/main" id="{289D3F3F-DD2C-E167-0A9B-8EAAD6F467DD}"/>
              </a:ext>
            </a:extLst>
          </p:cNvPr>
          <p:cNvSpPr>
            <a:spLocks noGrp="1"/>
          </p:cNvSpPr>
          <p:nvPr>
            <p:ph idx="1"/>
          </p:nvPr>
        </p:nvSpPr>
        <p:spPr/>
        <p:txBody>
          <a:bodyPr>
            <a:normAutofit/>
          </a:bodyPr>
          <a:lstStyle/>
          <a:p>
            <a:pPr marL="0" indent="0">
              <a:buNone/>
            </a:pPr>
            <a:r>
              <a:rPr lang="en-GB" dirty="0"/>
              <a:t>A single bout of 30 seconds of exercise is not sufficient to benefit from bicarb supplementation.</a:t>
            </a:r>
          </a:p>
          <a:p>
            <a:pPr marL="0" indent="0">
              <a:buNone/>
            </a:pPr>
            <a:endParaRPr lang="en-GB" dirty="0"/>
          </a:p>
          <a:p>
            <a:pPr marL="0" indent="0">
              <a:buNone/>
            </a:pPr>
            <a:r>
              <a:rPr lang="en-GB" dirty="0"/>
              <a:t>Some benefits found in performances lasting 120 and 240 seconds i.e. 400m to 1500m running race.</a:t>
            </a:r>
          </a:p>
          <a:p>
            <a:pPr marL="0" indent="0">
              <a:buNone/>
            </a:pPr>
            <a:endParaRPr lang="en-GB" dirty="0"/>
          </a:p>
          <a:p>
            <a:pPr marL="0" indent="0">
              <a:buNone/>
            </a:pPr>
            <a:r>
              <a:rPr lang="en-GB" dirty="0">
                <a:solidFill>
                  <a:srgbClr val="FF0000"/>
                </a:solidFill>
              </a:rPr>
              <a:t>800m time improved by 1.8% - 2.9s</a:t>
            </a:r>
          </a:p>
          <a:p>
            <a:pPr marL="0" indent="0">
              <a:buNone/>
            </a:pPr>
            <a:r>
              <a:rPr lang="en-GB" dirty="0">
                <a:solidFill>
                  <a:srgbClr val="FF0000"/>
                </a:solidFill>
              </a:rPr>
              <a:t>1500m time improve by 1.1 to 2.9% - 1.5 – 3 second.</a:t>
            </a:r>
          </a:p>
        </p:txBody>
      </p:sp>
    </p:spTree>
    <p:extLst>
      <p:ext uri="{BB962C8B-B14F-4D97-AF65-F5344CB8AC3E}">
        <p14:creationId xmlns:p14="http://schemas.microsoft.com/office/powerpoint/2010/main" val="103327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87643-237D-3B94-834C-9149F3C5510D}"/>
              </a:ext>
            </a:extLst>
          </p:cNvPr>
          <p:cNvSpPr>
            <a:spLocks noGrp="1"/>
          </p:cNvSpPr>
          <p:nvPr>
            <p:ph type="title"/>
          </p:nvPr>
        </p:nvSpPr>
        <p:spPr>
          <a:xfrm>
            <a:off x="838200" y="365125"/>
            <a:ext cx="10515600" cy="621319"/>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3FDCE3FD-68D1-46AC-63B6-1218C93F2831}"/>
              </a:ext>
            </a:extLst>
          </p:cNvPr>
          <p:cNvSpPr>
            <a:spLocks noGrp="1"/>
          </p:cNvSpPr>
          <p:nvPr>
            <p:ph idx="1"/>
          </p:nvPr>
        </p:nvSpPr>
        <p:spPr>
          <a:xfrm>
            <a:off x="838200" y="1169323"/>
            <a:ext cx="10515600" cy="5007639"/>
          </a:xfrm>
        </p:spPr>
        <p:txBody>
          <a:bodyPr/>
          <a:lstStyle/>
          <a:p>
            <a:pPr marL="0" indent="0">
              <a:buNone/>
            </a:pPr>
            <a:r>
              <a:rPr lang="en-GB" dirty="0"/>
              <a:t>4 -12 mins cycling improved 5-8 seconds</a:t>
            </a:r>
          </a:p>
          <a:p>
            <a:pPr marL="0" indent="0">
              <a:buNone/>
            </a:pPr>
            <a:endParaRPr lang="en-GB" dirty="0"/>
          </a:p>
          <a:p>
            <a:pPr marL="0" indent="0">
              <a:buNone/>
            </a:pPr>
            <a:r>
              <a:rPr lang="en-GB" dirty="0"/>
              <a:t>60-minute events – no performance effect but delayed fatigue</a:t>
            </a:r>
          </a:p>
        </p:txBody>
      </p:sp>
    </p:spTree>
    <p:extLst>
      <p:ext uri="{BB962C8B-B14F-4D97-AF65-F5344CB8AC3E}">
        <p14:creationId xmlns:p14="http://schemas.microsoft.com/office/powerpoint/2010/main" val="2898581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CFD7-89B2-D442-6D84-ED05337A47CF}"/>
              </a:ext>
            </a:extLst>
          </p:cNvPr>
          <p:cNvSpPr>
            <a:spLocks noGrp="1"/>
          </p:cNvSpPr>
          <p:nvPr>
            <p:ph type="title"/>
          </p:nvPr>
        </p:nvSpPr>
        <p:spPr/>
        <p:txBody>
          <a:bodyPr/>
          <a:lstStyle/>
          <a:p>
            <a:r>
              <a:rPr lang="en-GB" dirty="0"/>
              <a:t>Repeated-bout running &amp; cycling</a:t>
            </a:r>
          </a:p>
        </p:txBody>
      </p:sp>
      <p:sp>
        <p:nvSpPr>
          <p:cNvPr id="3" name="Content Placeholder 2">
            <a:extLst>
              <a:ext uri="{FF2B5EF4-FFF2-40B4-BE49-F238E27FC236}">
                <a16:creationId xmlns:a16="http://schemas.microsoft.com/office/drawing/2014/main" id="{C82FF217-1069-6BAF-7769-E5801C474321}"/>
              </a:ext>
            </a:extLst>
          </p:cNvPr>
          <p:cNvSpPr>
            <a:spLocks noGrp="1"/>
          </p:cNvSpPr>
          <p:nvPr>
            <p:ph idx="1"/>
          </p:nvPr>
        </p:nvSpPr>
        <p:spPr/>
        <p:txBody>
          <a:bodyPr>
            <a:normAutofit fontScale="92500"/>
          </a:bodyPr>
          <a:lstStyle/>
          <a:p>
            <a:pPr marL="0" indent="0">
              <a:buNone/>
            </a:pPr>
            <a:r>
              <a:rPr lang="en-GB" dirty="0"/>
              <a:t>Beneficial for repeated Wingate performances</a:t>
            </a:r>
          </a:p>
          <a:p>
            <a:pPr marL="0" indent="0">
              <a:buNone/>
            </a:pPr>
            <a:endParaRPr lang="en-GB" dirty="0"/>
          </a:p>
          <a:p>
            <a:pPr marL="0" indent="0">
              <a:buNone/>
            </a:pPr>
            <a:r>
              <a:rPr lang="en-GB" dirty="0" err="1"/>
              <a:t>Costill</a:t>
            </a:r>
            <a:r>
              <a:rPr lang="en-GB" dirty="0"/>
              <a:t> et al. used a protocol consisting of 4 × 1-min cycling (including 1-min rest periods), with the fifth sprint performed to exhaustion. This final sprint was extended by an average of 47 s following sodium bicarbonate ingestion (placebo: 113 ± 41 s; sodium bicarbonate: 160 ± 63 s).</a:t>
            </a:r>
          </a:p>
          <a:p>
            <a:pPr marL="0" indent="0">
              <a:buNone/>
            </a:pPr>
            <a:endParaRPr lang="en-GB" dirty="0"/>
          </a:p>
          <a:p>
            <a:pPr marL="0" indent="0">
              <a:buNone/>
            </a:pPr>
            <a:r>
              <a:rPr lang="en-GB" dirty="0"/>
              <a:t>Evidence however is somewhat contradictory - The benefits of sodium bicarbonate may be greatest when employing rest intervals of shorter duration </a:t>
            </a:r>
          </a:p>
          <a:p>
            <a:pPr marL="0" indent="0">
              <a:buNone/>
            </a:pPr>
            <a:endParaRPr lang="en-GB" dirty="0"/>
          </a:p>
        </p:txBody>
      </p:sp>
    </p:spTree>
    <p:extLst>
      <p:ext uri="{BB962C8B-B14F-4D97-AF65-F5344CB8AC3E}">
        <p14:creationId xmlns:p14="http://schemas.microsoft.com/office/powerpoint/2010/main" val="2292546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AF988F-F2AA-30CB-CE0A-3761774F14A3}"/>
              </a:ext>
            </a:extLst>
          </p:cNvPr>
          <p:cNvSpPr>
            <a:spLocks noGrp="1"/>
          </p:cNvSpPr>
          <p:nvPr>
            <p:ph idx="1"/>
          </p:nvPr>
        </p:nvSpPr>
        <p:spPr>
          <a:xfrm>
            <a:off x="838200" y="598516"/>
            <a:ext cx="10515600" cy="5578447"/>
          </a:xfrm>
        </p:spPr>
        <p:txBody>
          <a:bodyPr/>
          <a:lstStyle/>
          <a:p>
            <a:pPr marL="0" indent="0">
              <a:buNone/>
            </a:pPr>
            <a:r>
              <a:rPr lang="en-GB" dirty="0"/>
              <a:t>Multi-sprint athletes performing the YOYO test increased performance by 23% after consuming 0.4g/kg 60-90 mins before exercise.</a:t>
            </a:r>
          </a:p>
          <a:p>
            <a:pPr marL="0" indent="0">
              <a:buNone/>
            </a:pPr>
            <a:endParaRPr lang="en-GB" dirty="0"/>
          </a:p>
          <a:p>
            <a:pPr marL="0" indent="0">
              <a:buNone/>
            </a:pPr>
            <a:r>
              <a:rPr lang="en-GB" dirty="0"/>
              <a:t>As the Yo-Yo test has been reported to correlate with some sport-specific outcomes (e.g., amount of high-intensity running performed at the end of each half of a game) athletes competing in intermittent sports, such as basketball, football, hockey, and rugby, may consider supplementation with sodium bicarbonate to acutely improve their performance.</a:t>
            </a:r>
          </a:p>
        </p:txBody>
      </p:sp>
    </p:spTree>
    <p:extLst>
      <p:ext uri="{BB962C8B-B14F-4D97-AF65-F5344CB8AC3E}">
        <p14:creationId xmlns:p14="http://schemas.microsoft.com/office/powerpoint/2010/main" val="4255646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90843-B050-F7FA-F294-A1E01B86F9AC}"/>
              </a:ext>
            </a:extLst>
          </p:cNvPr>
          <p:cNvSpPr>
            <a:spLocks noGrp="1"/>
          </p:cNvSpPr>
          <p:nvPr>
            <p:ph type="title"/>
          </p:nvPr>
        </p:nvSpPr>
        <p:spPr/>
        <p:txBody>
          <a:bodyPr/>
          <a:lstStyle/>
          <a:p>
            <a:pPr algn="ctr"/>
            <a:r>
              <a:rPr lang="en-GB" dirty="0"/>
              <a:t>Single-bout rowing</a:t>
            </a:r>
          </a:p>
        </p:txBody>
      </p:sp>
      <p:sp>
        <p:nvSpPr>
          <p:cNvPr id="3" name="Content Placeholder 2">
            <a:extLst>
              <a:ext uri="{FF2B5EF4-FFF2-40B4-BE49-F238E27FC236}">
                <a16:creationId xmlns:a16="http://schemas.microsoft.com/office/drawing/2014/main" id="{28023946-C02B-636E-D7C2-0FDA5A8CAC43}"/>
              </a:ext>
            </a:extLst>
          </p:cNvPr>
          <p:cNvSpPr>
            <a:spLocks noGrp="1"/>
          </p:cNvSpPr>
          <p:nvPr>
            <p:ph idx="1"/>
          </p:nvPr>
        </p:nvSpPr>
        <p:spPr/>
        <p:txBody>
          <a:bodyPr>
            <a:normAutofit/>
          </a:bodyPr>
          <a:lstStyle/>
          <a:p>
            <a:pPr marL="0" indent="0">
              <a:buNone/>
            </a:pPr>
            <a:r>
              <a:rPr lang="en-GB" dirty="0"/>
              <a:t>30% of the energy necessary to complete a 2000-m row is derived from anaerobic sources, meaning that sodium bicarbonate may be beneficial in such exercise tasks.</a:t>
            </a:r>
          </a:p>
          <a:p>
            <a:pPr marL="0" indent="0">
              <a:buNone/>
            </a:pPr>
            <a:endParaRPr lang="en-GB" dirty="0"/>
          </a:p>
          <a:p>
            <a:pPr marL="0" indent="0">
              <a:buNone/>
            </a:pPr>
            <a:r>
              <a:rPr lang="en-GB" dirty="0"/>
              <a:t>Carr et al. conducted two studies to explore the effects of sodium bicarbonate on performance in the 2000-m rowing ergometer test among well trained rowers. They did not find an ergogenic effect of sodium bicarbonate on rowing performance using either a single-dose (0.3 g/kg consumed 120 to 90 min before the test) or multiple-day (0.5 g/kg per day consumed for 3 days before the test)</a:t>
            </a:r>
          </a:p>
        </p:txBody>
      </p:sp>
    </p:spTree>
    <p:extLst>
      <p:ext uri="{BB962C8B-B14F-4D97-AF65-F5344CB8AC3E}">
        <p14:creationId xmlns:p14="http://schemas.microsoft.com/office/powerpoint/2010/main" val="340347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EB5AEF-3B63-4D1E-B837-4750FB5D7900}"/>
              </a:ext>
            </a:extLst>
          </p:cNvPr>
          <p:cNvSpPr>
            <a:spLocks noGrp="1"/>
          </p:cNvSpPr>
          <p:nvPr>
            <p:ph idx="1"/>
          </p:nvPr>
        </p:nvSpPr>
        <p:spPr>
          <a:xfrm>
            <a:off x="838200" y="576349"/>
            <a:ext cx="10515600" cy="5600614"/>
          </a:xfrm>
        </p:spPr>
        <p:txBody>
          <a:bodyPr>
            <a:normAutofit fontScale="92500" lnSpcReduction="10000"/>
          </a:bodyPr>
          <a:lstStyle/>
          <a:p>
            <a:pPr marL="0" indent="0">
              <a:buNone/>
            </a:pPr>
            <a:r>
              <a:rPr lang="en-GB" dirty="0"/>
              <a:t>In a much larger sample (n = 20 club-level rowers), sodium bicarbonate ingestion in the dose of 0.3 g/kg consumed from 240 to 120 min before exercise improved 2000-m rowing performance [54]. In this study, the time needed to complete 2000 m of rowing was 410.7 ± 14.9 s following sodium bicarbonate ingestion and 412.0 ± 15.1 s following placebo ingestion.</a:t>
            </a:r>
          </a:p>
          <a:p>
            <a:pPr marL="0" indent="0">
              <a:buNone/>
            </a:pPr>
            <a:endParaRPr lang="en-GB" dirty="0"/>
          </a:p>
          <a:p>
            <a:pPr marL="0" indent="0">
              <a:buNone/>
            </a:pPr>
            <a:r>
              <a:rPr lang="en-GB" dirty="0"/>
              <a:t>This study also analysed the 500- m split times and reported a reduction in rowing time in the second half of the race (i.e., from 1000 m to 2000 m), supporting previous findings that sodium bicarbonate is effective towards the latter stages of exercise.</a:t>
            </a:r>
          </a:p>
          <a:p>
            <a:pPr marL="0" indent="0">
              <a:buNone/>
            </a:pPr>
            <a:endParaRPr lang="en-GB" dirty="0"/>
          </a:p>
          <a:p>
            <a:pPr marL="0" indent="0" algn="ctr">
              <a:buNone/>
            </a:pPr>
            <a:r>
              <a:rPr lang="en-GB" dirty="0">
                <a:solidFill>
                  <a:srgbClr val="FF0000"/>
                </a:solidFill>
              </a:rPr>
              <a:t>Meta analysis of data suggests a 1.4% improvement in 2000m performance where it is estimated that 0.3% improvements are meaningful for results.</a:t>
            </a:r>
          </a:p>
        </p:txBody>
      </p:sp>
    </p:spTree>
    <p:extLst>
      <p:ext uri="{BB962C8B-B14F-4D97-AF65-F5344CB8AC3E}">
        <p14:creationId xmlns:p14="http://schemas.microsoft.com/office/powerpoint/2010/main" val="663271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06C8-900E-8846-4676-2513688C8D2A}"/>
              </a:ext>
            </a:extLst>
          </p:cNvPr>
          <p:cNvSpPr>
            <a:spLocks noGrp="1"/>
          </p:cNvSpPr>
          <p:nvPr>
            <p:ph type="title"/>
          </p:nvPr>
        </p:nvSpPr>
        <p:spPr/>
        <p:txBody>
          <a:bodyPr/>
          <a:lstStyle/>
          <a:p>
            <a:pPr algn="ctr"/>
            <a:r>
              <a:rPr lang="en-GB" dirty="0"/>
              <a:t>Single-bout swimming</a:t>
            </a:r>
          </a:p>
        </p:txBody>
      </p:sp>
      <p:sp>
        <p:nvSpPr>
          <p:cNvPr id="3" name="Content Placeholder 2">
            <a:extLst>
              <a:ext uri="{FF2B5EF4-FFF2-40B4-BE49-F238E27FC236}">
                <a16:creationId xmlns:a16="http://schemas.microsoft.com/office/drawing/2014/main" id="{266DE0A5-3887-D270-EE99-FBA7BB9E03AA}"/>
              </a:ext>
            </a:extLst>
          </p:cNvPr>
          <p:cNvSpPr>
            <a:spLocks noGrp="1"/>
          </p:cNvSpPr>
          <p:nvPr>
            <p:ph idx="1"/>
          </p:nvPr>
        </p:nvSpPr>
        <p:spPr/>
        <p:txBody>
          <a:bodyPr/>
          <a:lstStyle/>
          <a:p>
            <a:pPr marL="0" indent="0">
              <a:buNone/>
            </a:pPr>
            <a:r>
              <a:rPr lang="en-GB" dirty="0"/>
              <a:t>Lindh et al. conducted a study that involved nine elite male swimmers who performed 200-m freestyle swimming after the ingestion of placebo or 0.3 g/kg of sodium bicarbonate. In this study, swimming time following placebo ingestion was 114 ± 3.6 s. Ingestion of sodium bicarbonate reduced the time needed to complete 200-m of swimming on average by 1.8 s (1.6%).</a:t>
            </a:r>
          </a:p>
          <a:p>
            <a:pPr marL="0" indent="0">
              <a:buNone/>
            </a:pPr>
            <a:endParaRPr lang="en-GB" dirty="0"/>
          </a:p>
          <a:p>
            <a:pPr marL="0" indent="0">
              <a:buNone/>
            </a:pPr>
            <a:r>
              <a:rPr lang="en-GB" dirty="0"/>
              <a:t>Other studies found no differences but low participant numbers may limit outcome significance.</a:t>
            </a:r>
          </a:p>
        </p:txBody>
      </p:sp>
    </p:spTree>
    <p:extLst>
      <p:ext uri="{BB962C8B-B14F-4D97-AF65-F5344CB8AC3E}">
        <p14:creationId xmlns:p14="http://schemas.microsoft.com/office/powerpoint/2010/main" val="548553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6BA9D7-9755-9703-E3FE-D557BC6F0E7A}"/>
              </a:ext>
            </a:extLst>
          </p:cNvPr>
          <p:cNvSpPr>
            <a:spLocks noGrp="1"/>
          </p:cNvSpPr>
          <p:nvPr>
            <p:ph idx="1"/>
          </p:nvPr>
        </p:nvSpPr>
        <p:spPr>
          <a:xfrm>
            <a:off x="838200" y="493222"/>
            <a:ext cx="10515600" cy="5683741"/>
          </a:xfrm>
        </p:spPr>
        <p:txBody>
          <a:bodyPr/>
          <a:lstStyle/>
          <a:p>
            <a:pPr marL="0" indent="0">
              <a:buNone/>
            </a:pPr>
            <a:r>
              <a:rPr lang="en-GB" dirty="0"/>
              <a:t>Sodium bicarbonate was not found to be ergogenic for 100-yard (91.4-m) and 100-m swimming tests lasting between 50 and 60 s. Nevertheless, an ergogenic effect was shown in a subgroup analysis that included only 200-m and 400-m swimming tests, lasting between 112 s and 270 s with an improvement of 1.3%</a:t>
            </a:r>
          </a:p>
          <a:p>
            <a:pPr marL="0" indent="0">
              <a:buNone/>
            </a:pPr>
            <a:endParaRPr lang="en-GB" dirty="0"/>
          </a:p>
          <a:p>
            <a:pPr marL="0" indent="0">
              <a:buNone/>
            </a:pPr>
            <a:r>
              <a:rPr lang="en-GB" dirty="0"/>
              <a:t>At the 2016 Olympic Games finales in the 200-m butterfly stroke, the difference between first and second place was only 0.04 s (i.e., 1:53.36 vs. 1:53.40-min). </a:t>
            </a:r>
          </a:p>
        </p:txBody>
      </p:sp>
    </p:spTree>
    <p:extLst>
      <p:ext uri="{BB962C8B-B14F-4D97-AF65-F5344CB8AC3E}">
        <p14:creationId xmlns:p14="http://schemas.microsoft.com/office/powerpoint/2010/main" val="1382617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F5C6-22FC-95C3-59FF-E81688B42345}"/>
              </a:ext>
            </a:extLst>
          </p:cNvPr>
          <p:cNvSpPr>
            <a:spLocks noGrp="1"/>
          </p:cNvSpPr>
          <p:nvPr>
            <p:ph type="title"/>
          </p:nvPr>
        </p:nvSpPr>
        <p:spPr/>
        <p:txBody>
          <a:bodyPr/>
          <a:lstStyle/>
          <a:p>
            <a:pPr algn="ctr"/>
            <a:r>
              <a:rPr lang="en-GB" dirty="0"/>
              <a:t>Repeated-bout swimming</a:t>
            </a:r>
          </a:p>
        </p:txBody>
      </p:sp>
      <p:sp>
        <p:nvSpPr>
          <p:cNvPr id="3" name="Content Placeholder 2">
            <a:extLst>
              <a:ext uri="{FF2B5EF4-FFF2-40B4-BE49-F238E27FC236}">
                <a16:creationId xmlns:a16="http://schemas.microsoft.com/office/drawing/2014/main" id="{C7E19FCF-11FF-EE2E-B793-00E74307D11C}"/>
              </a:ext>
            </a:extLst>
          </p:cNvPr>
          <p:cNvSpPr>
            <a:spLocks noGrp="1"/>
          </p:cNvSpPr>
          <p:nvPr>
            <p:ph idx="1"/>
          </p:nvPr>
        </p:nvSpPr>
        <p:spPr/>
        <p:txBody>
          <a:bodyPr/>
          <a:lstStyle/>
          <a:p>
            <a:pPr marL="0" indent="0">
              <a:buNone/>
            </a:pPr>
            <a:r>
              <a:rPr lang="en-GB" dirty="0"/>
              <a:t>Gao et al. examined the effects of sodium bicarbonate on swimming velocity using a 5 × 100-yard swimming protocol, with a 2-min rest between intervals. Results showed that sodium bicarbonate increased swimming velocity in swimming intervals 4 and 5 (~2%). </a:t>
            </a:r>
          </a:p>
          <a:p>
            <a:pPr marL="0" indent="0">
              <a:buNone/>
            </a:pPr>
            <a:endParaRPr lang="en-GB" dirty="0"/>
          </a:p>
          <a:p>
            <a:pPr marL="0" indent="0">
              <a:buNone/>
            </a:pPr>
            <a:r>
              <a:rPr lang="en-GB" dirty="0"/>
              <a:t>A similar ergogenic effect (1.1% to 2%) was also reported in studies using 8 × 25-m (5-s rest) and 4 × 50-m swimming (1-min rest) protocols.</a:t>
            </a:r>
          </a:p>
        </p:txBody>
      </p:sp>
    </p:spTree>
    <p:extLst>
      <p:ext uri="{BB962C8B-B14F-4D97-AF65-F5344CB8AC3E}">
        <p14:creationId xmlns:p14="http://schemas.microsoft.com/office/powerpoint/2010/main" val="12528972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8642F1-2D1D-21BE-4222-8B012C574D72}"/>
              </a:ext>
            </a:extLst>
          </p:cNvPr>
          <p:cNvSpPr>
            <a:spLocks noGrp="1"/>
          </p:cNvSpPr>
          <p:nvPr>
            <p:ph idx="1"/>
          </p:nvPr>
        </p:nvSpPr>
        <p:spPr>
          <a:xfrm>
            <a:off x="838200" y="448887"/>
            <a:ext cx="10515600" cy="5728076"/>
          </a:xfrm>
        </p:spPr>
        <p:txBody>
          <a:bodyPr>
            <a:normAutofit fontScale="92500" lnSpcReduction="10000"/>
          </a:bodyPr>
          <a:lstStyle/>
          <a:p>
            <a:pPr marL="0" indent="0">
              <a:buNone/>
            </a:pPr>
            <a:r>
              <a:rPr lang="en-GB" dirty="0"/>
              <a:t>Two studies that used interval swimming protocols did not report an ergogenic effect of sodium bicarbonate. </a:t>
            </a:r>
          </a:p>
          <a:p>
            <a:pPr marL="0" indent="0">
              <a:buNone/>
            </a:pPr>
            <a:endParaRPr lang="en-GB" dirty="0"/>
          </a:p>
          <a:p>
            <a:pPr marL="0" indent="0">
              <a:buNone/>
            </a:pPr>
            <a:r>
              <a:rPr lang="en-GB" dirty="0"/>
              <a:t>One of them [14] used a protocol involving 6 × 100-m swimming, but the rest interval between bouts lasted for 6 min.</a:t>
            </a:r>
          </a:p>
          <a:p>
            <a:pPr marL="0" indent="0">
              <a:buNone/>
            </a:pPr>
            <a:endParaRPr lang="en-GB" dirty="0"/>
          </a:p>
          <a:p>
            <a:pPr marL="0" indent="0">
              <a:buNone/>
            </a:pPr>
            <a:r>
              <a:rPr lang="en-GB" dirty="0"/>
              <a:t>The other study [112] employed a 56 × 10- m sprint swimming protocol (~7 s per sprint), where the rest interval ranged between 17 s and 5 min. The study’s lack of a significant ergogenic effect may be because the outcome variable was the average time across all 56 sprints.</a:t>
            </a:r>
          </a:p>
          <a:p>
            <a:pPr marL="0" indent="0">
              <a:buNone/>
            </a:pPr>
            <a:endParaRPr lang="en-GB" dirty="0"/>
          </a:p>
          <a:p>
            <a:pPr marL="0" indent="0">
              <a:buNone/>
            </a:pPr>
            <a:r>
              <a:rPr lang="en-GB" dirty="0"/>
              <a:t>Overall, it seems that sodium bicarbonate may enhance interval swimming performance and that these effects are more pronounced when using shorter rest intervals between swimming bouts and longer swimming distances.</a:t>
            </a:r>
          </a:p>
        </p:txBody>
      </p:sp>
    </p:spTree>
    <p:extLst>
      <p:ext uri="{BB962C8B-B14F-4D97-AF65-F5344CB8AC3E}">
        <p14:creationId xmlns:p14="http://schemas.microsoft.com/office/powerpoint/2010/main" val="1759028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6328-379F-330C-13E6-C3BB46D20497}"/>
              </a:ext>
            </a:extLst>
          </p:cNvPr>
          <p:cNvSpPr>
            <a:spLocks noGrp="1"/>
          </p:cNvSpPr>
          <p:nvPr>
            <p:ph type="title"/>
          </p:nvPr>
        </p:nvSpPr>
        <p:spPr>
          <a:xfrm>
            <a:off x="838200" y="365125"/>
            <a:ext cx="10515600" cy="842991"/>
          </a:xfrm>
        </p:spPr>
        <p:txBody>
          <a:bodyPr/>
          <a:lstStyle/>
          <a:p>
            <a:pPr algn="ctr"/>
            <a:r>
              <a:rPr lang="en-GB" dirty="0"/>
              <a:t>Combat sports</a:t>
            </a:r>
          </a:p>
        </p:txBody>
      </p:sp>
      <p:sp>
        <p:nvSpPr>
          <p:cNvPr id="3" name="Content Placeholder 2">
            <a:extLst>
              <a:ext uri="{FF2B5EF4-FFF2-40B4-BE49-F238E27FC236}">
                <a16:creationId xmlns:a16="http://schemas.microsoft.com/office/drawing/2014/main" id="{C873C160-9372-3C44-1B6A-214FABA9CA1B}"/>
              </a:ext>
            </a:extLst>
          </p:cNvPr>
          <p:cNvSpPr>
            <a:spLocks noGrp="1"/>
          </p:cNvSpPr>
          <p:nvPr>
            <p:ph idx="1"/>
          </p:nvPr>
        </p:nvSpPr>
        <p:spPr>
          <a:xfrm>
            <a:off x="838200" y="1341120"/>
            <a:ext cx="10515600" cy="4835843"/>
          </a:xfrm>
        </p:spPr>
        <p:txBody>
          <a:bodyPr/>
          <a:lstStyle/>
          <a:p>
            <a:pPr marL="0" indent="0">
              <a:buNone/>
            </a:pPr>
            <a:r>
              <a:rPr lang="en-GB" dirty="0"/>
              <a:t>Competitive events in many combat sports consist of high-intensity actions of short duration that are interspaced with brief intervals of lower exertion. Most actions were of high intensity, lasted between 20 and 30 s, and were separated by short periods of lower exertion lasting from 5 to 10 s.</a:t>
            </a:r>
          </a:p>
          <a:p>
            <a:pPr marL="0" indent="0">
              <a:buNone/>
            </a:pPr>
            <a:endParaRPr lang="en-GB" dirty="0"/>
          </a:p>
          <a:p>
            <a:pPr marL="0" indent="0">
              <a:buNone/>
            </a:pPr>
            <a:r>
              <a:rPr lang="en-GB" dirty="0"/>
              <a:t>Using the Special Judo Fitness Test - Supplementation with sodium bicarbonate increased the number of throws by ~2 (6%) in the “Special Judo Fitness Test” bouts 2 and 3</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68180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F5E93C-1EF7-CB92-686C-2CC89C830303}"/>
              </a:ext>
            </a:extLst>
          </p:cNvPr>
          <p:cNvSpPr>
            <a:spLocks noGrp="1"/>
          </p:cNvSpPr>
          <p:nvPr>
            <p:ph idx="1"/>
          </p:nvPr>
        </p:nvSpPr>
        <p:spPr>
          <a:xfrm>
            <a:off x="838200" y="737062"/>
            <a:ext cx="10515600" cy="5439901"/>
          </a:xfrm>
        </p:spPr>
        <p:txBody>
          <a:bodyPr/>
          <a:lstStyle/>
          <a:p>
            <a:pPr marL="0" indent="0">
              <a:buNone/>
            </a:pPr>
            <a:r>
              <a:rPr lang="en-GB" dirty="0"/>
              <a:t>In a study including amateur boxers, 0.3 g/kg of sodium bicarbonate ingested 60 min before exercise increased the number of punches performed during four rounds of sparring, where each round lasted 3 min with a 1-min rest interval.</a:t>
            </a:r>
          </a:p>
          <a:p>
            <a:pPr marL="0" indent="0">
              <a:buNone/>
            </a:pPr>
            <a:endParaRPr lang="en-GB" dirty="0"/>
          </a:p>
          <a:p>
            <a:pPr marL="0" indent="0">
              <a:buNone/>
            </a:pPr>
            <a:endParaRPr lang="en-GB" dirty="0"/>
          </a:p>
          <a:p>
            <a:pPr marL="0" indent="0">
              <a:buNone/>
            </a:pPr>
            <a:r>
              <a:rPr lang="en-GB" dirty="0"/>
              <a:t>Overall, most studies suggest that sodium bicarbonate is an effective supplement for enhancing performance in combat sports, such as boxing, judo, karate, taekwondo, and wrestling. Therefore, athletes competing in combat sports may consider using supplementation with sodium bicarbonate to improve their performance.</a:t>
            </a:r>
          </a:p>
        </p:txBody>
      </p:sp>
    </p:spTree>
    <p:extLst>
      <p:ext uri="{BB962C8B-B14F-4D97-AF65-F5344CB8AC3E}">
        <p14:creationId xmlns:p14="http://schemas.microsoft.com/office/powerpoint/2010/main" val="2331725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B525-6756-7424-73D2-D6DCF7468362}"/>
              </a:ext>
            </a:extLst>
          </p:cNvPr>
          <p:cNvSpPr>
            <a:spLocks noGrp="1"/>
          </p:cNvSpPr>
          <p:nvPr>
            <p:ph type="title"/>
          </p:nvPr>
        </p:nvSpPr>
        <p:spPr/>
        <p:txBody>
          <a:bodyPr/>
          <a:lstStyle/>
          <a:p>
            <a:r>
              <a:rPr lang="en-GB" dirty="0"/>
              <a:t>Resistance training Performance</a:t>
            </a:r>
          </a:p>
        </p:txBody>
      </p:sp>
      <p:sp>
        <p:nvSpPr>
          <p:cNvPr id="3" name="Content Placeholder 2">
            <a:extLst>
              <a:ext uri="{FF2B5EF4-FFF2-40B4-BE49-F238E27FC236}">
                <a16:creationId xmlns:a16="http://schemas.microsoft.com/office/drawing/2014/main" id="{76A1A113-7057-0555-DED4-64D7AD6CE1D3}"/>
              </a:ext>
            </a:extLst>
          </p:cNvPr>
          <p:cNvSpPr>
            <a:spLocks noGrp="1"/>
          </p:cNvSpPr>
          <p:nvPr>
            <p:ph idx="1"/>
          </p:nvPr>
        </p:nvSpPr>
        <p:spPr/>
        <p:txBody>
          <a:bodyPr>
            <a:normAutofit fontScale="77500" lnSpcReduction="20000"/>
          </a:bodyPr>
          <a:lstStyle/>
          <a:p>
            <a:pPr marL="0" indent="0">
              <a:buNone/>
            </a:pPr>
            <a:r>
              <a:rPr lang="en-GB" dirty="0"/>
              <a:t>A meta-analysis of 12 studies showed sodium bicarbonate supplementation to be ergogenic for muscular endurance.</a:t>
            </a:r>
          </a:p>
          <a:p>
            <a:pPr marL="0" indent="0">
              <a:buNone/>
            </a:pPr>
            <a:endParaRPr lang="en-GB" dirty="0"/>
          </a:p>
          <a:p>
            <a:pPr marL="0" indent="0">
              <a:buNone/>
            </a:pPr>
            <a:r>
              <a:rPr lang="en-GB" dirty="0"/>
              <a:t>Maughan et al. evaluated the effects of consuming 0.3 g/kg of sodium bicarbonate on time to maintain an isometric contraction at 80%, 50%, and 20% of maximum isometric strength.</a:t>
            </a:r>
          </a:p>
          <a:p>
            <a:pPr marL="0" indent="0">
              <a:buNone/>
            </a:pPr>
            <a:r>
              <a:rPr lang="en-GB" dirty="0"/>
              <a:t>20% time held improved by 7% (210-227 s)</a:t>
            </a:r>
          </a:p>
          <a:p>
            <a:pPr marL="0" indent="0">
              <a:buNone/>
            </a:pPr>
            <a:r>
              <a:rPr lang="en-GB" dirty="0"/>
              <a:t>80% and 50% no effect (20-58 s)</a:t>
            </a:r>
          </a:p>
          <a:p>
            <a:pPr marL="0" indent="0">
              <a:buNone/>
            </a:pPr>
            <a:endParaRPr lang="en-GB" dirty="0"/>
          </a:p>
          <a:p>
            <a:pPr marL="0" indent="0">
              <a:buNone/>
            </a:pPr>
            <a:r>
              <a:rPr lang="en-GB" dirty="0"/>
              <a:t>The duration of these tasks might have been too short to observe a benefit from sodium bicarbonate supplementation. Alternatively, the restricted blood flow to the contracting muscles with these more intense isometric contractions may have minimized lactate, H</a:t>
            </a:r>
            <a:r>
              <a:rPr lang="en-GB" baseline="30000" dirty="0"/>
              <a:t>+</a:t>
            </a:r>
            <a:r>
              <a:rPr lang="en-GB" dirty="0"/>
              <a:t> , and K</a:t>
            </a:r>
            <a:r>
              <a:rPr lang="en-GB" baseline="30000" dirty="0"/>
              <a:t>+ </a:t>
            </a:r>
            <a:r>
              <a:rPr lang="en-GB" dirty="0"/>
              <a:t>release from muscles and thus diminished benefits of sodium bicarbonate supplementation.</a:t>
            </a:r>
          </a:p>
        </p:txBody>
      </p:sp>
    </p:spTree>
    <p:extLst>
      <p:ext uri="{BB962C8B-B14F-4D97-AF65-F5344CB8AC3E}">
        <p14:creationId xmlns:p14="http://schemas.microsoft.com/office/powerpoint/2010/main" val="2983318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A5290A-5464-7099-6F37-5B968B845D55}"/>
              </a:ext>
            </a:extLst>
          </p:cNvPr>
          <p:cNvSpPr>
            <a:spLocks noGrp="1"/>
          </p:cNvSpPr>
          <p:nvPr>
            <p:ph idx="1"/>
          </p:nvPr>
        </p:nvSpPr>
        <p:spPr>
          <a:xfrm>
            <a:off x="838200" y="637309"/>
            <a:ext cx="10515600" cy="5539654"/>
          </a:xfrm>
        </p:spPr>
        <p:txBody>
          <a:bodyPr/>
          <a:lstStyle/>
          <a:p>
            <a:pPr marL="0" indent="0">
              <a:buNone/>
            </a:pPr>
            <a:r>
              <a:rPr lang="en-GB" dirty="0"/>
              <a:t>When multiple set protocols performed to muscular failure were used, an ergogenic effect of sodium bicarbonate on muscular endurance was reported of up to 4.5%.</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60963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0B7AE-F984-08C8-2266-6D576A2CB576}"/>
              </a:ext>
            </a:extLst>
          </p:cNvPr>
          <p:cNvSpPr>
            <a:spLocks noGrp="1"/>
          </p:cNvSpPr>
          <p:nvPr>
            <p:ph type="title"/>
          </p:nvPr>
        </p:nvSpPr>
        <p:spPr/>
        <p:txBody>
          <a:bodyPr/>
          <a:lstStyle/>
          <a:p>
            <a:pPr algn="ctr"/>
            <a:r>
              <a:rPr lang="en-GB" dirty="0"/>
              <a:t>Training Adaptations</a:t>
            </a:r>
          </a:p>
        </p:txBody>
      </p:sp>
      <p:sp>
        <p:nvSpPr>
          <p:cNvPr id="3" name="Content Placeholder 2">
            <a:extLst>
              <a:ext uri="{FF2B5EF4-FFF2-40B4-BE49-F238E27FC236}">
                <a16:creationId xmlns:a16="http://schemas.microsoft.com/office/drawing/2014/main" id="{AC40C5D5-096F-25EE-D71B-F2F5062242F1}"/>
              </a:ext>
            </a:extLst>
          </p:cNvPr>
          <p:cNvSpPr>
            <a:spLocks noGrp="1"/>
          </p:cNvSpPr>
          <p:nvPr>
            <p:ph idx="1"/>
          </p:nvPr>
        </p:nvSpPr>
        <p:spPr/>
        <p:txBody>
          <a:bodyPr/>
          <a:lstStyle/>
          <a:p>
            <a:pPr marL="0" indent="0">
              <a:buNone/>
            </a:pPr>
            <a:r>
              <a:rPr lang="en-GB" dirty="0"/>
              <a:t>Edge et al. used a volume- and intensity-equated cycling interval training program in which female student participants (n = 16) were randomized to consume 0.4 g/kg of sodium bicarbonate one hour before every training session for 8 weeks (overall 24 sessions) or to ingest the same amount of placebo. </a:t>
            </a:r>
          </a:p>
          <a:p>
            <a:pPr marL="0" indent="0">
              <a:buNone/>
            </a:pPr>
            <a:endParaRPr lang="en-GB" dirty="0"/>
          </a:p>
          <a:p>
            <a:pPr marL="0" indent="0">
              <a:buNone/>
            </a:pPr>
            <a:r>
              <a:rPr lang="en-GB" dirty="0"/>
              <a:t>After 8 weeks of training, greater improvements in the lactate threshold (26% vs. 15%) and time to fatigue while cycling at 100% of peak oxygen uptake (164% vs. 123%) were shown in the group ingesting sodium bicarbonate</a:t>
            </a:r>
          </a:p>
        </p:txBody>
      </p:sp>
    </p:spTree>
    <p:extLst>
      <p:ext uri="{BB962C8B-B14F-4D97-AF65-F5344CB8AC3E}">
        <p14:creationId xmlns:p14="http://schemas.microsoft.com/office/powerpoint/2010/main" val="3078684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65FE51-A8F4-D7AB-4A7F-426056071901}"/>
              </a:ext>
            </a:extLst>
          </p:cNvPr>
          <p:cNvSpPr>
            <a:spLocks noGrp="1"/>
          </p:cNvSpPr>
          <p:nvPr>
            <p:ph idx="1"/>
          </p:nvPr>
        </p:nvSpPr>
        <p:spPr>
          <a:xfrm>
            <a:off x="838200" y="631767"/>
            <a:ext cx="10515600" cy="5545196"/>
          </a:xfrm>
        </p:spPr>
        <p:txBody>
          <a:bodyPr>
            <a:normAutofit lnSpcReduction="10000"/>
          </a:bodyPr>
          <a:lstStyle/>
          <a:p>
            <a:pPr marL="0" indent="0">
              <a:buNone/>
            </a:pPr>
            <a:r>
              <a:rPr lang="en-GB" dirty="0"/>
              <a:t>Sodium bicarbonate supplementation during 4 weeks of high-intensity interval training (8 sessions) did not positively impact outcomes such as rowing time, peak power, and mean power.</a:t>
            </a:r>
          </a:p>
          <a:p>
            <a:pPr marL="0" indent="0">
              <a:buNone/>
            </a:pPr>
            <a:endParaRPr lang="en-GB" dirty="0"/>
          </a:p>
          <a:p>
            <a:pPr marL="0" indent="0">
              <a:buNone/>
            </a:pPr>
            <a:r>
              <a:rPr lang="en-GB" dirty="0"/>
              <a:t>Another study explored the effect of sodium bicarbonate supplementation during 10 weeks of resistance training and did not find an ergogenic effect on 1RM strength.</a:t>
            </a:r>
          </a:p>
          <a:p>
            <a:pPr marL="0" indent="0">
              <a:buNone/>
            </a:pPr>
            <a:endParaRPr lang="en-GB" dirty="0"/>
          </a:p>
          <a:p>
            <a:pPr marL="0" indent="0">
              <a:buNone/>
            </a:pPr>
            <a:r>
              <a:rPr lang="en-GB" dirty="0"/>
              <a:t>Overall, there is some evidence that the repeated use of sodium bicarbonate supplementation (0.2 to 0.4 g/kg ingested 90 to 60 min before every exercise session for 6 to 8 weeks) may impact long-term adaptations to exercise (i.e., delaying time to fatigue and increasing peak power).</a:t>
            </a:r>
          </a:p>
        </p:txBody>
      </p:sp>
    </p:spTree>
    <p:extLst>
      <p:ext uri="{BB962C8B-B14F-4D97-AF65-F5344CB8AC3E}">
        <p14:creationId xmlns:p14="http://schemas.microsoft.com/office/powerpoint/2010/main" val="7143331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87A6B-0BB7-2B66-E670-F07E5E8A829D}"/>
              </a:ext>
            </a:extLst>
          </p:cNvPr>
          <p:cNvSpPr>
            <a:spLocks noGrp="1"/>
          </p:cNvSpPr>
          <p:nvPr>
            <p:ph type="title"/>
          </p:nvPr>
        </p:nvSpPr>
        <p:spPr/>
        <p:txBody>
          <a:bodyPr/>
          <a:lstStyle/>
          <a:p>
            <a:r>
              <a:rPr lang="en-GB" dirty="0"/>
              <a:t>Confounding Factors</a:t>
            </a:r>
          </a:p>
        </p:txBody>
      </p:sp>
      <p:sp>
        <p:nvSpPr>
          <p:cNvPr id="3" name="Content Placeholder 2">
            <a:extLst>
              <a:ext uri="{FF2B5EF4-FFF2-40B4-BE49-F238E27FC236}">
                <a16:creationId xmlns:a16="http://schemas.microsoft.com/office/drawing/2014/main" id="{D701BAFE-5B6E-28AB-4BB0-37BD30957DA1}"/>
              </a:ext>
            </a:extLst>
          </p:cNvPr>
          <p:cNvSpPr>
            <a:spLocks noGrp="1"/>
          </p:cNvSpPr>
          <p:nvPr>
            <p:ph idx="1"/>
          </p:nvPr>
        </p:nvSpPr>
        <p:spPr/>
        <p:txBody>
          <a:bodyPr/>
          <a:lstStyle/>
          <a:p>
            <a:pPr marL="0" indent="0">
              <a:buNone/>
            </a:pPr>
            <a:r>
              <a:rPr lang="en-GB" dirty="0"/>
              <a:t>Conditioning of the athlete</a:t>
            </a:r>
          </a:p>
          <a:p>
            <a:pPr marL="0" indent="0">
              <a:buNone/>
            </a:pPr>
            <a:r>
              <a:rPr lang="en-GB" dirty="0"/>
              <a:t>Gender</a:t>
            </a:r>
          </a:p>
          <a:p>
            <a:pPr marL="0" indent="0">
              <a:buNone/>
            </a:pPr>
            <a:r>
              <a:rPr lang="en-GB" dirty="0"/>
              <a:t>Duration of exercise</a:t>
            </a:r>
          </a:p>
          <a:p>
            <a:pPr marL="0" indent="0">
              <a:buNone/>
            </a:pPr>
            <a:r>
              <a:rPr lang="en-GB" dirty="0"/>
              <a:t>Type of activity</a:t>
            </a:r>
          </a:p>
          <a:p>
            <a:pPr marL="0" indent="0">
              <a:buNone/>
            </a:pPr>
            <a:r>
              <a:rPr lang="en-GB" dirty="0"/>
              <a:t>Associated supplementation</a:t>
            </a:r>
          </a:p>
          <a:p>
            <a:pPr marL="0" indent="0">
              <a:buNone/>
            </a:pPr>
            <a:endParaRPr lang="en-GB" dirty="0"/>
          </a:p>
        </p:txBody>
      </p:sp>
    </p:spTree>
    <p:extLst>
      <p:ext uri="{BB962C8B-B14F-4D97-AF65-F5344CB8AC3E}">
        <p14:creationId xmlns:p14="http://schemas.microsoft.com/office/powerpoint/2010/main" val="482166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8980-D692-EE75-F3E3-84900D79594B}"/>
              </a:ext>
            </a:extLst>
          </p:cNvPr>
          <p:cNvSpPr>
            <a:spLocks noGrp="1"/>
          </p:cNvSpPr>
          <p:nvPr>
            <p:ph type="title"/>
          </p:nvPr>
        </p:nvSpPr>
        <p:spPr/>
        <p:txBody>
          <a:bodyPr/>
          <a:lstStyle/>
          <a:p>
            <a:r>
              <a:rPr lang="en-GB" dirty="0"/>
              <a:t>Gender</a:t>
            </a:r>
          </a:p>
        </p:txBody>
      </p:sp>
      <p:sp>
        <p:nvSpPr>
          <p:cNvPr id="3" name="Content Placeholder 2">
            <a:extLst>
              <a:ext uri="{FF2B5EF4-FFF2-40B4-BE49-F238E27FC236}">
                <a16:creationId xmlns:a16="http://schemas.microsoft.com/office/drawing/2014/main" id="{F2E5F139-4825-C0D4-F53B-7826FEB0445A}"/>
              </a:ext>
            </a:extLst>
          </p:cNvPr>
          <p:cNvSpPr>
            <a:spLocks noGrp="1"/>
          </p:cNvSpPr>
          <p:nvPr>
            <p:ph idx="1"/>
          </p:nvPr>
        </p:nvSpPr>
        <p:spPr/>
        <p:txBody>
          <a:bodyPr/>
          <a:lstStyle/>
          <a:p>
            <a:pPr marL="0" indent="0">
              <a:buNone/>
            </a:pPr>
            <a:r>
              <a:rPr lang="en-GB" dirty="0"/>
              <a:t>A recent systematic review showed that only around 20% of studies examining the effects of sodium bicarbonate involved women as participants.</a:t>
            </a:r>
          </a:p>
          <a:p>
            <a:pPr marL="0" indent="0">
              <a:buNone/>
            </a:pPr>
            <a:endParaRPr lang="en-GB" dirty="0"/>
          </a:p>
          <a:p>
            <a:pPr marL="0" indent="0">
              <a:buNone/>
            </a:pPr>
            <a:r>
              <a:rPr lang="en-GB" dirty="0"/>
              <a:t>It seems that the responses to bicarbonate supplementation is equivalent for genders but the evidence is not certain.</a:t>
            </a:r>
          </a:p>
        </p:txBody>
      </p:sp>
    </p:spTree>
    <p:extLst>
      <p:ext uri="{BB962C8B-B14F-4D97-AF65-F5344CB8AC3E}">
        <p14:creationId xmlns:p14="http://schemas.microsoft.com/office/powerpoint/2010/main" val="32992357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CC6B2-D0E1-1A5E-F559-55BBAA054D8C}"/>
              </a:ext>
            </a:extLst>
          </p:cNvPr>
          <p:cNvSpPr>
            <a:spLocks noGrp="1"/>
          </p:cNvSpPr>
          <p:nvPr>
            <p:ph type="title"/>
          </p:nvPr>
        </p:nvSpPr>
        <p:spPr/>
        <p:txBody>
          <a:bodyPr/>
          <a:lstStyle/>
          <a:p>
            <a:r>
              <a:rPr lang="en-GB" dirty="0"/>
              <a:t>Training status</a:t>
            </a:r>
          </a:p>
        </p:txBody>
      </p:sp>
      <p:sp>
        <p:nvSpPr>
          <p:cNvPr id="3" name="Content Placeholder 2">
            <a:extLst>
              <a:ext uri="{FF2B5EF4-FFF2-40B4-BE49-F238E27FC236}">
                <a16:creationId xmlns:a16="http://schemas.microsoft.com/office/drawing/2014/main" id="{E436386E-5316-25DF-F1DC-31173A1B3FD3}"/>
              </a:ext>
            </a:extLst>
          </p:cNvPr>
          <p:cNvSpPr>
            <a:spLocks noGrp="1"/>
          </p:cNvSpPr>
          <p:nvPr>
            <p:ph idx="1"/>
          </p:nvPr>
        </p:nvSpPr>
        <p:spPr/>
        <p:txBody>
          <a:bodyPr/>
          <a:lstStyle/>
          <a:p>
            <a:pPr marL="0" indent="0">
              <a:buNone/>
            </a:pPr>
            <a:r>
              <a:rPr lang="en-GB" dirty="0"/>
              <a:t>Does no seem to have an effect but research studies are heterogeneous. </a:t>
            </a:r>
          </a:p>
        </p:txBody>
      </p:sp>
    </p:spTree>
    <p:extLst>
      <p:ext uri="{BB962C8B-B14F-4D97-AF65-F5344CB8AC3E}">
        <p14:creationId xmlns:p14="http://schemas.microsoft.com/office/powerpoint/2010/main" val="687530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3E24-D63E-6276-0ED5-D9AE05034207}"/>
              </a:ext>
            </a:extLst>
          </p:cNvPr>
          <p:cNvSpPr>
            <a:spLocks noGrp="1"/>
          </p:cNvSpPr>
          <p:nvPr>
            <p:ph type="title"/>
          </p:nvPr>
        </p:nvSpPr>
        <p:spPr>
          <a:xfrm>
            <a:off x="1248295" y="0"/>
            <a:ext cx="10367356" cy="549275"/>
          </a:xfrm>
        </p:spPr>
        <p:txBody>
          <a:bodyPr>
            <a:normAutofit fontScale="90000"/>
          </a:bodyPr>
          <a:lstStyle/>
          <a:p>
            <a:r>
              <a:rPr lang="en-GB" dirty="0"/>
              <a:t>Sodium Bicarbonate with other supplements</a:t>
            </a:r>
          </a:p>
        </p:txBody>
      </p:sp>
      <p:pic>
        <p:nvPicPr>
          <p:cNvPr id="5" name="Picture 4">
            <a:extLst>
              <a:ext uri="{FF2B5EF4-FFF2-40B4-BE49-F238E27FC236}">
                <a16:creationId xmlns:a16="http://schemas.microsoft.com/office/drawing/2014/main" id="{3E010DDE-CEAF-05B2-FF0F-4DC85A0C9FF0}"/>
              </a:ext>
            </a:extLst>
          </p:cNvPr>
          <p:cNvPicPr>
            <a:picLocks noChangeAspect="1"/>
          </p:cNvPicPr>
          <p:nvPr/>
        </p:nvPicPr>
        <p:blipFill>
          <a:blip r:embed="rId2"/>
          <a:stretch>
            <a:fillRect/>
          </a:stretch>
        </p:blipFill>
        <p:spPr>
          <a:xfrm>
            <a:off x="587431" y="590620"/>
            <a:ext cx="4982096" cy="6078156"/>
          </a:xfrm>
          <a:prstGeom prst="rect">
            <a:avLst/>
          </a:prstGeom>
        </p:spPr>
      </p:pic>
      <p:pic>
        <p:nvPicPr>
          <p:cNvPr id="7" name="Picture 6">
            <a:extLst>
              <a:ext uri="{FF2B5EF4-FFF2-40B4-BE49-F238E27FC236}">
                <a16:creationId xmlns:a16="http://schemas.microsoft.com/office/drawing/2014/main" id="{E1282198-1C5F-4BFF-91FE-841E96268297}"/>
              </a:ext>
            </a:extLst>
          </p:cNvPr>
          <p:cNvPicPr>
            <a:picLocks noChangeAspect="1"/>
          </p:cNvPicPr>
          <p:nvPr/>
        </p:nvPicPr>
        <p:blipFill>
          <a:blip r:embed="rId3"/>
          <a:stretch>
            <a:fillRect/>
          </a:stretch>
        </p:blipFill>
        <p:spPr>
          <a:xfrm>
            <a:off x="6181627" y="678373"/>
            <a:ext cx="4902251" cy="6078156"/>
          </a:xfrm>
          <a:prstGeom prst="rect">
            <a:avLst/>
          </a:prstGeom>
        </p:spPr>
      </p:pic>
    </p:spTree>
    <p:extLst>
      <p:ext uri="{BB962C8B-B14F-4D97-AF65-F5344CB8AC3E}">
        <p14:creationId xmlns:p14="http://schemas.microsoft.com/office/powerpoint/2010/main" val="3815162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41A05-FDBE-E072-FC40-5CC8FF8B4CCB}"/>
              </a:ext>
            </a:extLst>
          </p:cNvPr>
          <p:cNvSpPr>
            <a:spLocks noGrp="1"/>
          </p:cNvSpPr>
          <p:nvPr>
            <p:ph type="title"/>
          </p:nvPr>
        </p:nvSpPr>
        <p:spPr/>
        <p:txBody>
          <a:bodyPr/>
          <a:lstStyle/>
          <a:p>
            <a:pPr algn="ctr"/>
            <a:r>
              <a:rPr lang="en-GB" dirty="0"/>
              <a:t>Type - Format</a:t>
            </a:r>
          </a:p>
        </p:txBody>
      </p:sp>
      <p:sp>
        <p:nvSpPr>
          <p:cNvPr id="3" name="Content Placeholder 2">
            <a:extLst>
              <a:ext uri="{FF2B5EF4-FFF2-40B4-BE49-F238E27FC236}">
                <a16:creationId xmlns:a16="http://schemas.microsoft.com/office/drawing/2014/main" id="{F99B3E7D-6E67-6A45-38EE-87B3229CDD7B}"/>
              </a:ext>
            </a:extLst>
          </p:cNvPr>
          <p:cNvSpPr>
            <a:spLocks noGrp="1"/>
          </p:cNvSpPr>
          <p:nvPr>
            <p:ph idx="1"/>
          </p:nvPr>
        </p:nvSpPr>
        <p:spPr/>
        <p:txBody>
          <a:bodyPr/>
          <a:lstStyle/>
          <a:p>
            <a:pPr marL="0" indent="0">
              <a:buNone/>
            </a:pPr>
            <a:r>
              <a:rPr lang="en-GB" dirty="0"/>
              <a:t>The taste of sodium bicarbonate is bitter and salty so the use of capsules is recommended.</a:t>
            </a:r>
          </a:p>
          <a:p>
            <a:pPr marL="0" indent="0">
              <a:buNone/>
            </a:pPr>
            <a:endParaRPr lang="en-GB" dirty="0"/>
          </a:p>
          <a:p>
            <a:pPr marL="0" indent="0">
              <a:buNone/>
            </a:pPr>
            <a:r>
              <a:rPr lang="en-GB" dirty="0"/>
              <a:t>Capsules also provide a confirmed dose however providing equivalent doses of 0.3g/kg may be difficult.</a:t>
            </a:r>
          </a:p>
        </p:txBody>
      </p:sp>
    </p:spTree>
    <p:extLst>
      <p:ext uri="{BB962C8B-B14F-4D97-AF65-F5344CB8AC3E}">
        <p14:creationId xmlns:p14="http://schemas.microsoft.com/office/powerpoint/2010/main" val="18618211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6D9F-2A38-9A8B-B688-4584B7A08C23}"/>
              </a:ext>
            </a:extLst>
          </p:cNvPr>
          <p:cNvSpPr>
            <a:spLocks noGrp="1"/>
          </p:cNvSpPr>
          <p:nvPr>
            <p:ph type="title"/>
          </p:nvPr>
        </p:nvSpPr>
        <p:spPr/>
        <p:txBody>
          <a:bodyPr/>
          <a:lstStyle/>
          <a:p>
            <a:r>
              <a:rPr lang="en-GB" dirty="0"/>
              <a:t>Total - Dose</a:t>
            </a:r>
          </a:p>
        </p:txBody>
      </p:sp>
      <p:sp>
        <p:nvSpPr>
          <p:cNvPr id="3" name="Content Placeholder 2">
            <a:extLst>
              <a:ext uri="{FF2B5EF4-FFF2-40B4-BE49-F238E27FC236}">
                <a16:creationId xmlns:a16="http://schemas.microsoft.com/office/drawing/2014/main" id="{7C2141D2-7479-C3C0-71F8-E4A25D4C339E}"/>
              </a:ext>
            </a:extLst>
          </p:cNvPr>
          <p:cNvSpPr>
            <a:spLocks noGrp="1"/>
          </p:cNvSpPr>
          <p:nvPr>
            <p:ph idx="1"/>
          </p:nvPr>
        </p:nvSpPr>
        <p:spPr/>
        <p:txBody>
          <a:bodyPr/>
          <a:lstStyle/>
          <a:p>
            <a:pPr marL="0" indent="0">
              <a:buNone/>
            </a:pPr>
            <a:r>
              <a:rPr lang="en-GB" dirty="0"/>
              <a:t>Because the dose of sodium bicarbonate most commonly used in research trials is 0.3 g/kg, the evidence base for the ergogenic effects of sodium bicarbonate is most established for this dose.</a:t>
            </a:r>
          </a:p>
          <a:p>
            <a:pPr marL="0" indent="0">
              <a:buNone/>
            </a:pPr>
            <a:endParaRPr lang="en-GB" dirty="0"/>
          </a:p>
          <a:p>
            <a:pPr marL="0" indent="0">
              <a:buNone/>
            </a:pPr>
            <a:r>
              <a:rPr lang="en-GB" dirty="0"/>
              <a:t>No significant differences in ergogenic effects were found between doses from 0.3 to 0.5 g/kg. However, side-effects were higher with 0.4 and 0.5 g/kg; thus, it was concluded that the dose of 0.3 g/kg provides an optimal cost/benefit balance</a:t>
            </a:r>
          </a:p>
        </p:txBody>
      </p:sp>
    </p:spTree>
    <p:extLst>
      <p:ext uri="{BB962C8B-B14F-4D97-AF65-F5344CB8AC3E}">
        <p14:creationId xmlns:p14="http://schemas.microsoft.com/office/powerpoint/2010/main" val="4117454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4303C-9F1E-6C6C-85A0-BE1D789958A7}"/>
              </a:ext>
            </a:extLst>
          </p:cNvPr>
          <p:cNvSpPr>
            <a:spLocks noGrp="1"/>
          </p:cNvSpPr>
          <p:nvPr>
            <p:ph idx="1"/>
          </p:nvPr>
        </p:nvSpPr>
        <p:spPr>
          <a:xfrm>
            <a:off x="838200" y="626225"/>
            <a:ext cx="10515600" cy="5550738"/>
          </a:xfrm>
        </p:spPr>
        <p:txBody>
          <a:bodyPr/>
          <a:lstStyle/>
          <a:p>
            <a:pPr marL="0" indent="0">
              <a:buNone/>
            </a:pPr>
            <a:r>
              <a:rPr lang="en-GB" dirty="0"/>
              <a:t>A study by Ferreira et al. compared the effects of consuming 0.1 g/ kg vs. 0.3 g/kg of sodium bicarbonate on performance in a cycling test to exhaustion. Time to fatigue was improved only following the ingestion of 0.3 g/kg (76 ± 4 s cycling). The dose of 0.1 g/kg was not ergogenic, and the average performance value with this dose was very similar to the placebo condition</a:t>
            </a:r>
          </a:p>
        </p:txBody>
      </p:sp>
    </p:spTree>
    <p:extLst>
      <p:ext uri="{BB962C8B-B14F-4D97-AF65-F5344CB8AC3E}">
        <p14:creationId xmlns:p14="http://schemas.microsoft.com/office/powerpoint/2010/main" val="3733847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6F44-D160-5248-EC3F-E99EFB3BC5DF}"/>
              </a:ext>
            </a:extLst>
          </p:cNvPr>
          <p:cNvSpPr>
            <a:spLocks noGrp="1"/>
          </p:cNvSpPr>
          <p:nvPr>
            <p:ph type="title"/>
          </p:nvPr>
        </p:nvSpPr>
        <p:spPr/>
        <p:txBody>
          <a:bodyPr/>
          <a:lstStyle/>
          <a:p>
            <a:r>
              <a:rPr lang="en-GB" dirty="0"/>
              <a:t>Timing - Protocol</a:t>
            </a:r>
          </a:p>
        </p:txBody>
      </p:sp>
      <p:sp>
        <p:nvSpPr>
          <p:cNvPr id="3" name="Content Placeholder 2">
            <a:extLst>
              <a:ext uri="{FF2B5EF4-FFF2-40B4-BE49-F238E27FC236}">
                <a16:creationId xmlns:a16="http://schemas.microsoft.com/office/drawing/2014/main" id="{D01A72B4-A110-35FC-8238-BF773B4D9C78}"/>
              </a:ext>
            </a:extLst>
          </p:cNvPr>
          <p:cNvSpPr>
            <a:spLocks noGrp="1"/>
          </p:cNvSpPr>
          <p:nvPr>
            <p:ph idx="1"/>
          </p:nvPr>
        </p:nvSpPr>
        <p:spPr/>
        <p:txBody>
          <a:bodyPr>
            <a:normAutofit fontScale="92500" lnSpcReduction="20000"/>
          </a:bodyPr>
          <a:lstStyle/>
          <a:p>
            <a:pPr marL="0" indent="0">
              <a:buNone/>
            </a:pPr>
            <a:r>
              <a:rPr lang="en-GB" dirty="0"/>
              <a:t>In most studies, sodium bicarbonate was consumed at a standardised time point 60 to 180 min before exercise for all participants, making the evidence of its effectiveness around this timing of ingestion well established (Table 1).</a:t>
            </a:r>
          </a:p>
          <a:p>
            <a:pPr marL="0" indent="0">
              <a:buNone/>
            </a:pPr>
            <a:endParaRPr lang="en-GB" dirty="0"/>
          </a:p>
          <a:p>
            <a:pPr marL="0" indent="0">
              <a:buNone/>
            </a:pPr>
            <a:r>
              <a:rPr lang="en-GB" dirty="0"/>
              <a:t>However, there is a considerable variation between individuals in time from ingestion of sodium bicarbonate to the peak plasma bicarbonate concentration. </a:t>
            </a:r>
          </a:p>
          <a:p>
            <a:pPr marL="0" indent="0">
              <a:buNone/>
            </a:pPr>
            <a:endParaRPr lang="en-GB" dirty="0"/>
          </a:p>
          <a:p>
            <a:pPr marL="0" indent="0">
              <a:buNone/>
            </a:pPr>
            <a:r>
              <a:rPr lang="en-GB" dirty="0"/>
              <a:t>Time to peak plasma bicarbonate concentration varied highly between individuals, as it occurred from 30 to 150 min, 40 to 165 min, and 75 to 180 min after the ingestion of sodium bicarbonate in the doses of 0.1, 0.2, and 0.3 g/kg, respectively</a:t>
            </a:r>
          </a:p>
        </p:txBody>
      </p:sp>
    </p:spTree>
    <p:extLst>
      <p:ext uri="{BB962C8B-B14F-4D97-AF65-F5344CB8AC3E}">
        <p14:creationId xmlns:p14="http://schemas.microsoft.com/office/powerpoint/2010/main" val="2857118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2478-C28D-6825-F065-60486F43FE0F}"/>
              </a:ext>
            </a:extLst>
          </p:cNvPr>
          <p:cNvSpPr>
            <a:spLocks noGrp="1"/>
          </p:cNvSpPr>
          <p:nvPr>
            <p:ph type="title"/>
          </p:nvPr>
        </p:nvSpPr>
        <p:spPr/>
        <p:txBody>
          <a:bodyPr/>
          <a:lstStyle/>
          <a:p>
            <a:r>
              <a:rPr lang="en-GB" dirty="0"/>
              <a:t>Multiple day protocols</a:t>
            </a:r>
          </a:p>
        </p:txBody>
      </p:sp>
      <p:sp>
        <p:nvSpPr>
          <p:cNvPr id="3" name="Content Placeholder 2">
            <a:extLst>
              <a:ext uri="{FF2B5EF4-FFF2-40B4-BE49-F238E27FC236}">
                <a16:creationId xmlns:a16="http://schemas.microsoft.com/office/drawing/2014/main" id="{FA930B68-93FC-BD49-F519-9714532B691A}"/>
              </a:ext>
            </a:extLst>
          </p:cNvPr>
          <p:cNvSpPr>
            <a:spLocks noGrp="1"/>
          </p:cNvSpPr>
          <p:nvPr>
            <p:ph idx="1"/>
          </p:nvPr>
        </p:nvSpPr>
        <p:spPr/>
        <p:txBody>
          <a:bodyPr>
            <a:normAutofit lnSpcReduction="10000"/>
          </a:bodyPr>
          <a:lstStyle/>
          <a:p>
            <a:pPr marL="0" indent="0">
              <a:buNone/>
            </a:pPr>
            <a:r>
              <a:rPr lang="en-GB" dirty="0"/>
              <a:t>Most studies have used protocols in which sodium bicarbonate is ingested acutely, from 60 to 180 min before exercise.</a:t>
            </a:r>
          </a:p>
          <a:p>
            <a:pPr marL="0" indent="0">
              <a:buNone/>
            </a:pPr>
            <a:endParaRPr lang="en-GB" dirty="0"/>
          </a:p>
          <a:p>
            <a:pPr marL="0" indent="0">
              <a:buNone/>
            </a:pPr>
            <a:r>
              <a:rPr lang="en-GB" dirty="0"/>
              <a:t>Supplementation for several consecutive days before testing exercise performance, ceasing on the evening before the </a:t>
            </a:r>
            <a:r>
              <a:rPr lang="en-GB" dirty="0" err="1"/>
              <a:t>trialThis</a:t>
            </a:r>
            <a:r>
              <a:rPr lang="en-GB" dirty="0"/>
              <a:t> supplementation protocol was effective for improving total work (~14% increase) and peak power (~10% increase) during the exercise task.</a:t>
            </a:r>
          </a:p>
          <a:p>
            <a:pPr marL="0" indent="0">
              <a:buNone/>
            </a:pPr>
            <a:endParaRPr lang="en-GB" dirty="0"/>
          </a:p>
          <a:p>
            <a:pPr marL="0" indent="0">
              <a:buNone/>
            </a:pPr>
            <a:r>
              <a:rPr lang="en-GB" dirty="0"/>
              <a:t>This approach help alleviate induced side-effects</a:t>
            </a:r>
          </a:p>
        </p:txBody>
      </p:sp>
    </p:spTree>
    <p:extLst>
      <p:ext uri="{BB962C8B-B14F-4D97-AF65-F5344CB8AC3E}">
        <p14:creationId xmlns:p14="http://schemas.microsoft.com/office/powerpoint/2010/main" val="40916129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19EDE-5EC9-1F12-BCE3-083E316C02DD}"/>
              </a:ext>
            </a:extLst>
          </p:cNvPr>
          <p:cNvSpPr>
            <a:spLocks noGrp="1"/>
          </p:cNvSpPr>
          <p:nvPr>
            <p:ph idx="1"/>
          </p:nvPr>
        </p:nvSpPr>
        <p:spPr>
          <a:xfrm>
            <a:off x="838200" y="648393"/>
            <a:ext cx="10515600" cy="5528570"/>
          </a:xfrm>
        </p:spPr>
        <p:txBody>
          <a:bodyPr/>
          <a:lstStyle/>
          <a:p>
            <a:pPr marL="0" indent="0">
              <a:buNone/>
            </a:pPr>
            <a:r>
              <a:rPr lang="en-GB" dirty="0"/>
              <a:t>Whilst there are no likely benefits of ingesting doses higher than 0.3 g/kg for single-dose supplementation protocols, multiple-day supplementation protocols may require a larger daily sodium bicarbonate dose to produce an ergogenic effect.</a:t>
            </a:r>
          </a:p>
          <a:p>
            <a:pPr marL="0" indent="0">
              <a:buNone/>
            </a:pPr>
            <a:endParaRPr lang="en-GB" dirty="0"/>
          </a:p>
          <a:p>
            <a:pPr marL="0" indent="0">
              <a:buNone/>
            </a:pPr>
            <a:r>
              <a:rPr lang="en-GB" dirty="0"/>
              <a:t>Smaller doses of sodium bicarbonate ingested over 10 days, with progressive increases in the doses (i.e., daily doses ranged from 0.025 g/kg per day to 0.100 g/kg per day) reported ergogenic effects on mean power, muscular endurance, and the number of throws in a dummy throw test.</a:t>
            </a:r>
          </a:p>
        </p:txBody>
      </p:sp>
    </p:spTree>
    <p:extLst>
      <p:ext uri="{BB962C8B-B14F-4D97-AF65-F5344CB8AC3E}">
        <p14:creationId xmlns:p14="http://schemas.microsoft.com/office/powerpoint/2010/main" val="16307211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D3FC0-2658-DC52-85C2-CD84126048F8}"/>
              </a:ext>
            </a:extLst>
          </p:cNvPr>
          <p:cNvSpPr>
            <a:spLocks noGrp="1"/>
          </p:cNvSpPr>
          <p:nvPr>
            <p:ph type="title"/>
          </p:nvPr>
        </p:nvSpPr>
        <p:spPr/>
        <p:txBody>
          <a:bodyPr/>
          <a:lstStyle/>
          <a:p>
            <a:r>
              <a:rPr lang="en-GB" dirty="0"/>
              <a:t>Possible side-effects</a:t>
            </a:r>
          </a:p>
        </p:txBody>
      </p:sp>
      <p:sp>
        <p:nvSpPr>
          <p:cNvPr id="3" name="Content Placeholder 2">
            <a:extLst>
              <a:ext uri="{FF2B5EF4-FFF2-40B4-BE49-F238E27FC236}">
                <a16:creationId xmlns:a16="http://schemas.microsoft.com/office/drawing/2014/main" id="{73D1A055-731F-8A98-CAEA-8E2D2228C4C2}"/>
              </a:ext>
            </a:extLst>
          </p:cNvPr>
          <p:cNvSpPr>
            <a:spLocks noGrp="1"/>
          </p:cNvSpPr>
          <p:nvPr>
            <p:ph idx="1"/>
          </p:nvPr>
        </p:nvSpPr>
        <p:spPr/>
        <p:txBody>
          <a:bodyPr>
            <a:normAutofit fontScale="92500"/>
          </a:bodyPr>
          <a:lstStyle/>
          <a:p>
            <a:pPr marL="0" indent="0">
              <a:buNone/>
            </a:pPr>
            <a:r>
              <a:rPr lang="en-GB" dirty="0"/>
              <a:t>Buildup of CO</a:t>
            </a:r>
            <a:r>
              <a:rPr lang="en-GB" baseline="-25000" dirty="0"/>
              <a:t>2</a:t>
            </a:r>
            <a:r>
              <a:rPr lang="en-GB" dirty="0"/>
              <a:t> in the gut – bloating, abdominal pain &amp; nausea.</a:t>
            </a:r>
          </a:p>
          <a:p>
            <a:pPr marL="0" indent="0">
              <a:buNone/>
            </a:pPr>
            <a:endParaRPr lang="en-GB" dirty="0"/>
          </a:p>
          <a:p>
            <a:pPr marL="0" indent="0">
              <a:buNone/>
            </a:pPr>
            <a:r>
              <a:rPr lang="en-GB" dirty="0"/>
              <a:t>Long-term sodium bicarbonate supplementation at commonly employed doses (0.3 g/kg) will lead to an increased habitual sodium load for the body, which may contribute to exceeding the Tolerable Upper Intake Level for sodium specified in dietary guidelines. </a:t>
            </a:r>
          </a:p>
          <a:p>
            <a:pPr marL="0" indent="0">
              <a:buNone/>
            </a:pPr>
            <a:endParaRPr lang="en-GB" dirty="0"/>
          </a:p>
          <a:p>
            <a:pPr marL="0" indent="0">
              <a:buNone/>
            </a:pPr>
            <a:r>
              <a:rPr lang="en-GB" dirty="0"/>
              <a:t>Carr et al. reported that the greatest incidence of side-effects occurred 90 min after ingestion, suggesting that conducting performance testing at this time might not be optimal.</a:t>
            </a:r>
          </a:p>
          <a:p>
            <a:pPr marL="0" indent="0">
              <a:buNone/>
            </a:pPr>
            <a:endParaRPr lang="en-GB" dirty="0"/>
          </a:p>
        </p:txBody>
      </p:sp>
    </p:spTree>
    <p:extLst>
      <p:ext uri="{BB962C8B-B14F-4D97-AF65-F5344CB8AC3E}">
        <p14:creationId xmlns:p14="http://schemas.microsoft.com/office/powerpoint/2010/main" val="6583386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E845D2-EAB5-04EC-CCB5-CF05C09E38DF}"/>
              </a:ext>
            </a:extLst>
          </p:cNvPr>
          <p:cNvSpPr>
            <a:spLocks noGrp="1"/>
          </p:cNvSpPr>
          <p:nvPr>
            <p:ph idx="1"/>
          </p:nvPr>
        </p:nvSpPr>
        <p:spPr>
          <a:xfrm>
            <a:off x="838200" y="642851"/>
            <a:ext cx="10515600" cy="5534112"/>
          </a:xfrm>
        </p:spPr>
        <p:txBody>
          <a:bodyPr/>
          <a:lstStyle/>
          <a:p>
            <a:pPr marL="0" indent="0">
              <a:buNone/>
            </a:pPr>
            <a:r>
              <a:rPr lang="en-GB" dirty="0"/>
              <a:t>The use of </a:t>
            </a:r>
            <a:r>
              <a:rPr lang="en-GB" dirty="0" err="1"/>
              <a:t>entericcoated</a:t>
            </a:r>
            <a:r>
              <a:rPr lang="en-GB" dirty="0"/>
              <a:t> capsules may minimize side-effects by avoiding the interaction with stomach acid.</a:t>
            </a:r>
          </a:p>
          <a:p>
            <a:pPr marL="0" indent="0">
              <a:buNone/>
            </a:pPr>
            <a:endParaRPr lang="en-GB" dirty="0"/>
          </a:p>
          <a:p>
            <a:pPr marL="0" indent="0">
              <a:buNone/>
            </a:pPr>
            <a:r>
              <a:rPr lang="en-GB" dirty="0"/>
              <a:t>Eat with a carbohydrate meal may also reduce side-effect symptoms.</a:t>
            </a:r>
          </a:p>
        </p:txBody>
      </p:sp>
    </p:spTree>
    <p:extLst>
      <p:ext uri="{BB962C8B-B14F-4D97-AF65-F5344CB8AC3E}">
        <p14:creationId xmlns:p14="http://schemas.microsoft.com/office/powerpoint/2010/main" val="42893195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2E97-F3C0-A9D5-9333-CFCD09EFF7E5}"/>
              </a:ext>
            </a:extLst>
          </p:cNvPr>
          <p:cNvSpPr>
            <a:spLocks noGrp="1"/>
          </p:cNvSpPr>
          <p:nvPr>
            <p:ph type="title"/>
          </p:nvPr>
        </p:nvSpPr>
        <p:spPr/>
        <p:txBody>
          <a:bodyPr/>
          <a:lstStyle/>
          <a:p>
            <a:r>
              <a:rPr lang="en-GB" dirty="0"/>
              <a:t>Possible placebo-Effects</a:t>
            </a:r>
          </a:p>
        </p:txBody>
      </p:sp>
      <p:sp>
        <p:nvSpPr>
          <p:cNvPr id="3" name="Content Placeholder 2">
            <a:extLst>
              <a:ext uri="{FF2B5EF4-FFF2-40B4-BE49-F238E27FC236}">
                <a16:creationId xmlns:a16="http://schemas.microsoft.com/office/drawing/2014/main" id="{C0483C14-7298-BEE1-8640-4CC66F23AD04}"/>
              </a:ext>
            </a:extLst>
          </p:cNvPr>
          <p:cNvSpPr>
            <a:spLocks noGrp="1"/>
          </p:cNvSpPr>
          <p:nvPr>
            <p:ph idx="1"/>
          </p:nvPr>
        </p:nvSpPr>
        <p:spPr/>
        <p:txBody>
          <a:bodyPr/>
          <a:lstStyle/>
          <a:p>
            <a:pPr marL="0" indent="0">
              <a:buNone/>
            </a:pPr>
            <a:r>
              <a:rPr lang="en-GB" dirty="0"/>
              <a:t>There is considerable evidence to support placebo effects in sport and exercise nutrition, including sodium bicarbonate supplementation.</a:t>
            </a:r>
          </a:p>
          <a:p>
            <a:pPr marL="0" indent="0">
              <a:buNone/>
            </a:pPr>
            <a:endParaRPr lang="en-GB" dirty="0"/>
          </a:p>
          <a:p>
            <a:pPr marL="0" indent="0">
              <a:buNone/>
            </a:pPr>
            <a:r>
              <a:rPr lang="en-GB" dirty="0"/>
              <a:t>Additional analyses from reviews suggested that around 30% of the performance-enhancing benefits of buffering agents could be attributed to the placebo effect.</a:t>
            </a:r>
          </a:p>
        </p:txBody>
      </p:sp>
    </p:spTree>
    <p:extLst>
      <p:ext uri="{BB962C8B-B14F-4D97-AF65-F5344CB8AC3E}">
        <p14:creationId xmlns:p14="http://schemas.microsoft.com/office/powerpoint/2010/main" val="24787953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83B5-7BD0-FCF2-4B17-F6B066AD8378}"/>
              </a:ext>
            </a:extLst>
          </p:cNvPr>
          <p:cNvSpPr>
            <a:spLocks noGrp="1"/>
          </p:cNvSpPr>
          <p:nvPr>
            <p:ph type="title"/>
          </p:nvPr>
        </p:nvSpPr>
        <p:spPr/>
        <p:txBody>
          <a:bodyPr/>
          <a:lstStyle/>
          <a:p>
            <a:pPr algn="ctr"/>
            <a:r>
              <a:rPr lang="en-GB" dirty="0"/>
              <a:t>Exp</a:t>
            </a:r>
          </a:p>
        </p:txBody>
      </p:sp>
      <p:sp>
        <p:nvSpPr>
          <p:cNvPr id="3" name="Content Placeholder 2">
            <a:extLst>
              <a:ext uri="{FF2B5EF4-FFF2-40B4-BE49-F238E27FC236}">
                <a16:creationId xmlns:a16="http://schemas.microsoft.com/office/drawing/2014/main" id="{A6E6DBA6-7762-43A2-D0B2-49D9F0505557}"/>
              </a:ext>
            </a:extLst>
          </p:cNvPr>
          <p:cNvSpPr>
            <a:spLocks noGrp="1"/>
          </p:cNvSpPr>
          <p:nvPr>
            <p:ph idx="1"/>
          </p:nvPr>
        </p:nvSpPr>
        <p:spPr/>
        <p:txBody>
          <a:bodyPr/>
          <a:lstStyle/>
          <a:p>
            <a:pPr marL="0" indent="0">
              <a:buNone/>
            </a:pPr>
            <a:r>
              <a:rPr lang="en-GB" dirty="0"/>
              <a:t>Week 1 – 	Number of chest press reps (10 kg – women and 20kg - 		men) in 60 s.</a:t>
            </a:r>
          </a:p>
          <a:p>
            <a:pPr marL="0" indent="0">
              <a:buNone/>
            </a:pPr>
            <a:r>
              <a:rPr lang="en-GB" dirty="0"/>
              <a:t>		6 x 6 sec peak power test on the Wattbike.</a:t>
            </a:r>
          </a:p>
          <a:p>
            <a:pPr marL="0" indent="0">
              <a:buNone/>
            </a:pPr>
            <a:endParaRPr lang="en-GB" dirty="0"/>
          </a:p>
          <a:p>
            <a:pPr marL="0" indent="0">
              <a:buNone/>
            </a:pPr>
            <a:r>
              <a:rPr lang="en-GB" dirty="0"/>
              <a:t>Week 2 - 	.3g/kg bicarbonate 60 minutes </a:t>
            </a:r>
            <a:r>
              <a:rPr lang="en-GB"/>
              <a:t>before repeat 				performance</a:t>
            </a:r>
          </a:p>
          <a:p>
            <a:pPr marL="0" indent="0">
              <a:buNone/>
            </a:pPr>
            <a:endParaRPr lang="en-GB" dirty="0"/>
          </a:p>
        </p:txBody>
      </p:sp>
    </p:spTree>
    <p:extLst>
      <p:ext uri="{BB962C8B-B14F-4D97-AF65-F5344CB8AC3E}">
        <p14:creationId xmlns:p14="http://schemas.microsoft.com/office/powerpoint/2010/main" val="4043107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630</TotalTime>
  <Words>3049</Words>
  <Application>Microsoft Office PowerPoint</Application>
  <PresentationFormat>Widescreen</PresentationFormat>
  <Paragraphs>191</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Aptos</vt:lpstr>
      <vt:lpstr>Aptos Display</vt:lpstr>
      <vt:lpstr>Arial</vt:lpstr>
      <vt:lpstr>Office Theme</vt:lpstr>
      <vt:lpstr>Ergogenics of Bicarbonate</vt:lpstr>
      <vt:lpstr>Anaerobic Glycolysis &amp; Metabolic Buffering</vt:lpstr>
      <vt:lpstr>Sodium Bicarbonate Supplementation</vt:lpstr>
      <vt:lpstr>Research – shorter duration</vt:lpstr>
      <vt:lpstr>Research – Longer Duration</vt:lpstr>
      <vt:lpstr>Sodium Bicarbonate – NaHCO3</vt:lpstr>
      <vt:lpstr>Cont.</vt:lpstr>
      <vt:lpstr>Cont.</vt:lpstr>
      <vt:lpstr>Cont.</vt:lpstr>
      <vt:lpstr>Cont.</vt:lpstr>
      <vt:lpstr>Mechanisms of action</vt:lpstr>
      <vt:lpstr>Ergolytic</vt:lpstr>
      <vt:lpstr>Single-bout Running / cycling</vt:lpstr>
      <vt:lpstr>Cont.</vt:lpstr>
      <vt:lpstr>Repeated-bout running &amp; cycling</vt:lpstr>
      <vt:lpstr>PowerPoint Presentation</vt:lpstr>
      <vt:lpstr>Single-bout rowing</vt:lpstr>
      <vt:lpstr>PowerPoint Presentation</vt:lpstr>
      <vt:lpstr>Single-bout swimming</vt:lpstr>
      <vt:lpstr>PowerPoint Presentation</vt:lpstr>
      <vt:lpstr>Repeated-bout swimming</vt:lpstr>
      <vt:lpstr>PowerPoint Presentation</vt:lpstr>
      <vt:lpstr>Combat sports</vt:lpstr>
      <vt:lpstr>PowerPoint Presentation</vt:lpstr>
      <vt:lpstr>Resistance training Performance</vt:lpstr>
      <vt:lpstr>PowerPoint Presentation</vt:lpstr>
      <vt:lpstr>Training Adaptations</vt:lpstr>
      <vt:lpstr>PowerPoint Presentation</vt:lpstr>
      <vt:lpstr>Confounding Factors</vt:lpstr>
      <vt:lpstr>Gender</vt:lpstr>
      <vt:lpstr>Training status</vt:lpstr>
      <vt:lpstr>Sodium Bicarbonate with other supplements</vt:lpstr>
      <vt:lpstr>Type - Format</vt:lpstr>
      <vt:lpstr>Total - Dose</vt:lpstr>
      <vt:lpstr>PowerPoint Presentation</vt:lpstr>
      <vt:lpstr>Timing - Protocol</vt:lpstr>
      <vt:lpstr>Multiple day protocols</vt:lpstr>
      <vt:lpstr>PowerPoint Presentation</vt:lpstr>
      <vt:lpstr>Possible side-effects</vt:lpstr>
      <vt:lpstr>PowerPoint Presentation</vt:lpstr>
      <vt:lpstr>Possible placebo-Effects</vt:lpstr>
      <vt:lpstr>Exp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Gardner</dc:creator>
  <cp:lastModifiedBy>David Gardner</cp:lastModifiedBy>
  <cp:revision>1</cp:revision>
  <dcterms:created xsi:type="dcterms:W3CDTF">2024-10-30T11:35:37Z</dcterms:created>
  <dcterms:modified xsi:type="dcterms:W3CDTF">2024-10-30T22:06:11Z</dcterms:modified>
</cp:coreProperties>
</file>