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14" y="10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69472330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2341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45d734870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45d734870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26470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45d734870c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45d734870c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026939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45d734870c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45d734870c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269537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45d734870c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45d734870c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2016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Punishment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Retributivism </a:t>
            </a: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Direct relationship between offence and punishment</a:t>
            </a: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Offenders deserve their punishment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Kant’s principle of equality &amp; principle of retaliation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Punishment should reflect the crime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Consequentialism </a:t>
            </a:r>
            <a:endParaRPr/>
          </a:p>
        </p:txBody>
      </p:sp>
      <p:sp>
        <p:nvSpPr>
          <p:cNvPr id="67" name="Google Shape;67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9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Punishment is justified in terms of good consequences outweighing the bad consequences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Possible good consequences: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	Reform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	Deterrent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	Incapacitation of offenders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nature and the degree of the punishment should be set to bring the best consequences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	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H.L.A Hart</a:t>
            </a:r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012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Hart, H.L.A. “Prolegomenon to the Principles of Punishment.” In </a:t>
            </a:r>
            <a:r>
              <a:rPr lang="en-GB" sz="1200" i="1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Punishment and Responsibility: Essays in the Philosophy of Law</a:t>
            </a: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. New York: Oxford University Press, 1968</a:t>
            </a:r>
            <a:endParaRPr sz="1200"/>
          </a:p>
        </p:txBody>
      </p:sp>
      <p:pic>
        <p:nvPicPr>
          <p:cNvPr id="74" name="Google Shape;74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07750" y="800100"/>
            <a:ext cx="3324561" cy="3416400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6"/>
          <p:cNvSpPr txBox="1"/>
          <p:nvPr/>
        </p:nvSpPr>
        <p:spPr>
          <a:xfrm>
            <a:off x="5634425" y="4273575"/>
            <a:ext cx="3198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(1907 -1992)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body" idx="1"/>
          </p:nvPr>
        </p:nvSpPr>
        <p:spPr>
          <a:xfrm>
            <a:off x="311700" y="358125"/>
            <a:ext cx="8520600" cy="42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Applying different theories to different aspect of punishment: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justification for punishment - Consequentialist justification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Who should be punished - Retributive justification (This can be overridden in exceptional circumstances)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Offenders only punished if there is a consequentialist justification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</Words>
  <Application>Microsoft Office PowerPoint</Application>
  <PresentationFormat>On-screen Show (16:9)</PresentationFormat>
  <Paragraphs>26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Georgia</vt:lpstr>
      <vt:lpstr>Simple Light</vt:lpstr>
      <vt:lpstr>Punishment</vt:lpstr>
      <vt:lpstr>Retributivism </vt:lpstr>
      <vt:lpstr>Consequentialism </vt:lpstr>
      <vt:lpstr>H.L.A Hart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Punishment</dc:title>
  <dc:creator>Tristan Nash</dc:creator>
  <cp:lastModifiedBy>Tristan Nash</cp:lastModifiedBy>
  <cp:revision>1</cp:revision>
  <dcterms:modified xsi:type="dcterms:W3CDTF">2018-11-11T23:13:33Z</dcterms:modified>
</cp:coreProperties>
</file>