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A6BC26-58CC-FFB0-2B00-7637A8D500B6}" v="3" dt="2026-10-09T10:18:39.1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0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presProps" Target="presProps.xml" Id="rId8" /><Relationship Type="http://schemas.microsoft.com/office/2015/10/relationships/revisionInfo" Target="revisionInfo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tableStyles" Target="tableStyles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0" /><Relationship Type="http://schemas.openxmlformats.org/officeDocument/2006/relationships/slide" Target="slides/slide3.xml" Id="rId4" /><Relationship Type="http://schemas.openxmlformats.org/officeDocument/2006/relationships/viewProps" Target="viewProp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AD645-49AC-1272-6DE1-D39AD263A3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78704C-099A-AEF6-877E-B4673B665B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2DCC3-B73B-095E-4095-6199FF8A5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8DCB35-0A17-0125-620B-ECB2A0F24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91381-E769-0888-585E-38F05FC47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437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85C07-CA0B-CC91-A043-F8E71F8F4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8F628-ADE6-BB92-FBF3-18F82873B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8AE0E-19CA-5773-A871-E6C63CC30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26AA49-9CF5-1C0B-1010-AACE1A689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16B6C-71E3-529B-4E4A-F68677F37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136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14246-8459-37E6-6F79-16DCD1E98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6D49E0-7E9F-E7CC-D3C5-5519690680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B06B7-443D-BBEA-987E-A750F019B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859242-2905-00C7-1920-BB103E338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4264D9-D15D-D95F-9933-ED0F33FCC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609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815AC-4AAC-5AF0-6CC8-6961AA35D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02F11-835F-4497-FB59-916D3A062A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71152-5FD8-6111-B7F2-84A5CE6CB1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F5AE14-65A4-ADD0-1417-CAAAD551D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11BF20-9493-877F-434D-7874FFE68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417CF4-F46E-5FFE-C758-620541721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987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4D634-B9E4-9D2F-FFAE-D1994E1F1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C3EE53-B8DD-BB98-5D51-AE526E1A77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1D4E8B-FE5D-504A-E31B-EF7046A0DF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86ADB3-9540-5D7C-8574-A49D218323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FA2EBA-04A3-F4D7-648C-0C2150BA04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05E328-E5FF-F063-0970-E4DC777E0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95A02B-49A8-D38D-7D5C-3F007BBB1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095A8F-38E1-63C2-0033-C991A2E70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196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9DDE6-B79D-1299-D2CD-5A017D8BA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3A3F79-3A28-9950-09E4-58D4E2651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9A88EC-3C23-5028-7E11-E19500E23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F69DAE-53B7-13F8-1FF9-3632EA70F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344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B00142-F3BA-B99E-6395-ADD3FD60E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23C18F-20AC-93CA-A2FC-A4D758327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02EB33-43E7-AD8A-E0E7-21D58016A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417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28A54-7B46-3FA0-66E1-5D8DA99B6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739F4-6C3A-26F4-A9C4-D70B3B38E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DF5A2E-8871-ED0C-53E5-D0503252B2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1BF98D-398E-5937-1E3A-3CDD039EA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72BDAA-3E6F-239E-6330-9E124DBBD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8499A3-CDBF-ACB2-C5CC-14E1D4A12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80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EFA7E-3916-A6BD-B371-A6A3753C2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9F6310-0F65-556A-1EFB-8278067F3AF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8F8537-987A-8B04-A3CB-0A43AED087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F9339-2C6F-0EFE-9A0E-A6CE2CF84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61B739-E090-2858-621A-9BE335EC5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2561C6-2287-F26F-0041-5AB5FB0CA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129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D63CF-553F-41F9-C206-41DD887F8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E4B8DA-68F7-2D0F-0581-E275D8F71C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E2DD47-73EB-B867-012B-383C97FC1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E1A20A-CEB7-39CA-F5E3-9B6C453BC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CE1865-BA21-404F-1497-6E7B1FE9A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428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27B2C0-3888-0BD9-EFEA-0A648DFD8B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E4D91E-B941-A71D-C125-B1DC998119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498D59-840C-FD47-1250-BF30038FA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0835CB-4AE3-4080-EC0A-127F545B7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81746D-9702-E346-CC18-348B6A73D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023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31D82F-C86A-D449-E636-112CAE21B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CE427D-9CA4-98C5-98A7-ED0A9D5ABE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F852A-7787-1CD7-497F-F78D0F70A4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B0D585-E2B4-4FBE-AF9D-695A037FF45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547D33-7BE8-C6E8-598F-E7FE820F9A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1C495-6DCF-E736-C679-063419C053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F56CF7-9539-4975-8353-3F589641F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093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hduhb.nhs.wales/about-us/governance-arrangements/policies-and-written-control-documents/policies/hduhb-all-wales-prior-approval-policy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humannutrition/chapter/building-healthy-eating-pattern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hduhb.nhs.wales/about-us/governance-arrangements/policies-and-written-control-documents/policies/hduhb-all-wales-prior-approval-policy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hduhb.nhs.wales/about-us/governance-arrangements/policies-and-written-control-documents/policies/hduhb-all-wales-prior-approval-policy/" TargetMode="External"/><Relationship Id="rId2" Type="http://schemas.openxmlformats.org/officeDocument/2006/relationships/hyperlink" Target="https://digital.nhs.uk/data-and-information/information-standards/governance/latest-activity/standards-and-collections/dapb0090-health-and-social-care-organisation-reference-dat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F8FDF-978B-DE4B-EAEB-7B6B42865B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Social Model of Health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5B816A-ED36-895F-322A-5E4A673981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Zaib un Nissa</a:t>
            </a:r>
          </a:p>
          <a:p>
            <a:r>
              <a:rPr lang="en-GB" dirty="0"/>
              <a:t>     2. Nicolette Ramsay</a:t>
            </a:r>
          </a:p>
          <a:p>
            <a:r>
              <a:rPr lang="en-GB" dirty="0"/>
              <a:t>3.  Esther </a:t>
            </a:r>
            <a:r>
              <a:rPr lang="en-GB" dirty="0" err="1"/>
              <a:t>Nwache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6381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611CC-8449-3900-35F8-6C7724D6B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What is model about?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CBFAB-589D-2F9A-8CD1-8C8A9773E2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health framework.</a:t>
            </a:r>
          </a:p>
          <a:p>
            <a:r>
              <a:rPr lang="en-GB" dirty="0"/>
              <a:t>Shape a person health and wellbeing based on their surroundings.</a:t>
            </a:r>
          </a:p>
          <a:p>
            <a:r>
              <a:rPr lang="en-GB" dirty="0"/>
              <a:t>Economic situation</a:t>
            </a:r>
          </a:p>
          <a:p>
            <a:r>
              <a:rPr lang="en-GB" dirty="0"/>
              <a:t>Social circumstances.</a:t>
            </a:r>
          </a:p>
          <a:p>
            <a:r>
              <a:rPr lang="en-GB" dirty="0"/>
              <a:t>Experiences like education ,place of work etc</a:t>
            </a:r>
          </a:p>
          <a:p>
            <a:r>
              <a:rPr lang="en-GB" dirty="0"/>
              <a:t>Not biology or individual choices.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(</a:t>
            </a:r>
            <a:r>
              <a:rPr lang="en-GB" dirty="0">
                <a:hlinkClick r:id="rId2"/>
              </a:rPr>
              <a:t>Hywel Dda University Health Board</a:t>
            </a:r>
            <a:r>
              <a:rPr lang="en-GB" dirty="0"/>
              <a:t>, 2025).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26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F3C4F-1D0B-0CE1-4673-5808C5F1B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3D54E11-4724-439D-9F42-B5E2B1E6A0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04938" y="69873"/>
            <a:ext cx="10197414" cy="6718618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EE5EF4-E433-05F3-28D8-94CCB5DAD8E5}"/>
              </a:ext>
            </a:extLst>
          </p:cNvPr>
          <p:cNvSpPr txBox="1"/>
          <p:nvPr/>
        </p:nvSpPr>
        <p:spPr>
          <a:xfrm>
            <a:off x="2239658" y="5874091"/>
            <a:ext cx="661093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ecampusontario.pressbooks.pub/humannutrition/chapter/building-healthy-eating-pattern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830999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C5C4E-9AF4-E70B-F8D9-F2103B188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How does it relate to social 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22E49-3269-35B6-E3FB-DABC57FECC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Housing quality</a:t>
            </a:r>
          </a:p>
          <a:p>
            <a:r>
              <a:rPr lang="en-GB" dirty="0"/>
              <a:t>Income and employment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Social support</a:t>
            </a:r>
          </a:p>
          <a:p>
            <a:r>
              <a:rPr lang="en-GB" dirty="0"/>
              <a:t>Access to the resources</a:t>
            </a:r>
          </a:p>
          <a:p>
            <a:r>
              <a:rPr lang="en-GB" dirty="0"/>
              <a:t>Inequalities linked to the gender , disability, ethnicity and poverty.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(NHS England, 2022)</a:t>
            </a:r>
          </a:p>
        </p:txBody>
      </p:sp>
    </p:spTree>
    <p:extLst>
      <p:ext uri="{BB962C8B-B14F-4D97-AF65-F5344CB8AC3E}">
        <p14:creationId xmlns:p14="http://schemas.microsoft.com/office/powerpoint/2010/main" val="3308202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29B69-391D-9EB5-DC45-D976B037F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790816" cy="1582009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dirty="0">
                <a:solidFill>
                  <a:srgbClr val="7030A0"/>
                </a:solidFill>
              </a:rPr>
              <a:t>How to relate to the principles of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4AAF9-BDDF-FFE6-CB3D-B0C403B2B9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Royal open college states that social model requires multi-agency and cross-sector  collaboration because no one doctor or department can do the job alone.</a:t>
            </a:r>
          </a:p>
          <a:p>
            <a:r>
              <a:rPr lang="en-GB" dirty="0"/>
              <a:t>Promote equality</a:t>
            </a:r>
          </a:p>
          <a:p>
            <a:r>
              <a:rPr lang="en-GB" dirty="0"/>
              <a:t>Do not discriminate, treat everyone fairly</a:t>
            </a:r>
          </a:p>
          <a:p>
            <a:r>
              <a:rPr lang="en-GB" dirty="0"/>
              <a:t>It support the person emotionally not only the illness.</a:t>
            </a:r>
          </a:p>
          <a:p>
            <a:r>
              <a:rPr lang="en-GB" dirty="0"/>
              <a:t>Person centred care according to (</a:t>
            </a:r>
            <a:r>
              <a:rPr lang="en-GB" dirty="0" err="1"/>
              <a:t>SCIE,N.d</a:t>
            </a:r>
            <a:r>
              <a:rPr lang="en-GB" dirty="0"/>
              <a:t>). It involves the people in decision making about the care and support plan by bringing the idea and knowledge.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(</a:t>
            </a:r>
            <a:r>
              <a:rPr lang="en-GB" dirty="0">
                <a:hlinkClick r:id="rId2"/>
              </a:rPr>
              <a:t>Hywel Dda University Health Board</a:t>
            </a:r>
            <a:r>
              <a:rPr lang="en-GB" dirty="0"/>
              <a:t>, 2025).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06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49340-8534-C23E-6375-65C14B520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C3DD3-3F16-C5CC-EA24-2673D6B00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https://digital.nhs.uk/data-and-information/information-standards/governance/latest-activity/standards-and-collections/dapb0090-health-and-social-care-organisation-reference-data</a:t>
            </a:r>
            <a:endParaRPr lang="en-GB" dirty="0"/>
          </a:p>
          <a:p>
            <a:r>
              <a:rPr lang="en-GB" dirty="0"/>
              <a:t>Oliver, M. (1990) </a:t>
            </a:r>
            <a:r>
              <a:rPr lang="en-GB" i="1" dirty="0"/>
              <a:t>The Politics of Disablement</a:t>
            </a:r>
            <a:r>
              <a:rPr lang="en-GB" dirty="0"/>
              <a:t>. London: Macmillan Education.</a:t>
            </a:r>
          </a:p>
          <a:p>
            <a:r>
              <a:rPr lang="en-GB" dirty="0"/>
              <a:t>(</a:t>
            </a:r>
            <a:r>
              <a:rPr lang="en-GB" dirty="0">
                <a:hlinkClick r:id="rId3"/>
              </a:rPr>
              <a:t>Hywel Dda University Health Board</a:t>
            </a:r>
            <a:r>
              <a:rPr lang="en-GB" dirty="0"/>
              <a:t>, 2025).</a:t>
            </a:r>
          </a:p>
        </p:txBody>
      </p:sp>
    </p:spTree>
    <p:extLst>
      <p:ext uri="{BB962C8B-B14F-4D97-AF65-F5344CB8AC3E}">
        <p14:creationId xmlns:p14="http://schemas.microsoft.com/office/powerpoint/2010/main" val="39341132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258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Social Model of Health</vt:lpstr>
      <vt:lpstr>What is model about?</vt:lpstr>
      <vt:lpstr>PowerPoint Presentation</vt:lpstr>
      <vt:lpstr>How does it relate to social care?</vt:lpstr>
      <vt:lpstr> How to relate to the principles of health and social care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Zaib Un Nissa (2511761)</dc:creator>
  <cp:lastModifiedBy>Zaib Un Nissa (2511761)</cp:lastModifiedBy>
  <cp:revision>4</cp:revision>
  <dcterms:created xsi:type="dcterms:W3CDTF">2026-10-09T08:57:58Z</dcterms:created>
  <dcterms:modified xsi:type="dcterms:W3CDTF">2026-10-09T10:18:45Z</dcterms:modified>
</cp:coreProperties>
</file>