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59" r:id="rId5"/>
    <p:sldId id="260" r:id="rId6"/>
    <p:sldId id="262" r:id="rId7"/>
    <p:sldId id="265" r:id="rId8"/>
    <p:sldId id="267" r:id="rId9"/>
    <p:sldId id="269" r:id="rId10"/>
    <p:sldId id="27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A429F5-242D-4D54-80A0-A5E4BD18DBED}" v="728" dt="2020-12-04T18:01:18.5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iana Turbatu (1919066)" userId="S::1919066@student.uwtsd.ac.uk::ce666620-cea5-4bb0-93ac-7002c488a500" providerId="AD" clId="Web-{5FA429F5-242D-4D54-80A0-A5E4BD18DBED}"/>
    <pc:docChg chg="addSld delSld modSld addMainMaster delMainMaster">
      <pc:chgData name="Liliana Turbatu (1919066)" userId="S::1919066@student.uwtsd.ac.uk::ce666620-cea5-4bb0-93ac-7002c488a500" providerId="AD" clId="Web-{5FA429F5-242D-4D54-80A0-A5E4BD18DBED}" dt="2020-12-04T18:01:18.548" v="755" actId="20577"/>
      <pc:docMkLst>
        <pc:docMk/>
      </pc:docMkLst>
      <pc:sldChg chg="addSp delSp modSp mod setBg modClrScheme delDesignElem chgLayout">
        <pc:chgData name="Liliana Turbatu (1919066)" userId="S::1919066@student.uwtsd.ac.uk::ce666620-cea5-4bb0-93ac-7002c488a500" providerId="AD" clId="Web-{5FA429F5-242D-4D54-80A0-A5E4BD18DBED}" dt="2020-12-03T16:14:01.160" v="606" actId="20577"/>
        <pc:sldMkLst>
          <pc:docMk/>
          <pc:sldMk cId="109857222" sldId="256"/>
        </pc:sldMkLst>
        <pc:spChg chg="mod ord">
          <ac:chgData name="Liliana Turbatu (1919066)" userId="S::1919066@student.uwtsd.ac.uk::ce666620-cea5-4bb0-93ac-7002c488a500" providerId="AD" clId="Web-{5FA429F5-242D-4D54-80A0-A5E4BD18DBED}" dt="2020-12-03T16:14:01.160" v="606" actId="20577"/>
          <ac:spMkLst>
            <pc:docMk/>
            <pc:sldMk cId="109857222" sldId="256"/>
            <ac:spMk id="2" creationId="{00000000-0000-0000-0000-000000000000}"/>
          </ac:spMkLst>
        </pc:spChg>
        <pc:spChg chg="del mod">
          <ac:chgData name="Liliana Turbatu (1919066)" userId="S::1919066@student.uwtsd.ac.uk::ce666620-cea5-4bb0-93ac-7002c488a500" providerId="AD" clId="Web-{5FA429F5-242D-4D54-80A0-A5E4BD18DBED}" dt="2020-12-03T15:35:20.645" v="21"/>
          <ac:spMkLst>
            <pc:docMk/>
            <pc:sldMk cId="109857222" sldId="256"/>
            <ac:spMk id="3" creationId="{00000000-0000-0000-0000-000000000000}"/>
          </ac:spMkLst>
        </pc:spChg>
        <pc:spChg chg="add del">
          <ac:chgData name="Liliana Turbatu (1919066)" userId="S::1919066@student.uwtsd.ac.uk::ce666620-cea5-4bb0-93ac-7002c488a500" providerId="AD" clId="Web-{5FA429F5-242D-4D54-80A0-A5E4BD18DBED}" dt="2020-12-03T16:07:41.590" v="413"/>
          <ac:spMkLst>
            <pc:docMk/>
            <pc:sldMk cId="109857222" sldId="256"/>
            <ac:spMk id="5" creationId="{729F2144-48B7-4730-955E-365ECED3ABE0}"/>
          </ac:spMkLst>
        </pc:spChg>
        <pc:spChg chg="add del">
          <ac:chgData name="Liliana Turbatu (1919066)" userId="S::1919066@student.uwtsd.ac.uk::ce666620-cea5-4bb0-93ac-7002c488a500" providerId="AD" clId="Web-{5FA429F5-242D-4D54-80A0-A5E4BD18DBED}" dt="2020-12-03T16:07:41.590" v="413"/>
          <ac:spMkLst>
            <pc:docMk/>
            <pc:sldMk cId="109857222" sldId="256"/>
            <ac:spMk id="6" creationId="{E765FF50-D2F9-4A4F-86ED-F101E172BA93}"/>
          </ac:spMkLst>
        </pc:spChg>
        <pc:spChg chg="add del">
          <ac:chgData name="Liliana Turbatu (1919066)" userId="S::1919066@student.uwtsd.ac.uk::ce666620-cea5-4bb0-93ac-7002c488a500" providerId="AD" clId="Web-{5FA429F5-242D-4D54-80A0-A5E4BD18DBED}" dt="2020-12-03T16:07:41.590" v="413"/>
          <ac:spMkLst>
            <pc:docMk/>
            <pc:sldMk cId="109857222" sldId="256"/>
            <ac:spMk id="8" creationId="{04D834C7-8223-43DA-AA30-E15A1BC7BB4E}"/>
          </ac:spMkLst>
        </pc:spChg>
        <pc:spChg chg="add del">
          <ac:chgData name="Liliana Turbatu (1919066)" userId="S::1919066@student.uwtsd.ac.uk::ce666620-cea5-4bb0-93ac-7002c488a500" providerId="AD" clId="Web-{5FA429F5-242D-4D54-80A0-A5E4BD18DBED}" dt="2020-12-03T15:33:52.565" v="4"/>
          <ac:spMkLst>
            <pc:docMk/>
            <pc:sldMk cId="109857222" sldId="256"/>
            <ac:spMk id="9" creationId="{99D89EBB-72B3-43C9-BAA0-C3D3A97AD3AC}"/>
          </ac:spMkLst>
        </pc:spChg>
        <pc:spChg chg="add del mod ord">
          <ac:chgData name="Liliana Turbatu (1919066)" userId="S::1919066@student.uwtsd.ac.uk::ce666620-cea5-4bb0-93ac-7002c488a500" providerId="AD" clId="Web-{5FA429F5-242D-4D54-80A0-A5E4BD18DBED}" dt="2020-12-03T16:08:22.950" v="416"/>
          <ac:spMkLst>
            <pc:docMk/>
            <pc:sldMk cId="109857222" sldId="256"/>
            <ac:spMk id="10" creationId="{73B42B16-DBD1-4B1B-9360-C799667C0F8E}"/>
          </ac:spMkLst>
        </pc:spChg>
        <pc:spChg chg="add del">
          <ac:chgData name="Liliana Turbatu (1919066)" userId="S::1919066@student.uwtsd.ac.uk::ce666620-cea5-4bb0-93ac-7002c488a500" providerId="AD" clId="Web-{5FA429F5-242D-4D54-80A0-A5E4BD18DBED}" dt="2020-12-03T15:33:52.565" v="4"/>
          <ac:spMkLst>
            <pc:docMk/>
            <pc:sldMk cId="109857222" sldId="256"/>
            <ac:spMk id="11" creationId="{5A6BA549-E7EA-4091-94B3-7B2B3044E387}"/>
          </ac:spMkLst>
        </pc:spChg>
        <pc:spChg chg="add del mod ord">
          <ac:chgData name="Liliana Turbatu (1919066)" userId="S::1919066@student.uwtsd.ac.uk::ce666620-cea5-4bb0-93ac-7002c488a500" providerId="AD" clId="Web-{5FA429F5-242D-4D54-80A0-A5E4BD18DBED}" dt="2020-12-03T16:08:22.950" v="416"/>
          <ac:spMkLst>
            <pc:docMk/>
            <pc:sldMk cId="109857222" sldId="256"/>
            <ac:spMk id="12" creationId="{1E1D559C-B06B-4B1E-B435-99DF02239D57}"/>
          </ac:spMkLst>
        </pc:spChg>
        <pc:spChg chg="add del">
          <ac:chgData name="Liliana Turbatu (1919066)" userId="S::1919066@student.uwtsd.ac.uk::ce666620-cea5-4bb0-93ac-7002c488a500" providerId="AD" clId="Web-{5FA429F5-242D-4D54-80A0-A5E4BD18DBED}" dt="2020-12-03T16:07:41.590" v="413"/>
          <ac:spMkLst>
            <pc:docMk/>
            <pc:sldMk cId="109857222" sldId="256"/>
            <ac:spMk id="15" creationId="{B62DE6C5-8EB8-4E41-B0FF-93563AA4C56C}"/>
          </ac:spMkLst>
        </pc:spChg>
        <pc:spChg chg="add mod ord">
          <ac:chgData name="Liliana Turbatu (1919066)" userId="S::1919066@student.uwtsd.ac.uk::ce666620-cea5-4bb0-93ac-7002c488a500" providerId="AD" clId="Web-{5FA429F5-242D-4D54-80A0-A5E4BD18DBED}" dt="2020-12-03T16:10:44.890" v="489" actId="20577"/>
          <ac:spMkLst>
            <pc:docMk/>
            <pc:sldMk cId="109857222" sldId="256"/>
            <ac:spMk id="17" creationId="{B938239C-40FC-4482-806D-370EC9DCD81D}"/>
          </ac:spMkLst>
        </pc:spChg>
        <pc:spChg chg="add del">
          <ac:chgData name="Liliana Turbatu (1919066)" userId="S::1919066@student.uwtsd.ac.uk::ce666620-cea5-4bb0-93ac-7002c488a500" providerId="AD" clId="Web-{5FA429F5-242D-4D54-80A0-A5E4BD18DBED}" dt="2020-12-03T15:33:52.565" v="4"/>
          <ac:spMkLst>
            <pc:docMk/>
            <pc:sldMk cId="109857222" sldId="256"/>
            <ac:spMk id="23" creationId="{613F3963-915E-4812-8B39-BE6EA7CC82DA}"/>
          </ac:spMkLst>
        </pc:spChg>
        <pc:grpChg chg="add del">
          <ac:chgData name="Liliana Turbatu (1919066)" userId="S::1919066@student.uwtsd.ac.uk::ce666620-cea5-4bb0-93ac-7002c488a500" providerId="AD" clId="Web-{5FA429F5-242D-4D54-80A0-A5E4BD18DBED}" dt="2020-12-03T15:33:52.565" v="4"/>
          <ac:grpSpMkLst>
            <pc:docMk/>
            <pc:sldMk cId="109857222" sldId="256"/>
            <ac:grpSpMk id="13" creationId="{C8F3AECA-1E28-4DB0-901D-747B827596E9}"/>
          </ac:grpSpMkLst>
        </pc:grpChg>
        <pc:grpChg chg="add del">
          <ac:chgData name="Liliana Turbatu (1919066)" userId="S::1919066@student.uwtsd.ac.uk::ce666620-cea5-4bb0-93ac-7002c488a500" providerId="AD" clId="Web-{5FA429F5-242D-4D54-80A0-A5E4BD18DBED}" dt="2020-12-03T15:33:52.565" v="4"/>
          <ac:grpSpMkLst>
            <pc:docMk/>
            <pc:sldMk cId="109857222" sldId="256"/>
            <ac:grpSpMk id="18" creationId="{3214C51D-3B74-4CCB-82B8-A184460FCAA2}"/>
          </ac:grpSpMkLst>
        </pc:grpChg>
        <pc:picChg chg="add del">
          <ac:chgData name="Liliana Turbatu (1919066)" userId="S::1919066@student.uwtsd.ac.uk::ce666620-cea5-4bb0-93ac-7002c488a500" providerId="AD" clId="Web-{5FA429F5-242D-4D54-80A0-A5E4BD18DBED}" dt="2020-12-03T15:33:52.565" v="4"/>
          <ac:picMkLst>
            <pc:docMk/>
            <pc:sldMk cId="109857222" sldId="256"/>
            <ac:picMk id="4" creationId="{DCFB8B29-89E6-4B9E-86E6-51BEA3A36046}"/>
          </ac:picMkLst>
        </pc:picChg>
        <pc:picChg chg="add del mod">
          <ac:chgData name="Liliana Turbatu (1919066)" userId="S::1919066@student.uwtsd.ac.uk::ce666620-cea5-4bb0-93ac-7002c488a500" providerId="AD" clId="Web-{5FA429F5-242D-4D54-80A0-A5E4BD18DBED}" dt="2020-12-03T16:08:02.700" v="415"/>
          <ac:picMkLst>
            <pc:docMk/>
            <pc:sldMk cId="109857222" sldId="256"/>
            <ac:picMk id="7" creationId="{CD486F04-A285-4D97-AFB0-9074C2BAB7B0}"/>
          </ac:picMkLst>
        </pc:picChg>
      </pc:sldChg>
      <pc:sldChg chg="addSp delSp modSp new mod setBg">
        <pc:chgData name="Liliana Turbatu (1919066)" userId="S::1919066@student.uwtsd.ac.uk::ce666620-cea5-4bb0-93ac-7002c488a500" providerId="AD" clId="Web-{5FA429F5-242D-4D54-80A0-A5E4BD18DBED}" dt="2020-12-03T15:43:44.858" v="65" actId="20577"/>
        <pc:sldMkLst>
          <pc:docMk/>
          <pc:sldMk cId="3756263758" sldId="257"/>
        </pc:sldMkLst>
        <pc:spChg chg="mod">
          <ac:chgData name="Liliana Turbatu (1919066)" userId="S::1919066@student.uwtsd.ac.uk::ce666620-cea5-4bb0-93ac-7002c488a500" providerId="AD" clId="Web-{5FA429F5-242D-4D54-80A0-A5E4BD18DBED}" dt="2020-12-03T15:43:42.045" v="62" actId="14100"/>
          <ac:spMkLst>
            <pc:docMk/>
            <pc:sldMk cId="3756263758" sldId="257"/>
            <ac:spMk id="2" creationId="{86BE3FC8-BCA5-4403-B820-C93C3B955C72}"/>
          </ac:spMkLst>
        </pc:spChg>
        <pc:spChg chg="del">
          <ac:chgData name="Liliana Turbatu (1919066)" userId="S::1919066@student.uwtsd.ac.uk::ce666620-cea5-4bb0-93ac-7002c488a500" providerId="AD" clId="Web-{5FA429F5-242D-4D54-80A0-A5E4BD18DBED}" dt="2020-12-03T15:35:47.036" v="23"/>
          <ac:spMkLst>
            <pc:docMk/>
            <pc:sldMk cId="3756263758" sldId="257"/>
            <ac:spMk id="3" creationId="{163DB1A7-87C8-4416-BDD1-6821715FB5A9}"/>
          </ac:spMkLst>
        </pc:spChg>
        <pc:spChg chg="add del mod">
          <ac:chgData name="Liliana Turbatu (1919066)" userId="S::1919066@student.uwtsd.ac.uk::ce666620-cea5-4bb0-93ac-7002c488a500" providerId="AD" clId="Web-{5FA429F5-242D-4D54-80A0-A5E4BD18DBED}" dt="2020-12-03T15:39:19.571" v="50"/>
          <ac:spMkLst>
            <pc:docMk/>
            <pc:sldMk cId="3756263758" sldId="257"/>
            <ac:spMk id="4" creationId="{E96272C3-6C2D-47DC-8917-2DC2EA62A72B}"/>
          </ac:spMkLst>
        </pc:spChg>
        <pc:spChg chg="add mod">
          <ac:chgData name="Liliana Turbatu (1919066)" userId="S::1919066@student.uwtsd.ac.uk::ce666620-cea5-4bb0-93ac-7002c488a500" providerId="AD" clId="Web-{5FA429F5-242D-4D54-80A0-A5E4BD18DBED}" dt="2020-12-03T15:43:44.858" v="65" actId="20577"/>
          <ac:spMkLst>
            <pc:docMk/>
            <pc:sldMk cId="3756263758" sldId="257"/>
            <ac:spMk id="5" creationId="{44076BA2-51DE-4B56-B635-26F6CC557E8A}"/>
          </ac:spMkLst>
        </pc:spChg>
        <pc:spChg chg="add">
          <ac:chgData name="Liliana Turbatu (1919066)" userId="S::1919066@student.uwtsd.ac.uk::ce666620-cea5-4bb0-93ac-7002c488a500" providerId="AD" clId="Web-{5FA429F5-242D-4D54-80A0-A5E4BD18DBED}" dt="2020-12-03T15:35:47.036" v="23"/>
          <ac:spMkLst>
            <pc:docMk/>
            <pc:sldMk cId="3756263758" sldId="257"/>
            <ac:spMk id="8" creationId="{0BABF38A-8A0D-492E-BD20-6CF4D46B50BD}"/>
          </ac:spMkLst>
        </pc:spChg>
        <pc:spChg chg="add">
          <ac:chgData name="Liliana Turbatu (1919066)" userId="S::1919066@student.uwtsd.ac.uk::ce666620-cea5-4bb0-93ac-7002c488a500" providerId="AD" clId="Web-{5FA429F5-242D-4D54-80A0-A5E4BD18DBED}" dt="2020-12-03T15:35:47.036" v="23"/>
          <ac:spMkLst>
            <pc:docMk/>
            <pc:sldMk cId="3756263758" sldId="257"/>
            <ac:spMk id="12" creationId="{2D924463-4DB7-437D-85B1-7EE5042DE522}"/>
          </ac:spMkLst>
        </pc:spChg>
        <pc:spChg chg="add">
          <ac:chgData name="Liliana Turbatu (1919066)" userId="S::1919066@student.uwtsd.ac.uk::ce666620-cea5-4bb0-93ac-7002c488a500" providerId="AD" clId="Web-{5FA429F5-242D-4D54-80A0-A5E4BD18DBED}" dt="2020-12-03T15:35:47.036" v="23"/>
          <ac:spMkLst>
            <pc:docMk/>
            <pc:sldMk cId="3756263758" sldId="257"/>
            <ac:spMk id="14" creationId="{9F108545-2EA9-4B3E-915B-295949608005}"/>
          </ac:spMkLst>
        </pc:spChg>
        <pc:spChg chg="add">
          <ac:chgData name="Liliana Turbatu (1919066)" userId="S::1919066@student.uwtsd.ac.uk::ce666620-cea5-4bb0-93ac-7002c488a500" providerId="AD" clId="Web-{5FA429F5-242D-4D54-80A0-A5E4BD18DBED}" dt="2020-12-03T15:35:47.036" v="23"/>
          <ac:spMkLst>
            <pc:docMk/>
            <pc:sldMk cId="3756263758" sldId="257"/>
            <ac:spMk id="16" creationId="{A232D1C9-8AD3-453F-948D-966B7A11B77A}"/>
          </ac:spMkLst>
        </pc:spChg>
        <pc:spChg chg="add">
          <ac:chgData name="Liliana Turbatu (1919066)" userId="S::1919066@student.uwtsd.ac.uk::ce666620-cea5-4bb0-93ac-7002c488a500" providerId="AD" clId="Web-{5FA429F5-242D-4D54-80A0-A5E4BD18DBED}" dt="2020-12-03T15:35:47.036" v="23"/>
          <ac:spMkLst>
            <pc:docMk/>
            <pc:sldMk cId="3756263758" sldId="257"/>
            <ac:spMk id="18" creationId="{F4ACD4D7-3FA3-4106-AFB4-55B58A02ED08}"/>
          </ac:spMkLst>
        </pc:spChg>
        <pc:picChg chg="add">
          <ac:chgData name="Liliana Turbatu (1919066)" userId="S::1919066@student.uwtsd.ac.uk::ce666620-cea5-4bb0-93ac-7002c488a500" providerId="AD" clId="Web-{5FA429F5-242D-4D54-80A0-A5E4BD18DBED}" dt="2020-12-03T15:35:47.036" v="23"/>
          <ac:picMkLst>
            <pc:docMk/>
            <pc:sldMk cId="3756263758" sldId="257"/>
            <ac:picMk id="10" creationId="{1CB7E8AE-A3AC-4BB7-A5C6-F00EC697B265}"/>
          </ac:picMkLst>
        </pc:picChg>
      </pc:sldChg>
      <pc:sldChg chg="addSp modSp new mod setBg">
        <pc:chgData name="Liliana Turbatu (1919066)" userId="S::1919066@student.uwtsd.ac.uk::ce666620-cea5-4bb0-93ac-7002c488a500" providerId="AD" clId="Web-{5FA429F5-242D-4D54-80A0-A5E4BD18DBED}" dt="2020-12-03T16:11:27.985" v="503" actId="20577"/>
        <pc:sldMkLst>
          <pc:docMk/>
          <pc:sldMk cId="3372330173" sldId="258"/>
        </pc:sldMkLst>
        <pc:spChg chg="mod">
          <ac:chgData name="Liliana Turbatu (1919066)" userId="S::1919066@student.uwtsd.ac.uk::ce666620-cea5-4bb0-93ac-7002c488a500" providerId="AD" clId="Web-{5FA429F5-242D-4D54-80A0-A5E4BD18DBED}" dt="2020-12-03T15:44:33.124" v="76" actId="14100"/>
          <ac:spMkLst>
            <pc:docMk/>
            <pc:sldMk cId="3372330173" sldId="258"/>
            <ac:spMk id="2" creationId="{5859277C-11C9-43CF-B461-771AAAD1D3DD}"/>
          </ac:spMkLst>
        </pc:spChg>
        <pc:spChg chg="mod">
          <ac:chgData name="Liliana Turbatu (1919066)" userId="S::1919066@student.uwtsd.ac.uk::ce666620-cea5-4bb0-93ac-7002c488a500" providerId="AD" clId="Web-{5FA429F5-242D-4D54-80A0-A5E4BD18DBED}" dt="2020-12-03T16:11:27.985" v="503" actId="20577"/>
          <ac:spMkLst>
            <pc:docMk/>
            <pc:sldMk cId="3372330173" sldId="258"/>
            <ac:spMk id="3" creationId="{4B46FF4D-2681-485A-B3C4-DF80F49520F9}"/>
          </ac:spMkLst>
        </pc:spChg>
        <pc:spChg chg="add">
          <ac:chgData name="Liliana Turbatu (1919066)" userId="S::1919066@student.uwtsd.ac.uk::ce666620-cea5-4bb0-93ac-7002c488a500" providerId="AD" clId="Web-{5FA429F5-242D-4D54-80A0-A5E4BD18DBED}" dt="2020-12-03T15:43:52.561" v="68"/>
          <ac:spMkLst>
            <pc:docMk/>
            <pc:sldMk cId="3372330173" sldId="258"/>
            <ac:spMk id="8" creationId="{8651CFA9-6065-4243-AC48-858E359780B1}"/>
          </ac:spMkLst>
        </pc:spChg>
        <pc:spChg chg="add">
          <ac:chgData name="Liliana Turbatu (1919066)" userId="S::1919066@student.uwtsd.ac.uk::ce666620-cea5-4bb0-93ac-7002c488a500" providerId="AD" clId="Web-{5FA429F5-242D-4D54-80A0-A5E4BD18DBED}" dt="2020-12-03T15:43:52.561" v="68"/>
          <ac:spMkLst>
            <pc:docMk/>
            <pc:sldMk cId="3372330173" sldId="258"/>
            <ac:spMk id="10" creationId="{1DA57B7B-30D9-4515-9542-FFA699A3C8E8}"/>
          </ac:spMkLst>
        </pc:spChg>
        <pc:spChg chg="add">
          <ac:chgData name="Liliana Turbatu (1919066)" userId="S::1919066@student.uwtsd.ac.uk::ce666620-cea5-4bb0-93ac-7002c488a500" providerId="AD" clId="Web-{5FA429F5-242D-4D54-80A0-A5E4BD18DBED}" dt="2020-12-03T15:43:52.561" v="68"/>
          <ac:spMkLst>
            <pc:docMk/>
            <pc:sldMk cId="3372330173" sldId="258"/>
            <ac:spMk id="12" creationId="{9729F241-2B1B-40E9-A72C-63955DFFF74B}"/>
          </ac:spMkLst>
        </pc:spChg>
        <pc:spChg chg="add">
          <ac:chgData name="Liliana Turbatu (1919066)" userId="S::1919066@student.uwtsd.ac.uk::ce666620-cea5-4bb0-93ac-7002c488a500" providerId="AD" clId="Web-{5FA429F5-242D-4D54-80A0-A5E4BD18DBED}" dt="2020-12-03T15:43:52.561" v="68"/>
          <ac:spMkLst>
            <pc:docMk/>
            <pc:sldMk cId="3372330173" sldId="258"/>
            <ac:spMk id="14" creationId="{52B4B9D7-F359-44A2-87B4-EAFA68AA9781}"/>
          </ac:spMkLst>
        </pc:spChg>
      </pc:sldChg>
      <pc:sldChg chg="addSp modSp new mod setBg">
        <pc:chgData name="Liliana Turbatu (1919066)" userId="S::1919066@student.uwtsd.ac.uk::ce666620-cea5-4bb0-93ac-7002c488a500" providerId="AD" clId="Web-{5FA429F5-242D-4D54-80A0-A5E4BD18DBED}" dt="2020-12-03T16:11:41.454" v="513" actId="20577"/>
        <pc:sldMkLst>
          <pc:docMk/>
          <pc:sldMk cId="2372410182" sldId="259"/>
        </pc:sldMkLst>
        <pc:spChg chg="mod">
          <ac:chgData name="Liliana Turbatu (1919066)" userId="S::1919066@student.uwtsd.ac.uk::ce666620-cea5-4bb0-93ac-7002c488a500" providerId="AD" clId="Web-{5FA429F5-242D-4D54-80A0-A5E4BD18DBED}" dt="2020-12-03T15:47:26.097" v="111" actId="20577"/>
          <ac:spMkLst>
            <pc:docMk/>
            <pc:sldMk cId="2372410182" sldId="259"/>
            <ac:spMk id="2" creationId="{D0D5E6F1-3383-4F18-A487-5763B6AEF426}"/>
          </ac:spMkLst>
        </pc:spChg>
        <pc:spChg chg="mod">
          <ac:chgData name="Liliana Turbatu (1919066)" userId="S::1919066@student.uwtsd.ac.uk::ce666620-cea5-4bb0-93ac-7002c488a500" providerId="AD" clId="Web-{5FA429F5-242D-4D54-80A0-A5E4BD18DBED}" dt="2020-12-03T16:11:41.454" v="513" actId="20577"/>
          <ac:spMkLst>
            <pc:docMk/>
            <pc:sldMk cId="2372410182" sldId="259"/>
            <ac:spMk id="3" creationId="{605251DE-5D98-441D-870E-5666E01CEC83}"/>
          </ac:spMkLst>
        </pc:spChg>
        <pc:spChg chg="add">
          <ac:chgData name="Liliana Turbatu (1919066)" userId="S::1919066@student.uwtsd.ac.uk::ce666620-cea5-4bb0-93ac-7002c488a500" providerId="AD" clId="Web-{5FA429F5-242D-4D54-80A0-A5E4BD18DBED}" dt="2020-12-03T15:45:59.439" v="92"/>
          <ac:spMkLst>
            <pc:docMk/>
            <pc:sldMk cId="2372410182" sldId="259"/>
            <ac:spMk id="8" creationId="{8651CFA9-6065-4243-AC48-858E359780B1}"/>
          </ac:spMkLst>
        </pc:spChg>
        <pc:spChg chg="add">
          <ac:chgData name="Liliana Turbatu (1919066)" userId="S::1919066@student.uwtsd.ac.uk::ce666620-cea5-4bb0-93ac-7002c488a500" providerId="AD" clId="Web-{5FA429F5-242D-4D54-80A0-A5E4BD18DBED}" dt="2020-12-03T15:45:59.439" v="92"/>
          <ac:spMkLst>
            <pc:docMk/>
            <pc:sldMk cId="2372410182" sldId="259"/>
            <ac:spMk id="10" creationId="{1DA57B7B-30D9-4515-9542-FFA699A3C8E8}"/>
          </ac:spMkLst>
        </pc:spChg>
        <pc:spChg chg="add">
          <ac:chgData name="Liliana Turbatu (1919066)" userId="S::1919066@student.uwtsd.ac.uk::ce666620-cea5-4bb0-93ac-7002c488a500" providerId="AD" clId="Web-{5FA429F5-242D-4D54-80A0-A5E4BD18DBED}" dt="2020-12-03T15:45:59.439" v="92"/>
          <ac:spMkLst>
            <pc:docMk/>
            <pc:sldMk cId="2372410182" sldId="259"/>
            <ac:spMk id="12" creationId="{9729F241-2B1B-40E9-A72C-63955DFFF74B}"/>
          </ac:spMkLst>
        </pc:spChg>
        <pc:spChg chg="add">
          <ac:chgData name="Liliana Turbatu (1919066)" userId="S::1919066@student.uwtsd.ac.uk::ce666620-cea5-4bb0-93ac-7002c488a500" providerId="AD" clId="Web-{5FA429F5-242D-4D54-80A0-A5E4BD18DBED}" dt="2020-12-03T15:45:59.439" v="92"/>
          <ac:spMkLst>
            <pc:docMk/>
            <pc:sldMk cId="2372410182" sldId="259"/>
            <ac:spMk id="14" creationId="{52B4B9D7-F359-44A2-87B4-EAFA68AA9781}"/>
          </ac:spMkLst>
        </pc:spChg>
      </pc:sldChg>
      <pc:sldChg chg="addSp delSp modSp new mod setBg modClrScheme delDesignElem chgLayout">
        <pc:chgData name="Liliana Turbatu (1919066)" userId="S::1919066@student.uwtsd.ac.uk::ce666620-cea5-4bb0-93ac-7002c488a500" providerId="AD" clId="Web-{5FA429F5-242D-4D54-80A0-A5E4BD18DBED}" dt="2020-12-04T17:55:45.366" v="729" actId="20577"/>
        <pc:sldMkLst>
          <pc:docMk/>
          <pc:sldMk cId="3400919444" sldId="260"/>
        </pc:sldMkLst>
        <pc:spChg chg="mod ord">
          <ac:chgData name="Liliana Turbatu (1919066)" userId="S::1919066@student.uwtsd.ac.uk::ce666620-cea5-4bb0-93ac-7002c488a500" providerId="AD" clId="Web-{5FA429F5-242D-4D54-80A0-A5E4BD18DBED}" dt="2020-12-04T17:55:45.366" v="729" actId="20577"/>
          <ac:spMkLst>
            <pc:docMk/>
            <pc:sldMk cId="3400919444" sldId="260"/>
            <ac:spMk id="2" creationId="{49DDB96C-B0A0-4BA1-953A-530312B99C1F}"/>
          </ac:spMkLst>
        </pc:spChg>
        <pc:spChg chg="mod ord">
          <ac:chgData name="Liliana Turbatu (1919066)" userId="S::1919066@student.uwtsd.ac.uk::ce666620-cea5-4bb0-93ac-7002c488a500" providerId="AD" clId="Web-{5FA429F5-242D-4D54-80A0-A5E4BD18DBED}" dt="2020-12-04T17:54:07.207" v="658" actId="14100"/>
          <ac:spMkLst>
            <pc:docMk/>
            <pc:sldMk cId="3400919444" sldId="260"/>
            <ac:spMk id="3" creationId="{CB6AA1DA-4714-481A-A03E-6853B0E51AD3}"/>
          </ac:spMkLst>
        </pc:spChg>
        <pc:spChg chg="add mod ord">
          <ac:chgData name="Liliana Turbatu (1919066)" userId="S::1919066@student.uwtsd.ac.uk::ce666620-cea5-4bb0-93ac-7002c488a500" providerId="AD" clId="Web-{5FA429F5-242D-4D54-80A0-A5E4BD18DBED}" dt="2020-12-04T17:53:47.957" v="655" actId="20577"/>
          <ac:spMkLst>
            <pc:docMk/>
            <pc:sldMk cId="3400919444" sldId="260"/>
            <ac:spMk id="4" creationId="{6CB446AA-1D11-4306-8BE3-32C9075E25BA}"/>
          </ac:spMkLst>
        </pc:spChg>
        <pc:spChg chg="add del">
          <ac:chgData name="Liliana Turbatu (1919066)" userId="S::1919066@student.uwtsd.ac.uk::ce666620-cea5-4bb0-93ac-7002c488a500" providerId="AD" clId="Web-{5FA429F5-242D-4D54-80A0-A5E4BD18DBED}" dt="2020-12-04T17:53:29.144" v="653"/>
          <ac:spMkLst>
            <pc:docMk/>
            <pc:sldMk cId="3400919444" sldId="260"/>
            <ac:spMk id="5" creationId="{8651CFA9-6065-4243-AC48-858E359780B1}"/>
          </ac:spMkLst>
        </pc:spChg>
        <pc:spChg chg="add del">
          <ac:chgData name="Liliana Turbatu (1919066)" userId="S::1919066@student.uwtsd.ac.uk::ce666620-cea5-4bb0-93ac-7002c488a500" providerId="AD" clId="Web-{5FA429F5-242D-4D54-80A0-A5E4BD18DBED}" dt="2020-12-04T17:53:29.144" v="653"/>
          <ac:spMkLst>
            <pc:docMk/>
            <pc:sldMk cId="3400919444" sldId="260"/>
            <ac:spMk id="6" creationId="{F8B048C4-AB77-4182-B261-2C9BE59621FF}"/>
          </ac:spMkLst>
        </pc:spChg>
        <pc:spChg chg="add del">
          <ac:chgData name="Liliana Turbatu (1919066)" userId="S::1919066@student.uwtsd.ac.uk::ce666620-cea5-4bb0-93ac-7002c488a500" providerId="AD" clId="Web-{5FA429F5-242D-4D54-80A0-A5E4BD18DBED}" dt="2020-12-04T17:53:29.144" v="653"/>
          <ac:spMkLst>
            <pc:docMk/>
            <pc:sldMk cId="3400919444" sldId="260"/>
            <ac:spMk id="7" creationId="{FF180BDB-9919-4CD2-8B7C-47E82E4E34AD}"/>
          </ac:spMkLst>
        </pc:spChg>
        <pc:spChg chg="add del">
          <ac:chgData name="Liliana Turbatu (1919066)" userId="S::1919066@student.uwtsd.ac.uk::ce666620-cea5-4bb0-93ac-7002c488a500" providerId="AD" clId="Web-{5FA429F5-242D-4D54-80A0-A5E4BD18DBED}" dt="2020-12-03T15:47:39.191" v="116"/>
          <ac:spMkLst>
            <pc:docMk/>
            <pc:sldMk cId="3400919444" sldId="260"/>
            <ac:spMk id="8" creationId="{8651CFA9-6065-4243-AC48-858E359780B1}"/>
          </ac:spMkLst>
        </pc:spChg>
        <pc:spChg chg="add del">
          <ac:chgData name="Liliana Turbatu (1919066)" userId="S::1919066@student.uwtsd.ac.uk::ce666620-cea5-4bb0-93ac-7002c488a500" providerId="AD" clId="Web-{5FA429F5-242D-4D54-80A0-A5E4BD18DBED}" dt="2020-12-04T17:53:29.144" v="653"/>
          <ac:spMkLst>
            <pc:docMk/>
            <pc:sldMk cId="3400919444" sldId="260"/>
            <ac:spMk id="9" creationId="{EE536D7D-2324-4AE5-BFC2-627DFB147D43}"/>
          </ac:spMkLst>
        </pc:spChg>
        <pc:spChg chg="add del">
          <ac:chgData name="Liliana Turbatu (1919066)" userId="S::1919066@student.uwtsd.ac.uk::ce666620-cea5-4bb0-93ac-7002c488a500" providerId="AD" clId="Web-{5FA429F5-242D-4D54-80A0-A5E4BD18DBED}" dt="2020-12-03T15:47:39.191" v="116"/>
          <ac:spMkLst>
            <pc:docMk/>
            <pc:sldMk cId="3400919444" sldId="260"/>
            <ac:spMk id="10" creationId="{1DA57B7B-30D9-4515-9542-FFA699A3C8E8}"/>
          </ac:spMkLst>
        </pc:spChg>
        <pc:spChg chg="add del">
          <ac:chgData name="Liliana Turbatu (1919066)" userId="S::1919066@student.uwtsd.ac.uk::ce666620-cea5-4bb0-93ac-7002c488a500" providerId="AD" clId="Web-{5FA429F5-242D-4D54-80A0-A5E4BD18DBED}" dt="2020-12-03T15:47:39.191" v="116"/>
          <ac:spMkLst>
            <pc:docMk/>
            <pc:sldMk cId="3400919444" sldId="260"/>
            <ac:spMk id="12" creationId="{9729F241-2B1B-40E9-A72C-63955DFFF74B}"/>
          </ac:spMkLst>
        </pc:spChg>
        <pc:spChg chg="add del">
          <ac:chgData name="Liliana Turbatu (1919066)" userId="S::1919066@student.uwtsd.ac.uk::ce666620-cea5-4bb0-93ac-7002c488a500" providerId="AD" clId="Web-{5FA429F5-242D-4D54-80A0-A5E4BD18DBED}" dt="2020-12-03T15:47:39.191" v="116"/>
          <ac:spMkLst>
            <pc:docMk/>
            <pc:sldMk cId="3400919444" sldId="260"/>
            <ac:spMk id="14" creationId="{52B4B9D7-F359-44A2-87B4-EAFA68AA9781}"/>
          </ac:spMkLst>
        </pc:spChg>
      </pc:sldChg>
      <pc:sldChg chg="addSp modSp new del mod setBg">
        <pc:chgData name="Liliana Turbatu (1919066)" userId="S::1919066@student.uwtsd.ac.uk::ce666620-cea5-4bb0-93ac-7002c488a500" providerId="AD" clId="Web-{5FA429F5-242D-4D54-80A0-A5E4BD18DBED}" dt="2020-12-04T17:55:58.648" v="732"/>
        <pc:sldMkLst>
          <pc:docMk/>
          <pc:sldMk cId="2658748348" sldId="261"/>
        </pc:sldMkLst>
        <pc:spChg chg="mod">
          <ac:chgData name="Liliana Turbatu (1919066)" userId="S::1919066@student.uwtsd.ac.uk::ce666620-cea5-4bb0-93ac-7002c488a500" providerId="AD" clId="Web-{5FA429F5-242D-4D54-80A0-A5E4BD18DBED}" dt="2020-12-03T15:51:32.805" v="160" actId="14100"/>
          <ac:spMkLst>
            <pc:docMk/>
            <pc:sldMk cId="2658748348" sldId="261"/>
            <ac:spMk id="2" creationId="{7094F3B0-2A3B-4932-9314-F4082AE78801}"/>
          </ac:spMkLst>
        </pc:spChg>
        <pc:spChg chg="mod">
          <ac:chgData name="Liliana Turbatu (1919066)" userId="S::1919066@student.uwtsd.ac.uk::ce666620-cea5-4bb0-93ac-7002c488a500" providerId="AD" clId="Web-{5FA429F5-242D-4D54-80A0-A5E4BD18DBED}" dt="2020-12-03T15:52:25.337" v="174" actId="20577"/>
          <ac:spMkLst>
            <pc:docMk/>
            <pc:sldMk cId="2658748348" sldId="261"/>
            <ac:spMk id="3" creationId="{AE255DDC-7993-4D43-8763-39BBDFB0716E}"/>
          </ac:spMkLst>
        </pc:spChg>
        <pc:spChg chg="add">
          <ac:chgData name="Liliana Turbatu (1919066)" userId="S::1919066@student.uwtsd.ac.uk::ce666620-cea5-4bb0-93ac-7002c488a500" providerId="AD" clId="Web-{5FA429F5-242D-4D54-80A0-A5E4BD18DBED}" dt="2020-12-03T15:49:33.709" v="148"/>
          <ac:spMkLst>
            <pc:docMk/>
            <pc:sldMk cId="2658748348" sldId="261"/>
            <ac:spMk id="8" creationId="{8651CFA9-6065-4243-AC48-858E359780B1}"/>
          </ac:spMkLst>
        </pc:spChg>
        <pc:spChg chg="add">
          <ac:chgData name="Liliana Turbatu (1919066)" userId="S::1919066@student.uwtsd.ac.uk::ce666620-cea5-4bb0-93ac-7002c488a500" providerId="AD" clId="Web-{5FA429F5-242D-4D54-80A0-A5E4BD18DBED}" dt="2020-12-03T15:49:33.709" v="148"/>
          <ac:spMkLst>
            <pc:docMk/>
            <pc:sldMk cId="2658748348" sldId="261"/>
            <ac:spMk id="10" creationId="{F8B048C4-AB77-4182-B261-2C9BE59621FF}"/>
          </ac:spMkLst>
        </pc:spChg>
        <pc:spChg chg="add">
          <ac:chgData name="Liliana Turbatu (1919066)" userId="S::1919066@student.uwtsd.ac.uk::ce666620-cea5-4bb0-93ac-7002c488a500" providerId="AD" clId="Web-{5FA429F5-242D-4D54-80A0-A5E4BD18DBED}" dt="2020-12-03T15:49:33.709" v="148"/>
          <ac:spMkLst>
            <pc:docMk/>
            <pc:sldMk cId="2658748348" sldId="261"/>
            <ac:spMk id="12" creationId="{FF180BDB-9919-4CD2-8B7C-47E82E4E34AD}"/>
          </ac:spMkLst>
        </pc:spChg>
        <pc:spChg chg="add">
          <ac:chgData name="Liliana Turbatu (1919066)" userId="S::1919066@student.uwtsd.ac.uk::ce666620-cea5-4bb0-93ac-7002c488a500" providerId="AD" clId="Web-{5FA429F5-242D-4D54-80A0-A5E4BD18DBED}" dt="2020-12-03T15:49:33.709" v="148"/>
          <ac:spMkLst>
            <pc:docMk/>
            <pc:sldMk cId="2658748348" sldId="261"/>
            <ac:spMk id="14" creationId="{EE536D7D-2324-4AE5-BFC2-627DFB147D43}"/>
          </ac:spMkLst>
        </pc:spChg>
      </pc:sldChg>
      <pc:sldChg chg="addSp delSp modSp new mod setBg modClrScheme delDesignElem chgLayout">
        <pc:chgData name="Liliana Turbatu (1919066)" userId="S::1919066@student.uwtsd.ac.uk::ce666620-cea5-4bb0-93ac-7002c488a500" providerId="AD" clId="Web-{5FA429F5-242D-4D54-80A0-A5E4BD18DBED}" dt="2020-12-04T17:59:11.716" v="753" actId="20577"/>
        <pc:sldMkLst>
          <pc:docMk/>
          <pc:sldMk cId="4223624115" sldId="262"/>
        </pc:sldMkLst>
        <pc:spChg chg="mod ord">
          <ac:chgData name="Liliana Turbatu (1919066)" userId="S::1919066@student.uwtsd.ac.uk::ce666620-cea5-4bb0-93ac-7002c488a500" providerId="AD" clId="Web-{5FA429F5-242D-4D54-80A0-A5E4BD18DBED}" dt="2020-12-04T17:57:50.354" v="733"/>
          <ac:spMkLst>
            <pc:docMk/>
            <pc:sldMk cId="4223624115" sldId="262"/>
            <ac:spMk id="2" creationId="{93E5DD29-D275-4CF8-983B-6D7C171B254A}"/>
          </ac:spMkLst>
        </pc:spChg>
        <pc:spChg chg="mod ord">
          <ac:chgData name="Liliana Turbatu (1919066)" userId="S::1919066@student.uwtsd.ac.uk::ce666620-cea5-4bb0-93ac-7002c488a500" providerId="AD" clId="Web-{5FA429F5-242D-4D54-80A0-A5E4BD18DBED}" dt="2020-12-04T17:58:06.933" v="735" actId="20577"/>
          <ac:spMkLst>
            <pc:docMk/>
            <pc:sldMk cId="4223624115" sldId="262"/>
            <ac:spMk id="3" creationId="{ABD02DF2-6273-45A0-942C-FB876EE32D88}"/>
          </ac:spMkLst>
        </pc:spChg>
        <pc:spChg chg="add mod ord">
          <ac:chgData name="Liliana Turbatu (1919066)" userId="S::1919066@student.uwtsd.ac.uk::ce666620-cea5-4bb0-93ac-7002c488a500" providerId="AD" clId="Web-{5FA429F5-242D-4D54-80A0-A5E4BD18DBED}" dt="2020-12-04T17:59:11.716" v="753" actId="20577"/>
          <ac:spMkLst>
            <pc:docMk/>
            <pc:sldMk cId="4223624115" sldId="262"/>
            <ac:spMk id="4" creationId="{32039912-0384-46BC-8E84-9879B1273BAD}"/>
          </ac:spMkLst>
        </pc:spChg>
        <pc:spChg chg="add del">
          <ac:chgData name="Liliana Turbatu (1919066)" userId="S::1919066@student.uwtsd.ac.uk::ce666620-cea5-4bb0-93ac-7002c488a500" providerId="AD" clId="Web-{5FA429F5-242D-4D54-80A0-A5E4BD18DBED}" dt="2020-12-04T17:57:50.354" v="733"/>
          <ac:spMkLst>
            <pc:docMk/>
            <pc:sldMk cId="4223624115" sldId="262"/>
            <ac:spMk id="8" creationId="{8651CFA9-6065-4243-AC48-858E359780B1}"/>
          </ac:spMkLst>
        </pc:spChg>
        <pc:spChg chg="add del">
          <ac:chgData name="Liliana Turbatu (1919066)" userId="S::1919066@student.uwtsd.ac.uk::ce666620-cea5-4bb0-93ac-7002c488a500" providerId="AD" clId="Web-{5FA429F5-242D-4D54-80A0-A5E4BD18DBED}" dt="2020-12-04T17:57:50.354" v="733"/>
          <ac:spMkLst>
            <pc:docMk/>
            <pc:sldMk cId="4223624115" sldId="262"/>
            <ac:spMk id="10" creationId="{1DA57B7B-30D9-4515-9542-FFA699A3C8E8}"/>
          </ac:spMkLst>
        </pc:spChg>
        <pc:spChg chg="add del">
          <ac:chgData name="Liliana Turbatu (1919066)" userId="S::1919066@student.uwtsd.ac.uk::ce666620-cea5-4bb0-93ac-7002c488a500" providerId="AD" clId="Web-{5FA429F5-242D-4D54-80A0-A5E4BD18DBED}" dt="2020-12-04T17:57:50.354" v="733"/>
          <ac:spMkLst>
            <pc:docMk/>
            <pc:sldMk cId="4223624115" sldId="262"/>
            <ac:spMk id="12" creationId="{9729F241-2B1B-40E9-A72C-63955DFFF74B}"/>
          </ac:spMkLst>
        </pc:spChg>
        <pc:spChg chg="add del">
          <ac:chgData name="Liliana Turbatu (1919066)" userId="S::1919066@student.uwtsd.ac.uk::ce666620-cea5-4bb0-93ac-7002c488a500" providerId="AD" clId="Web-{5FA429F5-242D-4D54-80A0-A5E4BD18DBED}" dt="2020-12-04T17:57:50.354" v="733"/>
          <ac:spMkLst>
            <pc:docMk/>
            <pc:sldMk cId="4223624115" sldId="262"/>
            <ac:spMk id="14" creationId="{52B4B9D7-F359-44A2-87B4-EAFA68AA9781}"/>
          </ac:spMkLst>
        </pc:spChg>
      </pc:sldChg>
      <pc:sldChg chg="addSp modSp new del mod setBg">
        <pc:chgData name="Liliana Turbatu (1919066)" userId="S::1919066@student.uwtsd.ac.uk::ce666620-cea5-4bb0-93ac-7002c488a500" providerId="AD" clId="Web-{5FA429F5-242D-4D54-80A0-A5E4BD18DBED}" dt="2020-12-04T17:48:36.026" v="608"/>
        <pc:sldMkLst>
          <pc:docMk/>
          <pc:sldMk cId="2879571913" sldId="263"/>
        </pc:sldMkLst>
        <pc:spChg chg="mod">
          <ac:chgData name="Liliana Turbatu (1919066)" userId="S::1919066@student.uwtsd.ac.uk::ce666620-cea5-4bb0-93ac-7002c488a500" providerId="AD" clId="Web-{5FA429F5-242D-4D54-80A0-A5E4BD18DBED}" dt="2020-12-03T15:54:59.434" v="210" actId="20577"/>
          <ac:spMkLst>
            <pc:docMk/>
            <pc:sldMk cId="2879571913" sldId="263"/>
            <ac:spMk id="2" creationId="{9F17D565-FF22-4834-A4D6-CDEEF148E8CB}"/>
          </ac:spMkLst>
        </pc:spChg>
        <pc:spChg chg="mod">
          <ac:chgData name="Liliana Turbatu (1919066)" userId="S::1919066@student.uwtsd.ac.uk::ce666620-cea5-4bb0-93ac-7002c488a500" providerId="AD" clId="Web-{5FA429F5-242D-4D54-80A0-A5E4BD18DBED}" dt="2020-12-03T16:12:13.986" v="529" actId="20577"/>
          <ac:spMkLst>
            <pc:docMk/>
            <pc:sldMk cId="2879571913" sldId="263"/>
            <ac:spMk id="3" creationId="{7BCB0103-EA5A-4E13-B194-E3FEBB86AC92}"/>
          </ac:spMkLst>
        </pc:spChg>
        <pc:spChg chg="add">
          <ac:chgData name="Liliana Turbatu (1919066)" userId="S::1919066@student.uwtsd.ac.uk::ce666620-cea5-4bb0-93ac-7002c488a500" providerId="AD" clId="Web-{5FA429F5-242D-4D54-80A0-A5E4BD18DBED}" dt="2020-12-03T15:54:33.762" v="205"/>
          <ac:spMkLst>
            <pc:docMk/>
            <pc:sldMk cId="2879571913" sldId="263"/>
            <ac:spMk id="8" creationId="{8651CFA9-6065-4243-AC48-858E359780B1}"/>
          </ac:spMkLst>
        </pc:spChg>
        <pc:spChg chg="add">
          <ac:chgData name="Liliana Turbatu (1919066)" userId="S::1919066@student.uwtsd.ac.uk::ce666620-cea5-4bb0-93ac-7002c488a500" providerId="AD" clId="Web-{5FA429F5-242D-4D54-80A0-A5E4BD18DBED}" dt="2020-12-03T15:54:33.762" v="205"/>
          <ac:spMkLst>
            <pc:docMk/>
            <pc:sldMk cId="2879571913" sldId="263"/>
            <ac:spMk id="10" creationId="{1DA57B7B-30D9-4515-9542-FFA699A3C8E8}"/>
          </ac:spMkLst>
        </pc:spChg>
        <pc:spChg chg="add">
          <ac:chgData name="Liliana Turbatu (1919066)" userId="S::1919066@student.uwtsd.ac.uk::ce666620-cea5-4bb0-93ac-7002c488a500" providerId="AD" clId="Web-{5FA429F5-242D-4D54-80A0-A5E4BD18DBED}" dt="2020-12-03T15:54:33.762" v="205"/>
          <ac:spMkLst>
            <pc:docMk/>
            <pc:sldMk cId="2879571913" sldId="263"/>
            <ac:spMk id="12" creationId="{9729F241-2B1B-40E9-A72C-63955DFFF74B}"/>
          </ac:spMkLst>
        </pc:spChg>
        <pc:spChg chg="add">
          <ac:chgData name="Liliana Turbatu (1919066)" userId="S::1919066@student.uwtsd.ac.uk::ce666620-cea5-4bb0-93ac-7002c488a500" providerId="AD" clId="Web-{5FA429F5-242D-4D54-80A0-A5E4BD18DBED}" dt="2020-12-03T15:54:33.762" v="205"/>
          <ac:spMkLst>
            <pc:docMk/>
            <pc:sldMk cId="2879571913" sldId="263"/>
            <ac:spMk id="14" creationId="{52B4B9D7-F359-44A2-87B4-EAFA68AA9781}"/>
          </ac:spMkLst>
        </pc:spChg>
      </pc:sldChg>
      <pc:sldChg chg="addSp modSp new del mod setBg">
        <pc:chgData name="Liliana Turbatu (1919066)" userId="S::1919066@student.uwtsd.ac.uk::ce666620-cea5-4bb0-93ac-7002c488a500" providerId="AD" clId="Web-{5FA429F5-242D-4D54-80A0-A5E4BD18DBED}" dt="2020-12-04T17:58:14.043" v="738"/>
        <pc:sldMkLst>
          <pc:docMk/>
          <pc:sldMk cId="4001851345" sldId="264"/>
        </pc:sldMkLst>
        <pc:spChg chg="mod">
          <ac:chgData name="Liliana Turbatu (1919066)" userId="S::1919066@student.uwtsd.ac.uk::ce666620-cea5-4bb0-93ac-7002c488a500" providerId="AD" clId="Web-{5FA429F5-242D-4D54-80A0-A5E4BD18DBED}" dt="2020-12-03T15:56:18.107" v="229" actId="14100"/>
          <ac:spMkLst>
            <pc:docMk/>
            <pc:sldMk cId="4001851345" sldId="264"/>
            <ac:spMk id="2" creationId="{03BAC82E-6DA9-46E3-9BE9-239A072C1AB4}"/>
          </ac:spMkLst>
        </pc:spChg>
        <pc:spChg chg="mod">
          <ac:chgData name="Liliana Turbatu (1919066)" userId="S::1919066@student.uwtsd.ac.uk::ce666620-cea5-4bb0-93ac-7002c488a500" providerId="AD" clId="Web-{5FA429F5-242D-4D54-80A0-A5E4BD18DBED}" dt="2020-12-03T15:58:09.172" v="250" actId="20577"/>
          <ac:spMkLst>
            <pc:docMk/>
            <pc:sldMk cId="4001851345" sldId="264"/>
            <ac:spMk id="3" creationId="{5DF3E981-04C6-46C6-A978-D654F1D14E28}"/>
          </ac:spMkLst>
        </pc:spChg>
        <pc:spChg chg="add">
          <ac:chgData name="Liliana Turbatu (1919066)" userId="S::1919066@student.uwtsd.ac.uk::ce666620-cea5-4bb0-93ac-7002c488a500" providerId="AD" clId="Web-{5FA429F5-242D-4D54-80A0-A5E4BD18DBED}" dt="2020-12-03T15:55:49.888" v="221"/>
          <ac:spMkLst>
            <pc:docMk/>
            <pc:sldMk cId="4001851345" sldId="264"/>
            <ac:spMk id="8" creationId="{8651CFA9-6065-4243-AC48-858E359780B1}"/>
          </ac:spMkLst>
        </pc:spChg>
        <pc:spChg chg="add">
          <ac:chgData name="Liliana Turbatu (1919066)" userId="S::1919066@student.uwtsd.ac.uk::ce666620-cea5-4bb0-93ac-7002c488a500" providerId="AD" clId="Web-{5FA429F5-242D-4D54-80A0-A5E4BD18DBED}" dt="2020-12-03T15:55:49.888" v="221"/>
          <ac:spMkLst>
            <pc:docMk/>
            <pc:sldMk cId="4001851345" sldId="264"/>
            <ac:spMk id="10" creationId="{F8B048C4-AB77-4182-B261-2C9BE59621FF}"/>
          </ac:spMkLst>
        </pc:spChg>
        <pc:spChg chg="add">
          <ac:chgData name="Liliana Turbatu (1919066)" userId="S::1919066@student.uwtsd.ac.uk::ce666620-cea5-4bb0-93ac-7002c488a500" providerId="AD" clId="Web-{5FA429F5-242D-4D54-80A0-A5E4BD18DBED}" dt="2020-12-03T15:55:49.888" v="221"/>
          <ac:spMkLst>
            <pc:docMk/>
            <pc:sldMk cId="4001851345" sldId="264"/>
            <ac:spMk id="12" creationId="{FF180BDB-9919-4CD2-8B7C-47E82E4E34AD}"/>
          </ac:spMkLst>
        </pc:spChg>
        <pc:spChg chg="add">
          <ac:chgData name="Liliana Turbatu (1919066)" userId="S::1919066@student.uwtsd.ac.uk::ce666620-cea5-4bb0-93ac-7002c488a500" providerId="AD" clId="Web-{5FA429F5-242D-4D54-80A0-A5E4BD18DBED}" dt="2020-12-03T15:55:49.888" v="221"/>
          <ac:spMkLst>
            <pc:docMk/>
            <pc:sldMk cId="4001851345" sldId="264"/>
            <ac:spMk id="14" creationId="{EE536D7D-2324-4AE5-BFC2-627DFB147D43}"/>
          </ac:spMkLst>
        </pc:spChg>
      </pc:sldChg>
      <pc:sldChg chg="addSp delSp modSp new mod setBg modClrScheme delDesignElem chgLayout">
        <pc:chgData name="Liliana Turbatu (1919066)" userId="S::1919066@student.uwtsd.ac.uk::ce666620-cea5-4bb0-93ac-7002c488a500" providerId="AD" clId="Web-{5FA429F5-242D-4D54-80A0-A5E4BD18DBED}" dt="2020-12-04T17:52:57.737" v="651" actId="14100"/>
        <pc:sldMkLst>
          <pc:docMk/>
          <pc:sldMk cId="2253878990" sldId="265"/>
        </pc:sldMkLst>
        <pc:spChg chg="mod ord">
          <ac:chgData name="Liliana Turbatu (1919066)" userId="S::1919066@student.uwtsd.ac.uk::ce666620-cea5-4bb0-93ac-7002c488a500" providerId="AD" clId="Web-{5FA429F5-242D-4D54-80A0-A5E4BD18DBED}" dt="2020-12-04T17:51:58.079" v="643"/>
          <ac:spMkLst>
            <pc:docMk/>
            <pc:sldMk cId="2253878990" sldId="265"/>
            <ac:spMk id="2" creationId="{9584D9C0-FC9B-4F28-98B2-72D1043CCC0F}"/>
          </ac:spMkLst>
        </pc:spChg>
        <pc:spChg chg="mod ord">
          <ac:chgData name="Liliana Turbatu (1919066)" userId="S::1919066@student.uwtsd.ac.uk::ce666620-cea5-4bb0-93ac-7002c488a500" providerId="AD" clId="Web-{5FA429F5-242D-4D54-80A0-A5E4BD18DBED}" dt="2020-12-04T17:52:40.064" v="648" actId="20577"/>
          <ac:spMkLst>
            <pc:docMk/>
            <pc:sldMk cId="2253878990" sldId="265"/>
            <ac:spMk id="3" creationId="{06F2D3DF-334A-4E7B-AA31-8D8786C34F25}"/>
          </ac:spMkLst>
        </pc:spChg>
        <pc:spChg chg="add mod ord">
          <ac:chgData name="Liliana Turbatu (1919066)" userId="S::1919066@student.uwtsd.ac.uk::ce666620-cea5-4bb0-93ac-7002c488a500" providerId="AD" clId="Web-{5FA429F5-242D-4D54-80A0-A5E4BD18DBED}" dt="2020-12-04T17:52:57.737" v="651" actId="14100"/>
          <ac:spMkLst>
            <pc:docMk/>
            <pc:sldMk cId="2253878990" sldId="265"/>
            <ac:spMk id="4" creationId="{7DAC94E4-8D83-46A4-B114-41F27CFDB304}"/>
          </ac:spMkLst>
        </pc:spChg>
        <pc:spChg chg="add del">
          <ac:chgData name="Liliana Turbatu (1919066)" userId="S::1919066@student.uwtsd.ac.uk::ce666620-cea5-4bb0-93ac-7002c488a500" providerId="AD" clId="Web-{5FA429F5-242D-4D54-80A0-A5E4BD18DBED}" dt="2020-12-04T17:51:58.079" v="643"/>
          <ac:spMkLst>
            <pc:docMk/>
            <pc:sldMk cId="2253878990" sldId="265"/>
            <ac:spMk id="8" creationId="{8651CFA9-6065-4243-AC48-858E359780B1}"/>
          </ac:spMkLst>
        </pc:spChg>
        <pc:spChg chg="add del">
          <ac:chgData name="Liliana Turbatu (1919066)" userId="S::1919066@student.uwtsd.ac.uk::ce666620-cea5-4bb0-93ac-7002c488a500" providerId="AD" clId="Web-{5FA429F5-242D-4D54-80A0-A5E4BD18DBED}" dt="2020-12-04T17:51:58.079" v="643"/>
          <ac:spMkLst>
            <pc:docMk/>
            <pc:sldMk cId="2253878990" sldId="265"/>
            <ac:spMk id="10" creationId="{F8B048C4-AB77-4182-B261-2C9BE59621FF}"/>
          </ac:spMkLst>
        </pc:spChg>
        <pc:spChg chg="add del">
          <ac:chgData name="Liliana Turbatu (1919066)" userId="S::1919066@student.uwtsd.ac.uk::ce666620-cea5-4bb0-93ac-7002c488a500" providerId="AD" clId="Web-{5FA429F5-242D-4D54-80A0-A5E4BD18DBED}" dt="2020-12-04T17:51:58.079" v="643"/>
          <ac:spMkLst>
            <pc:docMk/>
            <pc:sldMk cId="2253878990" sldId="265"/>
            <ac:spMk id="12" creationId="{FF180BDB-9919-4CD2-8B7C-47E82E4E34AD}"/>
          </ac:spMkLst>
        </pc:spChg>
        <pc:spChg chg="add del">
          <ac:chgData name="Liliana Turbatu (1919066)" userId="S::1919066@student.uwtsd.ac.uk::ce666620-cea5-4bb0-93ac-7002c488a500" providerId="AD" clId="Web-{5FA429F5-242D-4D54-80A0-A5E4BD18DBED}" dt="2020-12-04T17:51:58.079" v="643"/>
          <ac:spMkLst>
            <pc:docMk/>
            <pc:sldMk cId="2253878990" sldId="265"/>
            <ac:spMk id="14" creationId="{EE536D7D-2324-4AE5-BFC2-627DFB147D43}"/>
          </ac:spMkLst>
        </pc:spChg>
      </pc:sldChg>
      <pc:sldChg chg="addSp modSp new del mod setBg">
        <pc:chgData name="Liliana Turbatu (1919066)" userId="S::1919066@student.uwtsd.ac.uk::ce666620-cea5-4bb0-93ac-7002c488a500" providerId="AD" clId="Web-{5FA429F5-242D-4D54-80A0-A5E4BD18DBED}" dt="2020-12-04T17:53:02.549" v="652"/>
        <pc:sldMkLst>
          <pc:docMk/>
          <pc:sldMk cId="1938913009" sldId="266"/>
        </pc:sldMkLst>
        <pc:spChg chg="mod">
          <ac:chgData name="Liliana Turbatu (1919066)" userId="S::1919066@student.uwtsd.ac.uk::ce666620-cea5-4bb0-93ac-7002c488a500" providerId="AD" clId="Web-{5FA429F5-242D-4D54-80A0-A5E4BD18DBED}" dt="2020-12-03T16:00:29.191" v="297" actId="14100"/>
          <ac:spMkLst>
            <pc:docMk/>
            <pc:sldMk cId="1938913009" sldId="266"/>
            <ac:spMk id="2" creationId="{6B9BDFE1-CA83-41D1-92F5-ADB1E3CA5143}"/>
          </ac:spMkLst>
        </pc:spChg>
        <pc:spChg chg="mod">
          <ac:chgData name="Liliana Turbatu (1919066)" userId="S::1919066@student.uwtsd.ac.uk::ce666620-cea5-4bb0-93ac-7002c488a500" providerId="AD" clId="Web-{5FA429F5-242D-4D54-80A0-A5E4BD18DBED}" dt="2020-12-03T16:12:31.439" v="537" actId="20577"/>
          <ac:spMkLst>
            <pc:docMk/>
            <pc:sldMk cId="1938913009" sldId="266"/>
            <ac:spMk id="3" creationId="{3E50F084-DC3C-40B1-B7D1-10F3BB728D02}"/>
          </ac:spMkLst>
        </pc:spChg>
        <pc:spChg chg="add">
          <ac:chgData name="Liliana Turbatu (1919066)" userId="S::1919066@student.uwtsd.ac.uk::ce666620-cea5-4bb0-93ac-7002c488a500" providerId="AD" clId="Web-{5FA429F5-242D-4D54-80A0-A5E4BD18DBED}" dt="2020-12-03T16:00:05.909" v="289"/>
          <ac:spMkLst>
            <pc:docMk/>
            <pc:sldMk cId="1938913009" sldId="266"/>
            <ac:spMk id="8" creationId="{8651CFA9-6065-4243-AC48-858E359780B1}"/>
          </ac:spMkLst>
        </pc:spChg>
        <pc:spChg chg="add">
          <ac:chgData name="Liliana Turbatu (1919066)" userId="S::1919066@student.uwtsd.ac.uk::ce666620-cea5-4bb0-93ac-7002c488a500" providerId="AD" clId="Web-{5FA429F5-242D-4D54-80A0-A5E4BD18DBED}" dt="2020-12-03T16:00:05.909" v="289"/>
          <ac:spMkLst>
            <pc:docMk/>
            <pc:sldMk cId="1938913009" sldId="266"/>
            <ac:spMk id="10" creationId="{1DA57B7B-30D9-4515-9542-FFA699A3C8E8}"/>
          </ac:spMkLst>
        </pc:spChg>
        <pc:spChg chg="add">
          <ac:chgData name="Liliana Turbatu (1919066)" userId="S::1919066@student.uwtsd.ac.uk::ce666620-cea5-4bb0-93ac-7002c488a500" providerId="AD" clId="Web-{5FA429F5-242D-4D54-80A0-A5E4BD18DBED}" dt="2020-12-03T16:00:05.909" v="289"/>
          <ac:spMkLst>
            <pc:docMk/>
            <pc:sldMk cId="1938913009" sldId="266"/>
            <ac:spMk id="12" creationId="{9729F241-2B1B-40E9-A72C-63955DFFF74B}"/>
          </ac:spMkLst>
        </pc:spChg>
        <pc:spChg chg="add">
          <ac:chgData name="Liliana Turbatu (1919066)" userId="S::1919066@student.uwtsd.ac.uk::ce666620-cea5-4bb0-93ac-7002c488a500" providerId="AD" clId="Web-{5FA429F5-242D-4D54-80A0-A5E4BD18DBED}" dt="2020-12-03T16:00:05.909" v="289"/>
          <ac:spMkLst>
            <pc:docMk/>
            <pc:sldMk cId="1938913009" sldId="266"/>
            <ac:spMk id="14" creationId="{52B4B9D7-F359-44A2-87B4-EAFA68AA9781}"/>
          </ac:spMkLst>
        </pc:spChg>
      </pc:sldChg>
      <pc:sldChg chg="addSp modSp new mod setBg">
        <pc:chgData name="Liliana Turbatu (1919066)" userId="S::1919066@student.uwtsd.ac.uk::ce666620-cea5-4bb0-93ac-7002c488a500" providerId="AD" clId="Web-{5FA429F5-242D-4D54-80A0-A5E4BD18DBED}" dt="2020-12-03T16:12:40.596" v="539" actId="20577"/>
        <pc:sldMkLst>
          <pc:docMk/>
          <pc:sldMk cId="520154308" sldId="267"/>
        </pc:sldMkLst>
        <pc:spChg chg="mod">
          <ac:chgData name="Liliana Turbatu (1919066)" userId="S::1919066@student.uwtsd.ac.uk::ce666620-cea5-4bb0-93ac-7002c488a500" providerId="AD" clId="Web-{5FA429F5-242D-4D54-80A0-A5E4BD18DBED}" dt="2020-12-03T16:01:43.317" v="318" actId="14100"/>
          <ac:spMkLst>
            <pc:docMk/>
            <pc:sldMk cId="520154308" sldId="267"/>
            <ac:spMk id="2" creationId="{1B17CF8E-92C6-45ED-9128-AC934C334670}"/>
          </ac:spMkLst>
        </pc:spChg>
        <pc:spChg chg="mod">
          <ac:chgData name="Liliana Turbatu (1919066)" userId="S::1919066@student.uwtsd.ac.uk::ce666620-cea5-4bb0-93ac-7002c488a500" providerId="AD" clId="Web-{5FA429F5-242D-4D54-80A0-A5E4BD18DBED}" dt="2020-12-03T16:12:40.596" v="539" actId="20577"/>
          <ac:spMkLst>
            <pc:docMk/>
            <pc:sldMk cId="520154308" sldId="267"/>
            <ac:spMk id="3" creationId="{889E78DC-2CDE-473A-AC73-3108641627B7}"/>
          </ac:spMkLst>
        </pc:spChg>
        <pc:spChg chg="add">
          <ac:chgData name="Liliana Turbatu (1919066)" userId="S::1919066@student.uwtsd.ac.uk::ce666620-cea5-4bb0-93ac-7002c488a500" providerId="AD" clId="Web-{5FA429F5-242D-4D54-80A0-A5E4BD18DBED}" dt="2020-12-03T16:01:04.301" v="305"/>
          <ac:spMkLst>
            <pc:docMk/>
            <pc:sldMk cId="520154308" sldId="267"/>
            <ac:spMk id="8" creationId="{8651CFA9-6065-4243-AC48-858E359780B1}"/>
          </ac:spMkLst>
        </pc:spChg>
        <pc:spChg chg="add">
          <ac:chgData name="Liliana Turbatu (1919066)" userId="S::1919066@student.uwtsd.ac.uk::ce666620-cea5-4bb0-93ac-7002c488a500" providerId="AD" clId="Web-{5FA429F5-242D-4D54-80A0-A5E4BD18DBED}" dt="2020-12-03T16:01:04.301" v="305"/>
          <ac:spMkLst>
            <pc:docMk/>
            <pc:sldMk cId="520154308" sldId="267"/>
            <ac:spMk id="10" creationId="{1DA57B7B-30D9-4515-9542-FFA699A3C8E8}"/>
          </ac:spMkLst>
        </pc:spChg>
        <pc:spChg chg="add">
          <ac:chgData name="Liliana Turbatu (1919066)" userId="S::1919066@student.uwtsd.ac.uk::ce666620-cea5-4bb0-93ac-7002c488a500" providerId="AD" clId="Web-{5FA429F5-242D-4D54-80A0-A5E4BD18DBED}" dt="2020-12-03T16:01:04.301" v="305"/>
          <ac:spMkLst>
            <pc:docMk/>
            <pc:sldMk cId="520154308" sldId="267"/>
            <ac:spMk id="12" creationId="{9729F241-2B1B-40E9-A72C-63955DFFF74B}"/>
          </ac:spMkLst>
        </pc:spChg>
        <pc:spChg chg="add">
          <ac:chgData name="Liliana Turbatu (1919066)" userId="S::1919066@student.uwtsd.ac.uk::ce666620-cea5-4bb0-93ac-7002c488a500" providerId="AD" clId="Web-{5FA429F5-242D-4D54-80A0-A5E4BD18DBED}" dt="2020-12-03T16:01:04.301" v="305"/>
          <ac:spMkLst>
            <pc:docMk/>
            <pc:sldMk cId="520154308" sldId="267"/>
            <ac:spMk id="14" creationId="{52B4B9D7-F359-44A2-87B4-EAFA68AA9781}"/>
          </ac:spMkLst>
        </pc:spChg>
      </pc:sldChg>
      <pc:sldChg chg="addSp modSp new del mod setBg">
        <pc:chgData name="Liliana Turbatu (1919066)" userId="S::1919066@student.uwtsd.ac.uk::ce666620-cea5-4bb0-93ac-7002c488a500" providerId="AD" clId="Web-{5FA429F5-242D-4D54-80A0-A5E4BD18DBED}" dt="2020-12-04T17:51:14.577" v="638"/>
        <pc:sldMkLst>
          <pc:docMk/>
          <pc:sldMk cId="3116725771" sldId="268"/>
        </pc:sldMkLst>
        <pc:spChg chg="mod">
          <ac:chgData name="Liliana Turbatu (1919066)" userId="S::1919066@student.uwtsd.ac.uk::ce666620-cea5-4bb0-93ac-7002c488a500" providerId="AD" clId="Web-{5FA429F5-242D-4D54-80A0-A5E4BD18DBED}" dt="2020-12-03T16:03:24.335" v="354" actId="14100"/>
          <ac:spMkLst>
            <pc:docMk/>
            <pc:sldMk cId="3116725771" sldId="268"/>
            <ac:spMk id="2" creationId="{FF2AC8F2-BEE7-4905-9EE6-C6571CC36B2A}"/>
          </ac:spMkLst>
        </pc:spChg>
        <pc:spChg chg="mod">
          <ac:chgData name="Liliana Turbatu (1919066)" userId="S::1919066@student.uwtsd.ac.uk::ce666620-cea5-4bb0-93ac-7002c488a500" providerId="AD" clId="Web-{5FA429F5-242D-4D54-80A0-A5E4BD18DBED}" dt="2020-12-03T16:04:26.195" v="377" actId="20577"/>
          <ac:spMkLst>
            <pc:docMk/>
            <pc:sldMk cId="3116725771" sldId="268"/>
            <ac:spMk id="3" creationId="{FC040E9E-F0D4-475B-9287-8E1D3315E6D1}"/>
          </ac:spMkLst>
        </pc:spChg>
        <pc:spChg chg="add">
          <ac:chgData name="Liliana Turbatu (1919066)" userId="S::1919066@student.uwtsd.ac.uk::ce666620-cea5-4bb0-93ac-7002c488a500" providerId="AD" clId="Web-{5FA429F5-242D-4D54-80A0-A5E4BD18DBED}" dt="2020-12-03T16:03:10.147" v="346"/>
          <ac:spMkLst>
            <pc:docMk/>
            <pc:sldMk cId="3116725771" sldId="268"/>
            <ac:spMk id="8" creationId="{8651CFA9-6065-4243-AC48-858E359780B1}"/>
          </ac:spMkLst>
        </pc:spChg>
        <pc:spChg chg="add">
          <ac:chgData name="Liliana Turbatu (1919066)" userId="S::1919066@student.uwtsd.ac.uk::ce666620-cea5-4bb0-93ac-7002c488a500" providerId="AD" clId="Web-{5FA429F5-242D-4D54-80A0-A5E4BD18DBED}" dt="2020-12-03T16:03:10.147" v="346"/>
          <ac:spMkLst>
            <pc:docMk/>
            <pc:sldMk cId="3116725771" sldId="268"/>
            <ac:spMk id="10" creationId="{F8B048C4-AB77-4182-B261-2C9BE59621FF}"/>
          </ac:spMkLst>
        </pc:spChg>
        <pc:spChg chg="add">
          <ac:chgData name="Liliana Turbatu (1919066)" userId="S::1919066@student.uwtsd.ac.uk::ce666620-cea5-4bb0-93ac-7002c488a500" providerId="AD" clId="Web-{5FA429F5-242D-4D54-80A0-A5E4BD18DBED}" dt="2020-12-03T16:03:10.147" v="346"/>
          <ac:spMkLst>
            <pc:docMk/>
            <pc:sldMk cId="3116725771" sldId="268"/>
            <ac:spMk id="12" creationId="{FF180BDB-9919-4CD2-8B7C-47E82E4E34AD}"/>
          </ac:spMkLst>
        </pc:spChg>
        <pc:spChg chg="add">
          <ac:chgData name="Liliana Turbatu (1919066)" userId="S::1919066@student.uwtsd.ac.uk::ce666620-cea5-4bb0-93ac-7002c488a500" providerId="AD" clId="Web-{5FA429F5-242D-4D54-80A0-A5E4BD18DBED}" dt="2020-12-03T16:03:10.147" v="346"/>
          <ac:spMkLst>
            <pc:docMk/>
            <pc:sldMk cId="3116725771" sldId="268"/>
            <ac:spMk id="14" creationId="{EE536D7D-2324-4AE5-BFC2-627DFB147D43}"/>
          </ac:spMkLst>
        </pc:spChg>
      </pc:sldChg>
      <pc:sldChg chg="addSp delSp modSp new mod setBg modClrScheme delDesignElem chgLayout">
        <pc:chgData name="Liliana Turbatu (1919066)" userId="S::1919066@student.uwtsd.ac.uk::ce666620-cea5-4bb0-93ac-7002c488a500" providerId="AD" clId="Web-{5FA429F5-242D-4D54-80A0-A5E4BD18DBED}" dt="2020-12-04T17:51:37.500" v="641" actId="20577"/>
        <pc:sldMkLst>
          <pc:docMk/>
          <pc:sldMk cId="2857518936" sldId="269"/>
        </pc:sldMkLst>
        <pc:spChg chg="mod ord">
          <ac:chgData name="Liliana Turbatu (1919066)" userId="S::1919066@student.uwtsd.ac.uk::ce666620-cea5-4bb0-93ac-7002c488a500" providerId="AD" clId="Web-{5FA429F5-242D-4D54-80A0-A5E4BD18DBED}" dt="2020-12-04T17:51:03.202" v="635" actId="20577"/>
          <ac:spMkLst>
            <pc:docMk/>
            <pc:sldMk cId="2857518936" sldId="269"/>
            <ac:spMk id="2" creationId="{E0ED82C6-B817-45D0-97EE-38B03066531E}"/>
          </ac:spMkLst>
        </pc:spChg>
        <pc:spChg chg="mod ord">
          <ac:chgData name="Liliana Turbatu (1919066)" userId="S::1919066@student.uwtsd.ac.uk::ce666620-cea5-4bb0-93ac-7002c488a500" providerId="AD" clId="Web-{5FA429F5-242D-4D54-80A0-A5E4BD18DBED}" dt="2020-12-04T17:50:39.483" v="611" actId="20577"/>
          <ac:spMkLst>
            <pc:docMk/>
            <pc:sldMk cId="2857518936" sldId="269"/>
            <ac:spMk id="3" creationId="{7A75B477-859F-4E2E-97BA-B7BF859B47CE}"/>
          </ac:spMkLst>
        </pc:spChg>
        <pc:spChg chg="add mod ord">
          <ac:chgData name="Liliana Turbatu (1919066)" userId="S::1919066@student.uwtsd.ac.uk::ce666620-cea5-4bb0-93ac-7002c488a500" providerId="AD" clId="Web-{5FA429F5-242D-4D54-80A0-A5E4BD18DBED}" dt="2020-12-04T17:51:37.500" v="641" actId="20577"/>
          <ac:spMkLst>
            <pc:docMk/>
            <pc:sldMk cId="2857518936" sldId="269"/>
            <ac:spMk id="4" creationId="{FFD16E6C-060E-4952-97B8-B2F986BEEAF6}"/>
          </ac:spMkLst>
        </pc:spChg>
        <pc:spChg chg="add del">
          <ac:chgData name="Liliana Turbatu (1919066)" userId="S::1919066@student.uwtsd.ac.uk::ce666620-cea5-4bb0-93ac-7002c488a500" providerId="AD" clId="Web-{5FA429F5-242D-4D54-80A0-A5E4BD18DBED}" dt="2020-12-04T17:49:16.480" v="609"/>
          <ac:spMkLst>
            <pc:docMk/>
            <pc:sldMk cId="2857518936" sldId="269"/>
            <ac:spMk id="8" creationId="{8651CFA9-6065-4243-AC48-858E359780B1}"/>
          </ac:spMkLst>
        </pc:spChg>
        <pc:spChg chg="add del">
          <ac:chgData name="Liliana Turbatu (1919066)" userId="S::1919066@student.uwtsd.ac.uk::ce666620-cea5-4bb0-93ac-7002c488a500" providerId="AD" clId="Web-{5FA429F5-242D-4D54-80A0-A5E4BD18DBED}" dt="2020-12-04T17:49:16.480" v="609"/>
          <ac:spMkLst>
            <pc:docMk/>
            <pc:sldMk cId="2857518936" sldId="269"/>
            <ac:spMk id="10" creationId="{F8B048C4-AB77-4182-B261-2C9BE59621FF}"/>
          </ac:spMkLst>
        </pc:spChg>
        <pc:spChg chg="add del">
          <ac:chgData name="Liliana Turbatu (1919066)" userId="S::1919066@student.uwtsd.ac.uk::ce666620-cea5-4bb0-93ac-7002c488a500" providerId="AD" clId="Web-{5FA429F5-242D-4D54-80A0-A5E4BD18DBED}" dt="2020-12-04T17:49:16.480" v="609"/>
          <ac:spMkLst>
            <pc:docMk/>
            <pc:sldMk cId="2857518936" sldId="269"/>
            <ac:spMk id="12" creationId="{FF180BDB-9919-4CD2-8B7C-47E82E4E34AD}"/>
          </ac:spMkLst>
        </pc:spChg>
        <pc:spChg chg="add del">
          <ac:chgData name="Liliana Turbatu (1919066)" userId="S::1919066@student.uwtsd.ac.uk::ce666620-cea5-4bb0-93ac-7002c488a500" providerId="AD" clId="Web-{5FA429F5-242D-4D54-80A0-A5E4BD18DBED}" dt="2020-12-04T17:49:16.480" v="609"/>
          <ac:spMkLst>
            <pc:docMk/>
            <pc:sldMk cId="2857518936" sldId="269"/>
            <ac:spMk id="14" creationId="{EE536D7D-2324-4AE5-BFC2-627DFB147D43}"/>
          </ac:spMkLst>
        </pc:spChg>
      </pc:sldChg>
      <pc:sldChg chg="addSp modSp new mod setBg">
        <pc:chgData name="Liliana Turbatu (1919066)" userId="S::1919066@student.uwtsd.ac.uk::ce666620-cea5-4bb0-93ac-7002c488a500" providerId="AD" clId="Web-{5FA429F5-242D-4D54-80A0-A5E4BD18DBED}" dt="2020-12-03T16:06:27.854" v="409" actId="20577"/>
        <pc:sldMkLst>
          <pc:docMk/>
          <pc:sldMk cId="428535776" sldId="270"/>
        </pc:sldMkLst>
        <pc:spChg chg="mod">
          <ac:chgData name="Liliana Turbatu (1919066)" userId="S::1919066@student.uwtsd.ac.uk::ce666620-cea5-4bb0-93ac-7002c488a500" providerId="AD" clId="Web-{5FA429F5-242D-4D54-80A0-A5E4BD18DBED}" dt="2020-12-03T16:06:04.994" v="402" actId="20577"/>
          <ac:spMkLst>
            <pc:docMk/>
            <pc:sldMk cId="428535776" sldId="270"/>
            <ac:spMk id="2" creationId="{4C993C61-BDB7-4F6A-853B-22F7E0DCDBB7}"/>
          </ac:spMkLst>
        </pc:spChg>
        <pc:spChg chg="mod">
          <ac:chgData name="Liliana Turbatu (1919066)" userId="S::1919066@student.uwtsd.ac.uk::ce666620-cea5-4bb0-93ac-7002c488a500" providerId="AD" clId="Web-{5FA429F5-242D-4D54-80A0-A5E4BD18DBED}" dt="2020-12-03T16:06:27.854" v="409" actId="20577"/>
          <ac:spMkLst>
            <pc:docMk/>
            <pc:sldMk cId="428535776" sldId="270"/>
            <ac:spMk id="3" creationId="{6FB61C81-26B8-4BF3-9759-14F969477308}"/>
          </ac:spMkLst>
        </pc:spChg>
        <pc:spChg chg="add">
          <ac:chgData name="Liliana Turbatu (1919066)" userId="S::1919066@student.uwtsd.ac.uk::ce666620-cea5-4bb0-93ac-7002c488a500" providerId="AD" clId="Web-{5FA429F5-242D-4D54-80A0-A5E4BD18DBED}" dt="2020-12-03T16:05:41.244" v="397"/>
          <ac:spMkLst>
            <pc:docMk/>
            <pc:sldMk cId="428535776" sldId="270"/>
            <ac:spMk id="8" creationId="{8651CFA9-6065-4243-AC48-858E359780B1}"/>
          </ac:spMkLst>
        </pc:spChg>
        <pc:spChg chg="add">
          <ac:chgData name="Liliana Turbatu (1919066)" userId="S::1919066@student.uwtsd.ac.uk::ce666620-cea5-4bb0-93ac-7002c488a500" providerId="AD" clId="Web-{5FA429F5-242D-4D54-80A0-A5E4BD18DBED}" dt="2020-12-03T16:05:41.244" v="397"/>
          <ac:spMkLst>
            <pc:docMk/>
            <pc:sldMk cId="428535776" sldId="270"/>
            <ac:spMk id="10" creationId="{1DA57B7B-30D9-4515-9542-FFA699A3C8E8}"/>
          </ac:spMkLst>
        </pc:spChg>
        <pc:spChg chg="add">
          <ac:chgData name="Liliana Turbatu (1919066)" userId="S::1919066@student.uwtsd.ac.uk::ce666620-cea5-4bb0-93ac-7002c488a500" providerId="AD" clId="Web-{5FA429F5-242D-4D54-80A0-A5E4BD18DBED}" dt="2020-12-03T16:05:41.244" v="397"/>
          <ac:spMkLst>
            <pc:docMk/>
            <pc:sldMk cId="428535776" sldId="270"/>
            <ac:spMk id="12" creationId="{9729F241-2B1B-40E9-A72C-63955DFFF74B}"/>
          </ac:spMkLst>
        </pc:spChg>
        <pc:spChg chg="add">
          <ac:chgData name="Liliana Turbatu (1919066)" userId="S::1919066@student.uwtsd.ac.uk::ce666620-cea5-4bb0-93ac-7002c488a500" providerId="AD" clId="Web-{5FA429F5-242D-4D54-80A0-A5E4BD18DBED}" dt="2020-12-03T16:05:41.244" v="397"/>
          <ac:spMkLst>
            <pc:docMk/>
            <pc:sldMk cId="428535776" sldId="270"/>
            <ac:spMk id="14" creationId="{52B4B9D7-F359-44A2-87B4-EAFA68AA9781}"/>
          </ac:spMkLst>
        </pc:spChg>
      </pc:sldChg>
      <pc:sldMasterChg chg="add del addSldLayout delSldLayout">
        <pc:chgData name="Liliana Turbatu (1919066)" userId="S::1919066@student.uwtsd.ac.uk::ce666620-cea5-4bb0-93ac-7002c488a500" providerId="AD" clId="Web-{5FA429F5-242D-4D54-80A0-A5E4BD18DBED}" dt="2020-12-03T15:33:52.627" v="5"/>
        <pc:sldMasterMkLst>
          <pc:docMk/>
          <pc:sldMasterMk cId="2460954070" sldId="2147483660"/>
        </pc:sldMasterMkLst>
        <pc:sldLayoutChg chg="add del">
          <pc:chgData name="Liliana Turbatu (1919066)" userId="S::1919066@student.uwtsd.ac.uk::ce666620-cea5-4bb0-93ac-7002c488a500" providerId="AD" clId="Web-{5FA429F5-242D-4D54-80A0-A5E4BD18DBED}" dt="2020-12-03T15:33:52.627" v="5"/>
          <pc:sldLayoutMkLst>
            <pc:docMk/>
            <pc:sldMasterMk cId="2460954070" sldId="2147483660"/>
            <pc:sldLayoutMk cId="2385387890" sldId="2147483661"/>
          </pc:sldLayoutMkLst>
        </pc:sldLayoutChg>
        <pc:sldLayoutChg chg="add del">
          <pc:chgData name="Liliana Turbatu (1919066)" userId="S::1919066@student.uwtsd.ac.uk::ce666620-cea5-4bb0-93ac-7002c488a500" providerId="AD" clId="Web-{5FA429F5-242D-4D54-80A0-A5E4BD18DBED}" dt="2020-12-03T15:33:52.627" v="5"/>
          <pc:sldLayoutMkLst>
            <pc:docMk/>
            <pc:sldMasterMk cId="2460954070" sldId="2147483660"/>
            <pc:sldLayoutMk cId="949138452" sldId="2147483662"/>
          </pc:sldLayoutMkLst>
        </pc:sldLayoutChg>
        <pc:sldLayoutChg chg="add del">
          <pc:chgData name="Liliana Turbatu (1919066)" userId="S::1919066@student.uwtsd.ac.uk::ce666620-cea5-4bb0-93ac-7002c488a500" providerId="AD" clId="Web-{5FA429F5-242D-4D54-80A0-A5E4BD18DBED}" dt="2020-12-03T15:33:52.627" v="5"/>
          <pc:sldLayoutMkLst>
            <pc:docMk/>
            <pc:sldMasterMk cId="2460954070" sldId="2147483660"/>
            <pc:sldLayoutMk cId="2591524520" sldId="2147483663"/>
          </pc:sldLayoutMkLst>
        </pc:sldLayoutChg>
        <pc:sldLayoutChg chg="add del">
          <pc:chgData name="Liliana Turbatu (1919066)" userId="S::1919066@student.uwtsd.ac.uk::ce666620-cea5-4bb0-93ac-7002c488a500" providerId="AD" clId="Web-{5FA429F5-242D-4D54-80A0-A5E4BD18DBED}" dt="2020-12-03T15:33:52.627" v="5"/>
          <pc:sldLayoutMkLst>
            <pc:docMk/>
            <pc:sldMasterMk cId="2460954070" sldId="2147483660"/>
            <pc:sldLayoutMk cId="1203092039" sldId="2147483664"/>
          </pc:sldLayoutMkLst>
        </pc:sldLayoutChg>
        <pc:sldLayoutChg chg="add del">
          <pc:chgData name="Liliana Turbatu (1919066)" userId="S::1919066@student.uwtsd.ac.uk::ce666620-cea5-4bb0-93ac-7002c488a500" providerId="AD" clId="Web-{5FA429F5-242D-4D54-80A0-A5E4BD18DBED}" dt="2020-12-03T15:33:52.627" v="5"/>
          <pc:sldLayoutMkLst>
            <pc:docMk/>
            <pc:sldMasterMk cId="2460954070" sldId="2147483660"/>
            <pc:sldLayoutMk cId="3733172339" sldId="2147483665"/>
          </pc:sldLayoutMkLst>
        </pc:sldLayoutChg>
        <pc:sldLayoutChg chg="add del">
          <pc:chgData name="Liliana Turbatu (1919066)" userId="S::1919066@student.uwtsd.ac.uk::ce666620-cea5-4bb0-93ac-7002c488a500" providerId="AD" clId="Web-{5FA429F5-242D-4D54-80A0-A5E4BD18DBED}" dt="2020-12-03T15:33:52.627" v="5"/>
          <pc:sldLayoutMkLst>
            <pc:docMk/>
            <pc:sldMasterMk cId="2460954070" sldId="2147483660"/>
            <pc:sldLayoutMk cId="3210312558" sldId="2147483666"/>
          </pc:sldLayoutMkLst>
        </pc:sldLayoutChg>
        <pc:sldLayoutChg chg="add del">
          <pc:chgData name="Liliana Turbatu (1919066)" userId="S::1919066@student.uwtsd.ac.uk::ce666620-cea5-4bb0-93ac-7002c488a500" providerId="AD" clId="Web-{5FA429F5-242D-4D54-80A0-A5E4BD18DBED}" dt="2020-12-03T15:33:52.627" v="5"/>
          <pc:sldLayoutMkLst>
            <pc:docMk/>
            <pc:sldMasterMk cId="2460954070" sldId="2147483660"/>
            <pc:sldLayoutMk cId="3146388984" sldId="2147483667"/>
          </pc:sldLayoutMkLst>
        </pc:sldLayoutChg>
        <pc:sldLayoutChg chg="add del">
          <pc:chgData name="Liliana Turbatu (1919066)" userId="S::1919066@student.uwtsd.ac.uk::ce666620-cea5-4bb0-93ac-7002c488a500" providerId="AD" clId="Web-{5FA429F5-242D-4D54-80A0-A5E4BD18DBED}" dt="2020-12-03T15:33:52.627" v="5"/>
          <pc:sldLayoutMkLst>
            <pc:docMk/>
            <pc:sldMasterMk cId="2460954070" sldId="2147483660"/>
            <pc:sldLayoutMk cId="3171841454" sldId="2147483668"/>
          </pc:sldLayoutMkLst>
        </pc:sldLayoutChg>
        <pc:sldLayoutChg chg="add del">
          <pc:chgData name="Liliana Turbatu (1919066)" userId="S::1919066@student.uwtsd.ac.uk::ce666620-cea5-4bb0-93ac-7002c488a500" providerId="AD" clId="Web-{5FA429F5-242D-4D54-80A0-A5E4BD18DBED}" dt="2020-12-03T15:33:52.627" v="5"/>
          <pc:sldLayoutMkLst>
            <pc:docMk/>
            <pc:sldMasterMk cId="2460954070" sldId="2147483660"/>
            <pc:sldLayoutMk cId="1718958274" sldId="2147483669"/>
          </pc:sldLayoutMkLst>
        </pc:sldLayoutChg>
        <pc:sldLayoutChg chg="add del">
          <pc:chgData name="Liliana Turbatu (1919066)" userId="S::1919066@student.uwtsd.ac.uk::ce666620-cea5-4bb0-93ac-7002c488a500" providerId="AD" clId="Web-{5FA429F5-242D-4D54-80A0-A5E4BD18DBED}" dt="2020-12-03T15:33:52.627" v="5"/>
          <pc:sldLayoutMkLst>
            <pc:docMk/>
            <pc:sldMasterMk cId="2460954070" sldId="2147483660"/>
            <pc:sldLayoutMk cId="2202905451" sldId="2147483670"/>
          </pc:sldLayoutMkLst>
        </pc:sldLayoutChg>
        <pc:sldLayoutChg chg="add del">
          <pc:chgData name="Liliana Turbatu (1919066)" userId="S::1919066@student.uwtsd.ac.uk::ce666620-cea5-4bb0-93ac-7002c488a500" providerId="AD" clId="Web-{5FA429F5-242D-4D54-80A0-A5E4BD18DBED}" dt="2020-12-03T15:33:52.627" v="5"/>
          <pc:sldLayoutMkLst>
            <pc:docMk/>
            <pc:sldMasterMk cId="2460954070" sldId="2147483660"/>
            <pc:sldLayoutMk cId="3479445657" sldId="2147483671"/>
          </pc:sldLayoutMkLst>
        </pc:sldLayoutChg>
      </pc:sldMasterChg>
      <pc:sldMasterChg chg="add del addSldLayout delSldLayout">
        <pc:chgData name="Liliana Turbatu (1919066)" userId="S::1919066@student.uwtsd.ac.uk::ce666620-cea5-4bb0-93ac-7002c488a500" providerId="AD" clId="Web-{5FA429F5-242D-4D54-80A0-A5E4BD18DBED}" dt="2020-12-03T15:33:52.565" v="4"/>
        <pc:sldMasterMkLst>
          <pc:docMk/>
          <pc:sldMasterMk cId="3353058861" sldId="2147483685"/>
        </pc:sldMasterMkLst>
        <pc:sldLayoutChg chg="add del">
          <pc:chgData name="Liliana Turbatu (1919066)" userId="S::1919066@student.uwtsd.ac.uk::ce666620-cea5-4bb0-93ac-7002c488a500" providerId="AD" clId="Web-{5FA429F5-242D-4D54-80A0-A5E4BD18DBED}" dt="2020-12-03T15:33:52.565" v="4"/>
          <pc:sldLayoutMkLst>
            <pc:docMk/>
            <pc:sldMasterMk cId="3353058861" sldId="2147483685"/>
            <pc:sldLayoutMk cId="3650737133" sldId="2147483674"/>
          </pc:sldLayoutMkLst>
        </pc:sldLayoutChg>
        <pc:sldLayoutChg chg="add del">
          <pc:chgData name="Liliana Turbatu (1919066)" userId="S::1919066@student.uwtsd.ac.uk::ce666620-cea5-4bb0-93ac-7002c488a500" providerId="AD" clId="Web-{5FA429F5-242D-4D54-80A0-A5E4BD18DBED}" dt="2020-12-03T15:33:52.565" v="4"/>
          <pc:sldLayoutMkLst>
            <pc:docMk/>
            <pc:sldMasterMk cId="3353058861" sldId="2147483685"/>
            <pc:sldLayoutMk cId="2296294608" sldId="2147483675"/>
          </pc:sldLayoutMkLst>
        </pc:sldLayoutChg>
        <pc:sldLayoutChg chg="add del">
          <pc:chgData name="Liliana Turbatu (1919066)" userId="S::1919066@student.uwtsd.ac.uk::ce666620-cea5-4bb0-93ac-7002c488a500" providerId="AD" clId="Web-{5FA429F5-242D-4D54-80A0-A5E4BD18DBED}" dt="2020-12-03T15:33:52.565" v="4"/>
          <pc:sldLayoutMkLst>
            <pc:docMk/>
            <pc:sldMasterMk cId="3353058861" sldId="2147483685"/>
            <pc:sldLayoutMk cId="2978183858" sldId="2147483676"/>
          </pc:sldLayoutMkLst>
        </pc:sldLayoutChg>
        <pc:sldLayoutChg chg="add del">
          <pc:chgData name="Liliana Turbatu (1919066)" userId="S::1919066@student.uwtsd.ac.uk::ce666620-cea5-4bb0-93ac-7002c488a500" providerId="AD" clId="Web-{5FA429F5-242D-4D54-80A0-A5E4BD18DBED}" dt="2020-12-03T15:33:52.565" v="4"/>
          <pc:sldLayoutMkLst>
            <pc:docMk/>
            <pc:sldMasterMk cId="3353058861" sldId="2147483685"/>
            <pc:sldLayoutMk cId="3352849200" sldId="2147483677"/>
          </pc:sldLayoutMkLst>
        </pc:sldLayoutChg>
        <pc:sldLayoutChg chg="add del">
          <pc:chgData name="Liliana Turbatu (1919066)" userId="S::1919066@student.uwtsd.ac.uk::ce666620-cea5-4bb0-93ac-7002c488a500" providerId="AD" clId="Web-{5FA429F5-242D-4D54-80A0-A5E4BD18DBED}" dt="2020-12-03T15:33:52.565" v="4"/>
          <pc:sldLayoutMkLst>
            <pc:docMk/>
            <pc:sldMasterMk cId="3353058861" sldId="2147483685"/>
            <pc:sldLayoutMk cId="2339487092" sldId="2147483678"/>
          </pc:sldLayoutMkLst>
        </pc:sldLayoutChg>
        <pc:sldLayoutChg chg="add del">
          <pc:chgData name="Liliana Turbatu (1919066)" userId="S::1919066@student.uwtsd.ac.uk::ce666620-cea5-4bb0-93ac-7002c488a500" providerId="AD" clId="Web-{5FA429F5-242D-4D54-80A0-A5E4BD18DBED}" dt="2020-12-03T15:33:52.565" v="4"/>
          <pc:sldLayoutMkLst>
            <pc:docMk/>
            <pc:sldMasterMk cId="3353058861" sldId="2147483685"/>
            <pc:sldLayoutMk cId="245445784" sldId="2147483679"/>
          </pc:sldLayoutMkLst>
        </pc:sldLayoutChg>
        <pc:sldLayoutChg chg="add del">
          <pc:chgData name="Liliana Turbatu (1919066)" userId="S::1919066@student.uwtsd.ac.uk::ce666620-cea5-4bb0-93ac-7002c488a500" providerId="AD" clId="Web-{5FA429F5-242D-4D54-80A0-A5E4BD18DBED}" dt="2020-12-03T15:33:52.565" v="4"/>
          <pc:sldLayoutMkLst>
            <pc:docMk/>
            <pc:sldMasterMk cId="3353058861" sldId="2147483685"/>
            <pc:sldLayoutMk cId="2409623745" sldId="2147483680"/>
          </pc:sldLayoutMkLst>
        </pc:sldLayoutChg>
        <pc:sldLayoutChg chg="add del">
          <pc:chgData name="Liliana Turbatu (1919066)" userId="S::1919066@student.uwtsd.ac.uk::ce666620-cea5-4bb0-93ac-7002c488a500" providerId="AD" clId="Web-{5FA429F5-242D-4D54-80A0-A5E4BD18DBED}" dt="2020-12-03T15:33:52.565" v="4"/>
          <pc:sldLayoutMkLst>
            <pc:docMk/>
            <pc:sldMasterMk cId="3353058861" sldId="2147483685"/>
            <pc:sldLayoutMk cId="2930050213" sldId="2147483681"/>
          </pc:sldLayoutMkLst>
        </pc:sldLayoutChg>
        <pc:sldLayoutChg chg="add del">
          <pc:chgData name="Liliana Turbatu (1919066)" userId="S::1919066@student.uwtsd.ac.uk::ce666620-cea5-4bb0-93ac-7002c488a500" providerId="AD" clId="Web-{5FA429F5-242D-4D54-80A0-A5E4BD18DBED}" dt="2020-12-03T15:33:52.565" v="4"/>
          <pc:sldLayoutMkLst>
            <pc:docMk/>
            <pc:sldMasterMk cId="3353058861" sldId="2147483685"/>
            <pc:sldLayoutMk cId="1742300096" sldId="2147483682"/>
          </pc:sldLayoutMkLst>
        </pc:sldLayoutChg>
        <pc:sldLayoutChg chg="add del">
          <pc:chgData name="Liliana Turbatu (1919066)" userId="S::1919066@student.uwtsd.ac.uk::ce666620-cea5-4bb0-93ac-7002c488a500" providerId="AD" clId="Web-{5FA429F5-242D-4D54-80A0-A5E4BD18DBED}" dt="2020-12-03T15:33:52.565" v="4"/>
          <pc:sldLayoutMkLst>
            <pc:docMk/>
            <pc:sldMasterMk cId="3353058861" sldId="2147483685"/>
            <pc:sldLayoutMk cId="3990597349" sldId="2147483683"/>
          </pc:sldLayoutMkLst>
        </pc:sldLayoutChg>
        <pc:sldLayoutChg chg="add del">
          <pc:chgData name="Liliana Turbatu (1919066)" userId="S::1919066@student.uwtsd.ac.uk::ce666620-cea5-4bb0-93ac-7002c488a500" providerId="AD" clId="Web-{5FA429F5-242D-4D54-80A0-A5E4BD18DBED}" dt="2020-12-03T15:33:52.565" v="4"/>
          <pc:sldLayoutMkLst>
            <pc:docMk/>
            <pc:sldMasterMk cId="3353058861" sldId="2147483685"/>
            <pc:sldLayoutMk cId="4145906943" sldId="2147483684"/>
          </pc:sldLayoutMkLst>
        </pc:sldLayoutChg>
      </pc:sldMasterChg>
      <pc:sldMasterChg chg="add addSldLayout">
        <pc:chgData name="Liliana Turbatu (1919066)" userId="S::1919066@student.uwtsd.ac.uk::ce666620-cea5-4bb0-93ac-7002c488a500" providerId="AD" clId="Web-{5FA429F5-242D-4D54-80A0-A5E4BD18DBED}" dt="2020-12-03T15:33:52.627" v="5"/>
        <pc:sldMasterMkLst>
          <pc:docMk/>
          <pc:sldMasterMk cId="2131483018" sldId="2147483698"/>
        </pc:sldMasterMkLst>
        <pc:sldLayoutChg chg="add">
          <pc:chgData name="Liliana Turbatu (1919066)" userId="S::1919066@student.uwtsd.ac.uk::ce666620-cea5-4bb0-93ac-7002c488a500" providerId="AD" clId="Web-{5FA429F5-242D-4D54-80A0-A5E4BD18DBED}" dt="2020-12-03T15:33:52.627" v="5"/>
          <pc:sldLayoutMkLst>
            <pc:docMk/>
            <pc:sldMasterMk cId="2131483018" sldId="2147483698"/>
            <pc:sldLayoutMk cId="934631515" sldId="2147483687"/>
          </pc:sldLayoutMkLst>
        </pc:sldLayoutChg>
        <pc:sldLayoutChg chg="add">
          <pc:chgData name="Liliana Turbatu (1919066)" userId="S::1919066@student.uwtsd.ac.uk::ce666620-cea5-4bb0-93ac-7002c488a500" providerId="AD" clId="Web-{5FA429F5-242D-4D54-80A0-A5E4BD18DBED}" dt="2020-12-03T15:33:52.627" v="5"/>
          <pc:sldLayoutMkLst>
            <pc:docMk/>
            <pc:sldMasterMk cId="2131483018" sldId="2147483698"/>
            <pc:sldLayoutMk cId="595743629" sldId="2147483688"/>
          </pc:sldLayoutMkLst>
        </pc:sldLayoutChg>
        <pc:sldLayoutChg chg="add">
          <pc:chgData name="Liliana Turbatu (1919066)" userId="S::1919066@student.uwtsd.ac.uk::ce666620-cea5-4bb0-93ac-7002c488a500" providerId="AD" clId="Web-{5FA429F5-242D-4D54-80A0-A5E4BD18DBED}" dt="2020-12-03T15:33:52.627" v="5"/>
          <pc:sldLayoutMkLst>
            <pc:docMk/>
            <pc:sldMasterMk cId="2131483018" sldId="2147483698"/>
            <pc:sldLayoutMk cId="1188907783" sldId="2147483689"/>
          </pc:sldLayoutMkLst>
        </pc:sldLayoutChg>
        <pc:sldLayoutChg chg="add">
          <pc:chgData name="Liliana Turbatu (1919066)" userId="S::1919066@student.uwtsd.ac.uk::ce666620-cea5-4bb0-93ac-7002c488a500" providerId="AD" clId="Web-{5FA429F5-242D-4D54-80A0-A5E4BD18DBED}" dt="2020-12-03T15:33:52.627" v="5"/>
          <pc:sldLayoutMkLst>
            <pc:docMk/>
            <pc:sldMasterMk cId="2131483018" sldId="2147483698"/>
            <pc:sldLayoutMk cId="652625068" sldId="2147483690"/>
          </pc:sldLayoutMkLst>
        </pc:sldLayoutChg>
        <pc:sldLayoutChg chg="add">
          <pc:chgData name="Liliana Turbatu (1919066)" userId="S::1919066@student.uwtsd.ac.uk::ce666620-cea5-4bb0-93ac-7002c488a500" providerId="AD" clId="Web-{5FA429F5-242D-4D54-80A0-A5E4BD18DBED}" dt="2020-12-03T15:33:52.627" v="5"/>
          <pc:sldLayoutMkLst>
            <pc:docMk/>
            <pc:sldMasterMk cId="2131483018" sldId="2147483698"/>
            <pc:sldLayoutMk cId="1196611440" sldId="2147483691"/>
          </pc:sldLayoutMkLst>
        </pc:sldLayoutChg>
        <pc:sldLayoutChg chg="add">
          <pc:chgData name="Liliana Turbatu (1919066)" userId="S::1919066@student.uwtsd.ac.uk::ce666620-cea5-4bb0-93ac-7002c488a500" providerId="AD" clId="Web-{5FA429F5-242D-4D54-80A0-A5E4BD18DBED}" dt="2020-12-03T15:33:52.627" v="5"/>
          <pc:sldLayoutMkLst>
            <pc:docMk/>
            <pc:sldMasterMk cId="2131483018" sldId="2147483698"/>
            <pc:sldLayoutMk cId="1303394706" sldId="2147483692"/>
          </pc:sldLayoutMkLst>
        </pc:sldLayoutChg>
        <pc:sldLayoutChg chg="add">
          <pc:chgData name="Liliana Turbatu (1919066)" userId="S::1919066@student.uwtsd.ac.uk::ce666620-cea5-4bb0-93ac-7002c488a500" providerId="AD" clId="Web-{5FA429F5-242D-4D54-80A0-A5E4BD18DBED}" dt="2020-12-03T15:33:52.627" v="5"/>
          <pc:sldLayoutMkLst>
            <pc:docMk/>
            <pc:sldMasterMk cId="2131483018" sldId="2147483698"/>
            <pc:sldLayoutMk cId="3739845872" sldId="2147483693"/>
          </pc:sldLayoutMkLst>
        </pc:sldLayoutChg>
        <pc:sldLayoutChg chg="add">
          <pc:chgData name="Liliana Turbatu (1919066)" userId="S::1919066@student.uwtsd.ac.uk::ce666620-cea5-4bb0-93ac-7002c488a500" providerId="AD" clId="Web-{5FA429F5-242D-4D54-80A0-A5E4BD18DBED}" dt="2020-12-03T15:33:52.627" v="5"/>
          <pc:sldLayoutMkLst>
            <pc:docMk/>
            <pc:sldMasterMk cId="2131483018" sldId="2147483698"/>
            <pc:sldLayoutMk cId="1875984080" sldId="2147483694"/>
          </pc:sldLayoutMkLst>
        </pc:sldLayoutChg>
        <pc:sldLayoutChg chg="add">
          <pc:chgData name="Liliana Turbatu (1919066)" userId="S::1919066@student.uwtsd.ac.uk::ce666620-cea5-4bb0-93ac-7002c488a500" providerId="AD" clId="Web-{5FA429F5-242D-4D54-80A0-A5E4BD18DBED}" dt="2020-12-03T15:33:52.627" v="5"/>
          <pc:sldLayoutMkLst>
            <pc:docMk/>
            <pc:sldMasterMk cId="2131483018" sldId="2147483698"/>
            <pc:sldLayoutMk cId="2809122855" sldId="2147483695"/>
          </pc:sldLayoutMkLst>
        </pc:sldLayoutChg>
        <pc:sldLayoutChg chg="add">
          <pc:chgData name="Liliana Turbatu (1919066)" userId="S::1919066@student.uwtsd.ac.uk::ce666620-cea5-4bb0-93ac-7002c488a500" providerId="AD" clId="Web-{5FA429F5-242D-4D54-80A0-A5E4BD18DBED}" dt="2020-12-03T15:33:52.627" v="5"/>
          <pc:sldLayoutMkLst>
            <pc:docMk/>
            <pc:sldMasterMk cId="2131483018" sldId="2147483698"/>
            <pc:sldLayoutMk cId="2799177545" sldId="2147483696"/>
          </pc:sldLayoutMkLst>
        </pc:sldLayoutChg>
        <pc:sldLayoutChg chg="add">
          <pc:chgData name="Liliana Turbatu (1919066)" userId="S::1919066@student.uwtsd.ac.uk::ce666620-cea5-4bb0-93ac-7002c488a500" providerId="AD" clId="Web-{5FA429F5-242D-4D54-80A0-A5E4BD18DBED}" dt="2020-12-03T15:33:52.627" v="5"/>
          <pc:sldLayoutMkLst>
            <pc:docMk/>
            <pc:sldMasterMk cId="2131483018" sldId="2147483698"/>
            <pc:sldLayoutMk cId="929413257" sldId="214748369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12/4/2020</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34631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12/4/2020</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95743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12/4/2020</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88907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12/4/2020</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52625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12/4/2020</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96611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12/4/2020</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03394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12/4/2020</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39845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12/4/2020</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75984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12/4/2020</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09122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12/4/2020</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99177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12/4/2020</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29413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12/4/2020</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131483018"/>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hcentral.vic.gov.au/jobs-and-careers/plan-your-career/8-job-skills-you-should-have" TargetMode="External"/><Relationship Id="rId2" Type="http://schemas.openxmlformats.org/officeDocument/2006/relationships/hyperlink" Target="https://www.randstadrisesmart.com/blog/5-essential-skills-good-hr-manager#:~:text=HR%20leaders%20are%20responsible%20for,managing%20conflict%20resolution%2C%20among%20others"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fontScale="90000"/>
          </a:bodyPr>
          <a:lstStyle/>
          <a:p>
            <a:pPr algn="l"/>
            <a:endParaRPr lang="en-GB">
              <a:solidFill>
                <a:schemeClr val="tx2"/>
              </a:solidFill>
            </a:endParaRPr>
          </a:p>
          <a:p>
            <a:r>
              <a:rPr lang="en-GB" dirty="0">
                <a:solidFill>
                  <a:schemeClr val="tx1"/>
                </a:solidFill>
                <a:latin typeface="Arial Black"/>
                <a:ea typeface="+mj-lt"/>
                <a:cs typeface="+mj-lt"/>
              </a:rPr>
              <a:t>    MSW4001 Academic and employability skills </a:t>
            </a:r>
            <a:endParaRPr lang="en-US" dirty="0">
              <a:solidFill>
                <a:schemeClr val="tx1"/>
              </a:solidFill>
              <a:latin typeface="Arial Black"/>
            </a:endParaRPr>
          </a:p>
        </p:txBody>
      </p:sp>
      <p:sp>
        <p:nvSpPr>
          <p:cNvPr id="17" name="Content Placeholder 16">
            <a:extLst>
              <a:ext uri="{FF2B5EF4-FFF2-40B4-BE49-F238E27FC236}">
                <a16:creationId xmlns:a16="http://schemas.microsoft.com/office/drawing/2014/main" id="{B938239C-40FC-4482-806D-370EC9DCD81D}"/>
              </a:ext>
            </a:extLst>
          </p:cNvPr>
          <p:cNvSpPr>
            <a:spLocks noGrp="1"/>
          </p:cNvSpPr>
          <p:nvPr>
            <p:ph idx="1"/>
          </p:nvPr>
        </p:nvSpPr>
        <p:spPr/>
        <p:txBody>
          <a:bodyPr vert="horz" lIns="91440" tIns="45720" rIns="91440" bIns="45720" rtlCol="0" anchor="t">
            <a:normAutofit/>
          </a:bodyPr>
          <a:lstStyle/>
          <a:p>
            <a:r>
              <a:rPr lang="en-GB" dirty="0"/>
              <a:t>LILIANA TURBATU</a:t>
            </a:r>
          </a:p>
          <a:p>
            <a:r>
              <a:rPr lang="en-GB" dirty="0"/>
              <a:t>Student Number : 1919066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2" name="Rectangle 11">
            <a:extLst>
              <a:ext uri="{FF2B5EF4-FFF2-40B4-BE49-F238E27FC236}">
                <a16:creationId xmlns:a16="http://schemas.microsoft.com/office/drawing/2014/main" id="{2D924463-4DB7-437D-85B1-7EE5042DE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9F108545-2EA9-4B3E-915B-295949608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A232D1C9-8AD3-453F-948D-966B7A11B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F4ACD4D7-3FA3-4106-AFB4-55B58A02E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BE3FC8-BCA5-4403-B820-C93C3B955C72}"/>
              </a:ext>
            </a:extLst>
          </p:cNvPr>
          <p:cNvSpPr>
            <a:spLocks noGrp="1"/>
          </p:cNvSpPr>
          <p:nvPr>
            <p:ph type="title"/>
          </p:nvPr>
        </p:nvSpPr>
        <p:spPr>
          <a:xfrm>
            <a:off x="1557069" y="888521"/>
            <a:ext cx="9067799" cy="653922"/>
          </a:xfrm>
        </p:spPr>
        <p:txBody>
          <a:bodyPr vert="horz" lIns="91440" tIns="45720" rIns="91440" bIns="45720" rtlCol="0" anchor="b">
            <a:normAutofit fontScale="90000"/>
          </a:bodyPr>
          <a:lstStyle/>
          <a:p>
            <a:pPr algn="ctr"/>
            <a:r>
              <a:rPr lang="en-US" sz="5200" dirty="0">
                <a:solidFill>
                  <a:schemeClr val="tx1"/>
                </a:solidFill>
                <a:ea typeface="+mj-lt"/>
                <a:cs typeface="+mj-lt"/>
              </a:rPr>
              <a:t>Introduction</a:t>
            </a:r>
            <a:endParaRPr lang="en-US" dirty="0">
              <a:solidFill>
                <a:schemeClr val="tx1"/>
              </a:solidFill>
            </a:endParaRPr>
          </a:p>
        </p:txBody>
      </p:sp>
      <p:sp>
        <p:nvSpPr>
          <p:cNvPr id="5" name="TextBox 4">
            <a:extLst>
              <a:ext uri="{FF2B5EF4-FFF2-40B4-BE49-F238E27FC236}">
                <a16:creationId xmlns:a16="http://schemas.microsoft.com/office/drawing/2014/main" id="{44076BA2-51DE-4B56-B635-26F6CC557E8A}"/>
              </a:ext>
            </a:extLst>
          </p:cNvPr>
          <p:cNvSpPr txBox="1"/>
          <p:nvPr/>
        </p:nvSpPr>
        <p:spPr>
          <a:xfrm>
            <a:off x="1015042" y="1460740"/>
            <a:ext cx="10478219"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IN" sz="2000" dirty="0">
                <a:latin typeface="Constantia"/>
              </a:rPr>
              <a:t>The presentation is all about exploring the specific academic and employability skills that are required to be developed in order to meet the requirements of my intended job role and job position. </a:t>
            </a:r>
            <a:endParaRPr lang="en-US"/>
          </a:p>
          <a:p>
            <a:r>
              <a:rPr lang="en-IN" sz="2000" dirty="0">
                <a:latin typeface="Constantia"/>
              </a:rPr>
              <a:t>The presentation will demonstrate my ability to assess my own academic and professional skills. </a:t>
            </a:r>
          </a:p>
          <a:p>
            <a:r>
              <a:rPr lang="en-IN" sz="2000" dirty="0">
                <a:latin typeface="Constantia"/>
              </a:rPr>
              <a:t>The presentation is meant for assessing my own competence in terms of getting employment in a desired job position and job role. </a:t>
            </a:r>
          </a:p>
          <a:p>
            <a:r>
              <a:rPr lang="en-IN" sz="2000" dirty="0">
                <a:latin typeface="Constantia"/>
              </a:rPr>
              <a:t>The presentation is not only going to discuss about the specific skills required for the intended job, but it will also explore my strengths, weaknesses, opportunities, and threats (SWOT) through proper analysis. </a:t>
            </a:r>
          </a:p>
          <a:p>
            <a:r>
              <a:rPr lang="en-IN" sz="2000" dirty="0">
                <a:latin typeface="Constantia"/>
              </a:rPr>
              <a:t>Moreover, the presentation will also depict a personal development plan (PDP) reflecting my planning for developing and honing skills that fit to the job requirement and that will enable me to flourish more in the professional world in the future. </a:t>
            </a:r>
          </a:p>
          <a:p>
            <a:r>
              <a:rPr lang="en-IN" sz="2000" dirty="0">
                <a:latin typeface="Constantia"/>
              </a:rPr>
              <a:t>The presentation will put primary emphasis on the intended job role of a Human Resource (HR) manager in a business organization. </a:t>
            </a:r>
          </a:p>
        </p:txBody>
      </p:sp>
    </p:spTree>
    <p:extLst>
      <p:ext uri="{BB962C8B-B14F-4D97-AF65-F5344CB8AC3E}">
        <p14:creationId xmlns:p14="http://schemas.microsoft.com/office/powerpoint/2010/main" val="3756263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5859277C-11C9-43CF-B461-771AAAD1D3DD}"/>
              </a:ext>
            </a:extLst>
          </p:cNvPr>
          <p:cNvSpPr>
            <a:spLocks noGrp="1"/>
          </p:cNvSpPr>
          <p:nvPr>
            <p:ph type="title"/>
          </p:nvPr>
        </p:nvSpPr>
        <p:spPr>
          <a:xfrm>
            <a:off x="823824" y="559813"/>
            <a:ext cx="8763000" cy="830687"/>
          </a:xfrm>
        </p:spPr>
        <p:txBody>
          <a:bodyPr>
            <a:normAutofit/>
          </a:bodyPr>
          <a:lstStyle/>
          <a:p>
            <a:r>
              <a:rPr lang="en-GB" dirty="0">
                <a:solidFill>
                  <a:schemeClr val="tx1"/>
                </a:solidFill>
                <a:ea typeface="+mj-lt"/>
                <a:cs typeface="+mj-lt"/>
              </a:rPr>
              <a:t>Skills Required for Employment</a:t>
            </a:r>
            <a:endParaRPr lang="en-US" dirty="0">
              <a:solidFill>
                <a:schemeClr val="tx1"/>
              </a:solidFill>
            </a:endParaRPr>
          </a:p>
        </p:txBody>
      </p:sp>
      <p:sp>
        <p:nvSpPr>
          <p:cNvPr id="3" name="Content Placeholder 2">
            <a:extLst>
              <a:ext uri="{FF2B5EF4-FFF2-40B4-BE49-F238E27FC236}">
                <a16:creationId xmlns:a16="http://schemas.microsoft.com/office/drawing/2014/main" id="{4B46FF4D-2681-485A-B3C4-DF80F49520F9}"/>
              </a:ext>
            </a:extLst>
          </p:cNvPr>
          <p:cNvSpPr>
            <a:spLocks noGrp="1"/>
          </p:cNvSpPr>
          <p:nvPr>
            <p:ph idx="1"/>
          </p:nvPr>
        </p:nvSpPr>
        <p:spPr>
          <a:xfrm>
            <a:off x="150062" y="1464323"/>
            <a:ext cx="9711340" cy="4490613"/>
          </a:xfrm>
        </p:spPr>
        <p:txBody>
          <a:bodyPr vert="horz" lIns="91440" tIns="45720" rIns="91440" bIns="45720" rtlCol="0" anchor="t">
            <a:normAutofit/>
          </a:bodyPr>
          <a:lstStyle/>
          <a:p>
            <a:r>
              <a:rPr lang="en-GB" sz="1800" dirty="0">
                <a:solidFill>
                  <a:schemeClr val="tx1"/>
                </a:solidFill>
                <a:ea typeface="+mn-lt"/>
                <a:cs typeface="+mn-lt"/>
              </a:rPr>
              <a:t>Certain specific skills are universally required for getting a good job. </a:t>
            </a:r>
            <a:endParaRPr lang="en-GB" sz="1800" dirty="0">
              <a:solidFill>
                <a:schemeClr val="tx1"/>
              </a:solidFill>
            </a:endParaRPr>
          </a:p>
          <a:p>
            <a:r>
              <a:rPr lang="en-GB" sz="1800" dirty="0">
                <a:solidFill>
                  <a:schemeClr val="tx1"/>
                </a:solidFill>
                <a:ea typeface="+mn-lt"/>
                <a:cs typeface="+mn-lt"/>
              </a:rPr>
              <a:t>Presence of such skills increases the employability of an employee making him or her more potential a candidate for any given job at the very onset. </a:t>
            </a:r>
            <a:endParaRPr lang="en-GB">
              <a:solidFill>
                <a:schemeClr val="tx1"/>
              </a:solidFill>
            </a:endParaRPr>
          </a:p>
          <a:p>
            <a:r>
              <a:rPr lang="en-GB" sz="1800" dirty="0">
                <a:solidFill>
                  <a:schemeClr val="tx1"/>
                </a:solidFill>
                <a:ea typeface="+mn-lt"/>
                <a:cs typeface="+mn-lt"/>
              </a:rPr>
              <a:t>One of primary skills required for employment is communication skill. </a:t>
            </a:r>
            <a:endParaRPr lang="en-GB" dirty="0">
              <a:solidFill>
                <a:schemeClr val="tx1"/>
              </a:solidFill>
            </a:endParaRPr>
          </a:p>
          <a:p>
            <a:r>
              <a:rPr lang="en-GB" sz="1800" dirty="0">
                <a:solidFill>
                  <a:schemeClr val="tx1"/>
                </a:solidFill>
                <a:ea typeface="+mn-lt"/>
                <a:cs typeface="+mn-lt"/>
              </a:rPr>
              <a:t>Teamwork skill is yet another important skill that employers look for in potential candidates. </a:t>
            </a:r>
            <a:endParaRPr lang="en-GB">
              <a:solidFill>
                <a:schemeClr val="tx1"/>
              </a:solidFill>
            </a:endParaRPr>
          </a:p>
          <a:p>
            <a:r>
              <a:rPr lang="en-GB" sz="1800" dirty="0">
                <a:solidFill>
                  <a:schemeClr val="tx1"/>
                </a:solidFill>
                <a:ea typeface="+mn-lt"/>
                <a:cs typeface="+mn-lt"/>
              </a:rPr>
              <a:t>Candidates striving become more employable must need to develop and hone their problem solving skill. </a:t>
            </a:r>
            <a:endParaRPr lang="en-GB">
              <a:solidFill>
                <a:schemeClr val="tx1"/>
              </a:solidFill>
            </a:endParaRPr>
          </a:p>
          <a:p>
            <a:r>
              <a:rPr lang="en-GB" sz="1800" dirty="0">
                <a:solidFill>
                  <a:schemeClr val="tx1"/>
                </a:solidFill>
                <a:ea typeface="+mn-lt"/>
                <a:cs typeface="+mn-lt"/>
              </a:rPr>
              <a:t>Initiative and enterprise skill should also be considered as two important employability skills that must be accompanied by organizational skills (Youth Central, 2018). </a:t>
            </a:r>
            <a:endParaRPr lang="en-GB" dirty="0">
              <a:solidFill>
                <a:schemeClr val="tx1"/>
              </a:solidFill>
            </a:endParaRPr>
          </a:p>
          <a:p>
            <a:endParaRPr lang="en-GB" sz="1800" dirty="0">
              <a:solidFill>
                <a:schemeClr val="tx1"/>
              </a:solidFill>
            </a:endParaRPr>
          </a:p>
        </p:txBody>
      </p:sp>
      <p:sp>
        <p:nvSpPr>
          <p:cNvPr id="12" name="Rectangle 11">
            <a:extLst>
              <a:ext uri="{FF2B5EF4-FFF2-40B4-BE49-F238E27FC236}">
                <a16:creationId xmlns:a16="http://schemas.microsoft.com/office/drawing/2014/main" id="{9729F241-2B1B-40E9-A72C-63955DFFF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B4B9D7-F359-44A2-87B4-EAFA68AA9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blipFill dpi="0" rotWithShape="1">
            <a:blip r:embed="rId2">
              <a:alphaModFix amt="40000"/>
              <a:duotone>
                <a:schemeClr val="accent1">
                  <a:shade val="45000"/>
                  <a:satMod val="135000"/>
                </a:schemeClr>
                <a:prstClr val="white"/>
              </a:duotone>
            </a:blip>
            <a:srcRect/>
            <a:tile tx="889000" ty="0" sx="100000" sy="100000" flip="xy" algn="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72330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0D5E6F1-3383-4F18-A487-5763B6AEF426}"/>
              </a:ext>
            </a:extLst>
          </p:cNvPr>
          <p:cNvSpPr>
            <a:spLocks noGrp="1"/>
          </p:cNvSpPr>
          <p:nvPr>
            <p:ph type="title"/>
          </p:nvPr>
        </p:nvSpPr>
        <p:spPr>
          <a:xfrm>
            <a:off x="823824" y="142870"/>
            <a:ext cx="8763000" cy="1233253"/>
          </a:xfrm>
        </p:spPr>
        <p:txBody>
          <a:bodyPr>
            <a:normAutofit fontScale="90000"/>
          </a:bodyPr>
          <a:lstStyle/>
          <a:p>
            <a:r>
              <a:rPr lang="en-GB" dirty="0">
                <a:solidFill>
                  <a:schemeClr val="tx1"/>
                </a:solidFill>
                <a:ea typeface="+mj-lt"/>
                <a:cs typeface="+mj-lt"/>
              </a:rPr>
              <a:t>Skills Required for Employment (Contd.)</a:t>
            </a:r>
            <a:endParaRPr lang="en-US" dirty="0">
              <a:solidFill>
                <a:schemeClr val="tx1"/>
              </a:solidFill>
            </a:endParaRPr>
          </a:p>
        </p:txBody>
      </p:sp>
      <p:sp>
        <p:nvSpPr>
          <p:cNvPr id="3" name="Content Placeholder 2">
            <a:extLst>
              <a:ext uri="{FF2B5EF4-FFF2-40B4-BE49-F238E27FC236}">
                <a16:creationId xmlns:a16="http://schemas.microsoft.com/office/drawing/2014/main" id="{605251DE-5D98-441D-870E-5666E01CEC83}"/>
              </a:ext>
            </a:extLst>
          </p:cNvPr>
          <p:cNvSpPr>
            <a:spLocks noGrp="1"/>
          </p:cNvSpPr>
          <p:nvPr>
            <p:ph idx="1"/>
          </p:nvPr>
        </p:nvSpPr>
        <p:spPr>
          <a:xfrm>
            <a:off x="480740" y="2068172"/>
            <a:ext cx="9323152" cy="4088047"/>
          </a:xfrm>
        </p:spPr>
        <p:txBody>
          <a:bodyPr vert="horz" lIns="91440" tIns="45720" rIns="91440" bIns="45720" rtlCol="0" anchor="t">
            <a:normAutofit/>
          </a:bodyPr>
          <a:lstStyle/>
          <a:p>
            <a:r>
              <a:rPr lang="en-GB" sz="1800" dirty="0">
                <a:solidFill>
                  <a:schemeClr val="tx1"/>
                </a:solidFill>
                <a:ea typeface="+mn-lt"/>
                <a:cs typeface="+mn-lt"/>
              </a:rPr>
              <a:t>Planning and organization skills are also essential employability skills (Youth Central, 2018). </a:t>
            </a:r>
            <a:endParaRPr lang="en-GB" sz="1800" dirty="0">
              <a:solidFill>
                <a:schemeClr val="tx1"/>
              </a:solidFill>
            </a:endParaRPr>
          </a:p>
          <a:p>
            <a:r>
              <a:rPr lang="en-GB" sz="1800" dirty="0">
                <a:solidFill>
                  <a:schemeClr val="tx1"/>
                </a:solidFill>
                <a:ea typeface="+mn-lt"/>
                <a:cs typeface="+mn-lt"/>
              </a:rPr>
              <a:t>Self-management skill is also a crucial skill for an individual to have for becoming more employable (Youth Central, 2018). </a:t>
            </a:r>
            <a:endParaRPr lang="en-GB">
              <a:solidFill>
                <a:schemeClr val="tx1"/>
              </a:solidFill>
            </a:endParaRPr>
          </a:p>
          <a:p>
            <a:r>
              <a:rPr lang="en-GB" sz="1800" dirty="0">
                <a:solidFill>
                  <a:schemeClr val="tx1"/>
                </a:solidFill>
                <a:ea typeface="+mn-lt"/>
                <a:cs typeface="+mn-lt"/>
              </a:rPr>
              <a:t>Another primary skill that employers look for in every potential candidate is active and passive learning skill (Youth Central, 2018). </a:t>
            </a:r>
            <a:endParaRPr lang="en-GB">
              <a:solidFill>
                <a:schemeClr val="tx1"/>
              </a:solidFill>
            </a:endParaRPr>
          </a:p>
          <a:p>
            <a:r>
              <a:rPr lang="en-GB" sz="1800" dirty="0">
                <a:solidFill>
                  <a:schemeClr val="tx1"/>
                </a:solidFill>
                <a:ea typeface="+mn-lt"/>
                <a:cs typeface="+mn-lt"/>
              </a:rPr>
              <a:t>Finally, presence of technology skill is imperative in the context of securing employment in a technology-driven era where technologies like artificial intelligence (AI) and machine learning is gaining more prominent day by day. </a:t>
            </a:r>
            <a:endParaRPr lang="en-GB" dirty="0">
              <a:solidFill>
                <a:schemeClr val="tx1"/>
              </a:solidFill>
            </a:endParaRPr>
          </a:p>
          <a:p>
            <a:endParaRPr lang="en-GB" sz="1800" dirty="0">
              <a:solidFill>
                <a:schemeClr val="tx1"/>
              </a:solidFill>
            </a:endParaRPr>
          </a:p>
        </p:txBody>
      </p:sp>
      <p:sp>
        <p:nvSpPr>
          <p:cNvPr id="12" name="Rectangle 11">
            <a:extLst>
              <a:ext uri="{FF2B5EF4-FFF2-40B4-BE49-F238E27FC236}">
                <a16:creationId xmlns:a16="http://schemas.microsoft.com/office/drawing/2014/main" id="{9729F241-2B1B-40E9-A72C-63955DFFF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B4B9D7-F359-44A2-87B4-EAFA68AA9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blipFill dpi="0" rotWithShape="1">
            <a:blip r:embed="rId2">
              <a:alphaModFix amt="40000"/>
              <a:duotone>
                <a:schemeClr val="accent1">
                  <a:shade val="45000"/>
                  <a:satMod val="135000"/>
                </a:schemeClr>
                <a:prstClr val="white"/>
              </a:duotone>
            </a:blip>
            <a:srcRect/>
            <a:tile tx="889000" ty="0" sx="100000" sy="100000" flip="xy" algn="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72410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DB96C-B0A0-4BA1-953A-530312B99C1F}"/>
              </a:ext>
            </a:extLst>
          </p:cNvPr>
          <p:cNvSpPr>
            <a:spLocks noGrp="1"/>
          </p:cNvSpPr>
          <p:nvPr>
            <p:ph type="title"/>
          </p:nvPr>
        </p:nvSpPr>
        <p:spPr>
          <a:xfrm>
            <a:off x="838200" y="365760"/>
            <a:ext cx="10515600" cy="1109903"/>
          </a:xfrm>
        </p:spPr>
        <p:txBody>
          <a:bodyPr>
            <a:normAutofit fontScale="90000"/>
          </a:bodyPr>
          <a:lstStyle/>
          <a:p>
            <a:r>
              <a:rPr lang="en-GB">
                <a:solidFill>
                  <a:schemeClr val="tx1"/>
                </a:solidFill>
                <a:ea typeface="+mj-lt"/>
                <a:cs typeface="+mj-lt"/>
              </a:rPr>
              <a:t>Skills Required for the post of HR Manager</a:t>
            </a:r>
          </a:p>
        </p:txBody>
      </p:sp>
      <p:sp>
        <p:nvSpPr>
          <p:cNvPr id="3" name="Content Placeholder 2">
            <a:extLst>
              <a:ext uri="{FF2B5EF4-FFF2-40B4-BE49-F238E27FC236}">
                <a16:creationId xmlns:a16="http://schemas.microsoft.com/office/drawing/2014/main" id="{CB6AA1DA-4714-481A-A03E-6853B0E51AD3}"/>
              </a:ext>
            </a:extLst>
          </p:cNvPr>
          <p:cNvSpPr>
            <a:spLocks noGrp="1"/>
          </p:cNvSpPr>
          <p:nvPr>
            <p:ph sz="half" idx="1"/>
          </p:nvPr>
        </p:nvSpPr>
        <p:spPr>
          <a:xfrm>
            <a:off x="838200" y="1825625"/>
            <a:ext cx="5181600" cy="3977526"/>
          </a:xfrm>
        </p:spPr>
        <p:txBody>
          <a:bodyPr vert="horz" lIns="91440" tIns="45720" rIns="91440" bIns="45720" rtlCol="0" anchor="t">
            <a:normAutofit fontScale="55000" lnSpcReduction="20000"/>
          </a:bodyPr>
          <a:lstStyle/>
          <a:p>
            <a:r>
              <a:rPr lang="en-GB" sz="1800" dirty="0">
                <a:solidFill>
                  <a:schemeClr val="tx1"/>
                </a:solidFill>
                <a:ea typeface="+mn-lt"/>
                <a:cs typeface="+mn-lt"/>
              </a:rPr>
              <a:t>To compete in a job world characterized by stiff competition for the position of HR Manager one needs to develop the skill of being agile (Kempton, 2020). </a:t>
            </a:r>
            <a:endParaRPr lang="en-GB" sz="1800" dirty="0">
              <a:solidFill>
                <a:schemeClr val="tx1"/>
              </a:solidFill>
            </a:endParaRPr>
          </a:p>
          <a:p>
            <a:r>
              <a:rPr lang="en-GB" sz="1800" dirty="0">
                <a:solidFill>
                  <a:schemeClr val="tx1"/>
                </a:solidFill>
                <a:ea typeface="+mn-lt"/>
                <a:cs typeface="+mn-lt"/>
              </a:rPr>
              <a:t>A candidate must show agility in terms of adjusting and adapting to changing and evolving business scenarios and needs in order to contest for the post of HR Manager (Kempton, 2020). </a:t>
            </a:r>
            <a:endParaRPr lang="en-GB">
              <a:solidFill>
                <a:schemeClr val="tx1"/>
              </a:solidFill>
            </a:endParaRPr>
          </a:p>
          <a:p>
            <a:r>
              <a:rPr lang="en-GB" sz="1800" dirty="0">
                <a:solidFill>
                  <a:schemeClr val="tx1"/>
                </a:solidFill>
                <a:ea typeface="+mn-lt"/>
                <a:cs typeface="+mn-lt"/>
              </a:rPr>
              <a:t>To ensure employability in the post of HR Manger, in today’s scenario where HR is the strategic partner in myriads of businesses, the candidate must have analytic skill (Kempton, 2020). </a:t>
            </a:r>
            <a:endParaRPr lang="en-GB">
              <a:solidFill>
                <a:schemeClr val="tx1"/>
              </a:solidFill>
            </a:endParaRPr>
          </a:p>
          <a:p>
            <a:r>
              <a:rPr lang="en-GB" sz="1800" dirty="0">
                <a:solidFill>
                  <a:schemeClr val="tx1"/>
                </a:solidFill>
                <a:ea typeface="+mn-lt"/>
                <a:cs typeface="+mn-lt"/>
              </a:rPr>
              <a:t>Individuals having proficiency in technology use and over analytics are more in advantage of utilizing the human resource effectively (Kempton, 2020). </a:t>
            </a:r>
            <a:endParaRPr lang="en-GB" dirty="0">
              <a:solidFill>
                <a:schemeClr val="tx1"/>
              </a:solidFill>
            </a:endParaRPr>
          </a:p>
          <a:p>
            <a:endParaRPr lang="en-GB" sz="1800" dirty="0">
              <a:solidFill>
                <a:schemeClr val="tx1"/>
              </a:solidFill>
            </a:endParaRPr>
          </a:p>
        </p:txBody>
      </p:sp>
      <p:sp>
        <p:nvSpPr>
          <p:cNvPr id="4" name="Content Placeholder 3">
            <a:extLst>
              <a:ext uri="{FF2B5EF4-FFF2-40B4-BE49-F238E27FC236}">
                <a16:creationId xmlns:a16="http://schemas.microsoft.com/office/drawing/2014/main" id="{6CB446AA-1D11-4306-8BE3-32C9075E25BA}"/>
              </a:ext>
            </a:extLst>
          </p:cNvPr>
          <p:cNvSpPr>
            <a:spLocks noGrp="1"/>
          </p:cNvSpPr>
          <p:nvPr>
            <p:ph sz="half" idx="2"/>
          </p:nvPr>
        </p:nvSpPr>
        <p:spPr/>
        <p:txBody>
          <a:bodyPr vert="horz" lIns="91440" tIns="45720" rIns="91440" bIns="45720" rtlCol="0" anchor="t">
            <a:normAutofit fontScale="55000" lnSpcReduction="20000"/>
          </a:bodyPr>
          <a:lstStyle/>
          <a:p>
            <a:r>
              <a:rPr lang="en-GB">
                <a:solidFill>
                  <a:schemeClr val="tx1"/>
                </a:solidFill>
                <a:ea typeface="+mn-lt"/>
                <a:cs typeface="+mn-lt"/>
              </a:rPr>
              <a:t>Communication is yet another (and one of the most essential) skill that a candidate must have in terms of applying for the position of a HR Manager because effective HR leadership requires proficient and effective communications (Kempton, 2020). </a:t>
            </a:r>
            <a:endParaRPr lang="en-GB" dirty="0">
              <a:ea typeface="+mn-lt"/>
              <a:cs typeface="+mn-lt"/>
            </a:endParaRPr>
          </a:p>
          <a:p>
            <a:r>
              <a:rPr lang="en-GB">
                <a:solidFill>
                  <a:schemeClr val="tx1"/>
                </a:solidFill>
                <a:ea typeface="+mn-lt"/>
                <a:cs typeface="+mn-lt"/>
              </a:rPr>
              <a:t>Emotional intelligence skills are also required thoroughly by a candidate applying for the job position of a HR Manager because, a HR Manager must be skilful at demonstrating empathy and compassion for the sake of motivating employees and for enhancing their morale (Kempton, 2020). </a:t>
            </a:r>
            <a:endParaRPr lang="en-GB" dirty="0">
              <a:ea typeface="+mn-lt"/>
              <a:cs typeface="+mn-lt"/>
            </a:endParaRPr>
          </a:p>
          <a:p>
            <a:r>
              <a:rPr lang="en-GB">
                <a:solidFill>
                  <a:schemeClr val="tx1"/>
                </a:solidFill>
                <a:ea typeface="+mn-lt"/>
                <a:cs typeface="+mn-lt"/>
              </a:rPr>
              <a:t>Finally, the candidate must have the skill of assessing and determining how to effectively and ethically use discretions (Kempton, 2020). </a:t>
            </a:r>
            <a:endParaRPr lang="en-GB" dirty="0">
              <a:ea typeface="+mn-lt"/>
              <a:cs typeface="+mn-lt"/>
            </a:endParaRPr>
          </a:p>
          <a:p>
            <a:endParaRPr lang="en-GB" dirty="0">
              <a:ea typeface="+mn-lt"/>
              <a:cs typeface="+mn-lt"/>
            </a:endParaRPr>
          </a:p>
          <a:p>
            <a:endParaRPr lang="en-GB" dirty="0"/>
          </a:p>
        </p:txBody>
      </p:sp>
    </p:spTree>
    <p:extLst>
      <p:ext uri="{BB962C8B-B14F-4D97-AF65-F5344CB8AC3E}">
        <p14:creationId xmlns:p14="http://schemas.microsoft.com/office/powerpoint/2010/main" val="3400919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5DD29-D275-4CF8-983B-6D7C171B254A}"/>
              </a:ext>
            </a:extLst>
          </p:cNvPr>
          <p:cNvSpPr>
            <a:spLocks noGrp="1"/>
          </p:cNvSpPr>
          <p:nvPr>
            <p:ph type="title"/>
          </p:nvPr>
        </p:nvSpPr>
        <p:spPr/>
        <p:txBody>
          <a:bodyPr>
            <a:normAutofit/>
          </a:bodyPr>
          <a:lstStyle/>
          <a:p>
            <a:r>
              <a:rPr lang="en-GB" dirty="0">
                <a:solidFill>
                  <a:schemeClr val="tx1"/>
                </a:solidFill>
                <a:ea typeface="+mj-lt"/>
                <a:cs typeface="+mj-lt"/>
              </a:rPr>
              <a:t>SWOT Analysis</a:t>
            </a:r>
            <a:endParaRPr lang="en-US">
              <a:solidFill>
                <a:schemeClr val="tx1"/>
              </a:solidFill>
            </a:endParaRPr>
          </a:p>
        </p:txBody>
      </p:sp>
      <p:sp>
        <p:nvSpPr>
          <p:cNvPr id="3" name="Content Placeholder 2">
            <a:extLst>
              <a:ext uri="{FF2B5EF4-FFF2-40B4-BE49-F238E27FC236}">
                <a16:creationId xmlns:a16="http://schemas.microsoft.com/office/drawing/2014/main" id="{ABD02DF2-6273-45A0-942C-FB876EE32D88}"/>
              </a:ext>
            </a:extLst>
          </p:cNvPr>
          <p:cNvSpPr>
            <a:spLocks noGrp="1"/>
          </p:cNvSpPr>
          <p:nvPr>
            <p:ph sz="half" idx="1"/>
          </p:nvPr>
        </p:nvSpPr>
        <p:spPr/>
        <p:txBody>
          <a:bodyPr vert="horz" lIns="91440" tIns="45720" rIns="91440" bIns="45720" rtlCol="0" anchor="t">
            <a:normAutofit fontScale="62500" lnSpcReduction="20000"/>
          </a:bodyPr>
          <a:lstStyle/>
          <a:p>
            <a:r>
              <a:rPr lang="en-GB" sz="1800" dirty="0">
                <a:solidFill>
                  <a:schemeClr val="tx1"/>
                </a:solidFill>
                <a:ea typeface="+mn-lt"/>
                <a:cs typeface="+mn-lt"/>
              </a:rPr>
              <a:t>Strengths:</a:t>
            </a:r>
            <a:endParaRPr lang="en-GB" sz="1800" dirty="0">
              <a:solidFill>
                <a:schemeClr val="tx1"/>
              </a:solidFill>
            </a:endParaRPr>
          </a:p>
          <a:p>
            <a:r>
              <a:rPr lang="en-GB" sz="1800" dirty="0">
                <a:solidFill>
                  <a:schemeClr val="tx1"/>
                </a:solidFill>
                <a:ea typeface="+mn-lt"/>
                <a:cs typeface="+mn-lt"/>
              </a:rPr>
              <a:t>I am a great communicator. </a:t>
            </a:r>
            <a:endParaRPr lang="en-GB" dirty="0">
              <a:solidFill>
                <a:schemeClr val="tx1"/>
              </a:solidFill>
            </a:endParaRPr>
          </a:p>
          <a:p>
            <a:r>
              <a:rPr lang="en-GB" sz="1800" dirty="0">
                <a:solidFill>
                  <a:schemeClr val="tx1"/>
                </a:solidFill>
                <a:ea typeface="+mn-lt"/>
                <a:cs typeface="+mn-lt"/>
              </a:rPr>
              <a:t>I am good at public speaking too. </a:t>
            </a:r>
            <a:endParaRPr lang="en-GB" dirty="0">
              <a:solidFill>
                <a:schemeClr val="tx1"/>
              </a:solidFill>
            </a:endParaRPr>
          </a:p>
          <a:p>
            <a:r>
              <a:rPr lang="en-GB" sz="1800" dirty="0">
                <a:solidFill>
                  <a:schemeClr val="tx1"/>
                </a:solidFill>
                <a:ea typeface="+mn-lt"/>
                <a:cs typeface="+mn-lt"/>
              </a:rPr>
              <a:t>I have an innate ability to interact lucidly and effectively with people from different social and economic background. </a:t>
            </a:r>
            <a:endParaRPr lang="en-GB">
              <a:solidFill>
                <a:schemeClr val="tx1"/>
              </a:solidFill>
            </a:endParaRPr>
          </a:p>
          <a:p>
            <a:r>
              <a:rPr lang="en-GB" sz="1800" dirty="0">
                <a:solidFill>
                  <a:schemeClr val="tx1"/>
                </a:solidFill>
                <a:ea typeface="+mn-lt"/>
                <a:cs typeface="+mn-lt"/>
              </a:rPr>
              <a:t>I am hard working. </a:t>
            </a:r>
            <a:endParaRPr lang="en-GB" dirty="0">
              <a:solidFill>
                <a:schemeClr val="tx1"/>
              </a:solidFill>
            </a:endParaRPr>
          </a:p>
          <a:p>
            <a:r>
              <a:rPr lang="en-GB" sz="1800" dirty="0">
                <a:solidFill>
                  <a:schemeClr val="tx1"/>
                </a:solidFill>
                <a:ea typeface="+mn-lt"/>
                <a:cs typeface="+mn-lt"/>
              </a:rPr>
              <a:t>I have thorough attention to details, and this makes me keen towards mastering perfection in every work I do. </a:t>
            </a:r>
            <a:endParaRPr lang="en-GB">
              <a:solidFill>
                <a:schemeClr val="tx1"/>
              </a:solidFill>
            </a:endParaRPr>
          </a:p>
          <a:p>
            <a:r>
              <a:rPr lang="en-GB" sz="1800" dirty="0">
                <a:solidFill>
                  <a:schemeClr val="tx1"/>
                </a:solidFill>
                <a:ea typeface="+mn-lt"/>
                <a:cs typeface="+mn-lt"/>
              </a:rPr>
              <a:t>I am reliable. </a:t>
            </a:r>
            <a:endParaRPr lang="en-GB" dirty="0">
              <a:solidFill>
                <a:schemeClr val="tx1"/>
              </a:solidFill>
            </a:endParaRPr>
          </a:p>
          <a:p>
            <a:endParaRPr lang="en-GB" sz="1800" dirty="0">
              <a:solidFill>
                <a:schemeClr val="tx1"/>
              </a:solidFill>
            </a:endParaRPr>
          </a:p>
        </p:txBody>
      </p:sp>
      <p:sp>
        <p:nvSpPr>
          <p:cNvPr id="4" name="Content Placeholder 3">
            <a:extLst>
              <a:ext uri="{FF2B5EF4-FFF2-40B4-BE49-F238E27FC236}">
                <a16:creationId xmlns:a16="http://schemas.microsoft.com/office/drawing/2014/main" id="{32039912-0384-46BC-8E84-9879B1273BAD}"/>
              </a:ext>
            </a:extLst>
          </p:cNvPr>
          <p:cNvSpPr>
            <a:spLocks noGrp="1"/>
          </p:cNvSpPr>
          <p:nvPr>
            <p:ph sz="half" idx="2"/>
          </p:nvPr>
        </p:nvSpPr>
        <p:spPr/>
        <p:txBody>
          <a:bodyPr vert="horz" lIns="91440" tIns="45720" rIns="91440" bIns="45720" rtlCol="0" anchor="t">
            <a:normAutofit fontScale="62500" lnSpcReduction="20000"/>
          </a:bodyPr>
          <a:lstStyle/>
          <a:p>
            <a:r>
              <a:rPr lang="en-GB">
                <a:solidFill>
                  <a:schemeClr val="tx1"/>
                </a:solidFill>
                <a:ea typeface="+mn-lt"/>
                <a:cs typeface="+mn-lt"/>
              </a:rPr>
              <a:t>Weaknesses:</a:t>
            </a:r>
            <a:endParaRPr lang="en-GB" dirty="0">
              <a:ea typeface="+mn-lt"/>
              <a:cs typeface="+mn-lt"/>
            </a:endParaRPr>
          </a:p>
          <a:p>
            <a:r>
              <a:rPr lang="en-GB">
                <a:solidFill>
                  <a:schemeClr val="tx1"/>
                </a:solidFill>
                <a:ea typeface="+mn-lt"/>
                <a:cs typeface="+mn-lt"/>
              </a:rPr>
              <a:t>I am worried about what people think of me. </a:t>
            </a:r>
            <a:endParaRPr lang="en-GB" dirty="0">
              <a:ea typeface="+mn-lt"/>
              <a:cs typeface="+mn-lt"/>
            </a:endParaRPr>
          </a:p>
          <a:p>
            <a:r>
              <a:rPr lang="en-GB">
                <a:solidFill>
                  <a:schemeClr val="tx1"/>
                </a:solidFill>
                <a:ea typeface="+mn-lt"/>
                <a:cs typeface="+mn-lt"/>
              </a:rPr>
              <a:t>I do not have any previous work experience in the domain of HR Management. </a:t>
            </a:r>
            <a:endParaRPr lang="en-GB" dirty="0">
              <a:ea typeface="+mn-lt"/>
              <a:cs typeface="+mn-lt"/>
            </a:endParaRPr>
          </a:p>
          <a:p>
            <a:r>
              <a:rPr lang="en-GB">
                <a:solidFill>
                  <a:schemeClr val="tx1"/>
                </a:solidFill>
                <a:ea typeface="+mn-lt"/>
                <a:cs typeface="+mn-lt"/>
              </a:rPr>
              <a:t>I tend to procrastinate. </a:t>
            </a:r>
            <a:endParaRPr lang="en-GB" dirty="0">
              <a:solidFill>
                <a:schemeClr val="tx1"/>
              </a:solidFill>
              <a:ea typeface="+mn-lt"/>
              <a:cs typeface="+mn-lt"/>
            </a:endParaRPr>
          </a:p>
          <a:p>
            <a:r>
              <a:rPr lang="en-GB">
                <a:solidFill>
                  <a:schemeClr val="tx1"/>
                </a:solidFill>
                <a:ea typeface="+mn-lt"/>
                <a:cs typeface="+mn-lt"/>
              </a:rPr>
              <a:t>Though diligent, I often get distracted while helping others. </a:t>
            </a:r>
            <a:endParaRPr lang="en-GB" dirty="0">
              <a:solidFill>
                <a:schemeClr val="tx1"/>
              </a:solidFill>
              <a:ea typeface="+mn-lt"/>
              <a:cs typeface="+mn-lt"/>
            </a:endParaRPr>
          </a:p>
          <a:p>
            <a:r>
              <a:rPr lang="en-GB">
                <a:solidFill>
                  <a:schemeClr val="tx1"/>
                </a:solidFill>
                <a:ea typeface="+mn-lt"/>
                <a:cs typeface="+mn-lt"/>
              </a:rPr>
              <a:t>I do not have experience of working with industry leaders. </a:t>
            </a:r>
            <a:endParaRPr lang="en-GB" dirty="0">
              <a:ea typeface="+mn-lt"/>
              <a:cs typeface="+mn-lt"/>
            </a:endParaRPr>
          </a:p>
          <a:p>
            <a:r>
              <a:rPr lang="en-GB">
                <a:solidFill>
                  <a:schemeClr val="tx1"/>
                </a:solidFill>
                <a:ea typeface="+mn-lt"/>
                <a:cs typeface="+mn-lt"/>
              </a:rPr>
              <a:t>I have limited managerial skills. </a:t>
            </a:r>
            <a:endParaRPr lang="en-GB" dirty="0">
              <a:ea typeface="+mn-lt"/>
              <a:cs typeface="+mn-lt"/>
            </a:endParaRPr>
          </a:p>
          <a:p>
            <a:r>
              <a:rPr lang="en-GB">
                <a:solidFill>
                  <a:schemeClr val="tx1"/>
                </a:solidFill>
                <a:ea typeface="+mn-lt"/>
                <a:cs typeface="+mn-lt"/>
              </a:rPr>
              <a:t>I am more emotional than rational. </a:t>
            </a:r>
            <a:endParaRPr lang="en-GB" dirty="0">
              <a:ea typeface="+mn-lt"/>
              <a:cs typeface="+mn-lt"/>
            </a:endParaRPr>
          </a:p>
          <a:p>
            <a:r>
              <a:rPr lang="en-GB">
                <a:solidFill>
                  <a:schemeClr val="tx1"/>
                </a:solidFill>
                <a:ea typeface="+mn-lt"/>
                <a:cs typeface="+mn-lt"/>
              </a:rPr>
              <a:t>I tend to become impatient in certain situations. </a:t>
            </a:r>
            <a:endParaRPr lang="en-GB" dirty="0">
              <a:ea typeface="+mn-lt"/>
              <a:cs typeface="+mn-lt"/>
            </a:endParaRPr>
          </a:p>
          <a:p>
            <a:endParaRPr lang="en-GB" dirty="0">
              <a:ea typeface="+mn-lt"/>
              <a:cs typeface="+mn-lt"/>
            </a:endParaRPr>
          </a:p>
          <a:p>
            <a:endParaRPr lang="en-GB" dirty="0"/>
          </a:p>
        </p:txBody>
      </p:sp>
    </p:spTree>
    <p:extLst>
      <p:ext uri="{BB962C8B-B14F-4D97-AF65-F5344CB8AC3E}">
        <p14:creationId xmlns:p14="http://schemas.microsoft.com/office/powerpoint/2010/main" val="4223624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4D9C0-FC9B-4F28-98B2-72D1043CCC0F}"/>
              </a:ext>
            </a:extLst>
          </p:cNvPr>
          <p:cNvSpPr>
            <a:spLocks noGrp="1"/>
          </p:cNvSpPr>
          <p:nvPr>
            <p:ph type="title"/>
          </p:nvPr>
        </p:nvSpPr>
        <p:spPr/>
        <p:txBody>
          <a:bodyPr>
            <a:normAutofit fontScale="90000"/>
          </a:bodyPr>
          <a:lstStyle/>
          <a:p>
            <a:r>
              <a:rPr lang="en-GB" dirty="0">
                <a:solidFill>
                  <a:schemeClr val="tx1"/>
                </a:solidFill>
                <a:ea typeface="+mj-lt"/>
                <a:cs typeface="+mj-lt"/>
              </a:rPr>
              <a:t>SWOT Analysis (Contd.)</a:t>
            </a:r>
            <a:endParaRPr lang="en-US" dirty="0">
              <a:solidFill>
                <a:schemeClr val="tx1"/>
              </a:solidFill>
            </a:endParaRPr>
          </a:p>
        </p:txBody>
      </p:sp>
      <p:sp>
        <p:nvSpPr>
          <p:cNvPr id="3" name="Content Placeholder 2">
            <a:extLst>
              <a:ext uri="{FF2B5EF4-FFF2-40B4-BE49-F238E27FC236}">
                <a16:creationId xmlns:a16="http://schemas.microsoft.com/office/drawing/2014/main" id="{06F2D3DF-334A-4E7B-AA31-8D8786C34F25}"/>
              </a:ext>
            </a:extLst>
          </p:cNvPr>
          <p:cNvSpPr>
            <a:spLocks noGrp="1"/>
          </p:cNvSpPr>
          <p:nvPr>
            <p:ph sz="half" idx="1"/>
          </p:nvPr>
        </p:nvSpPr>
        <p:spPr/>
        <p:txBody>
          <a:bodyPr vert="horz" lIns="91440" tIns="45720" rIns="91440" bIns="45720" rtlCol="0" anchor="t">
            <a:normAutofit/>
          </a:bodyPr>
          <a:lstStyle/>
          <a:p>
            <a:pPr marL="0" indent="0">
              <a:buNone/>
            </a:pPr>
            <a:r>
              <a:rPr lang="en-GB" sz="1800" dirty="0">
                <a:solidFill>
                  <a:schemeClr val="tx1"/>
                </a:solidFill>
                <a:ea typeface="+mn-lt"/>
                <a:cs typeface="+mn-lt"/>
              </a:rPr>
              <a:t> Opportunities:</a:t>
            </a:r>
            <a:endParaRPr lang="en-GB" sz="1800" dirty="0">
              <a:solidFill>
                <a:schemeClr val="tx1"/>
              </a:solidFill>
            </a:endParaRPr>
          </a:p>
          <a:p>
            <a:pPr marL="0" indent="0">
              <a:buNone/>
            </a:pPr>
            <a:r>
              <a:rPr lang="en-GB" sz="1800" dirty="0">
                <a:solidFill>
                  <a:schemeClr val="tx1"/>
                </a:solidFill>
                <a:ea typeface="+mn-lt"/>
                <a:cs typeface="+mn-lt"/>
              </a:rPr>
              <a:t>My communication and interactive skills provide me with the chance of exploring job opportunities with companies having diversified work culture and work environment. </a:t>
            </a:r>
            <a:endParaRPr lang="en-GB">
              <a:solidFill>
                <a:schemeClr val="tx1"/>
              </a:solidFill>
            </a:endParaRPr>
          </a:p>
          <a:p>
            <a:pPr marL="0" indent="0">
              <a:buNone/>
            </a:pPr>
            <a:r>
              <a:rPr lang="en-GB" sz="1800" dirty="0">
                <a:solidFill>
                  <a:schemeClr val="tx1"/>
                </a:solidFill>
                <a:ea typeface="+mn-lt"/>
                <a:cs typeface="+mn-lt"/>
              </a:rPr>
              <a:t>My bilingual proficiency provides me scope of attending job overseas. </a:t>
            </a:r>
            <a:endParaRPr lang="en-GB">
              <a:solidFill>
                <a:schemeClr val="tx1"/>
              </a:solidFill>
            </a:endParaRPr>
          </a:p>
          <a:p>
            <a:pPr marL="0" indent="0">
              <a:buNone/>
            </a:pPr>
            <a:r>
              <a:rPr lang="en-GB" sz="1800" dirty="0">
                <a:solidFill>
                  <a:schemeClr val="tx1"/>
                </a:solidFill>
                <a:ea typeface="+mn-lt"/>
                <a:cs typeface="+mn-lt"/>
              </a:rPr>
              <a:t>My leadership skills make me more competent in terms of assuming a job role of a manager of a HR department that acts as a strategic partner for the top management. </a:t>
            </a:r>
            <a:endParaRPr lang="en-GB" dirty="0">
              <a:solidFill>
                <a:schemeClr val="tx1"/>
              </a:solidFill>
            </a:endParaRPr>
          </a:p>
          <a:p>
            <a:endParaRPr lang="en-GB" sz="1800" dirty="0">
              <a:solidFill>
                <a:schemeClr val="tx2"/>
              </a:solidFill>
            </a:endParaRPr>
          </a:p>
        </p:txBody>
      </p:sp>
      <p:sp>
        <p:nvSpPr>
          <p:cNvPr id="4" name="Content Placeholder 3">
            <a:extLst>
              <a:ext uri="{FF2B5EF4-FFF2-40B4-BE49-F238E27FC236}">
                <a16:creationId xmlns:a16="http://schemas.microsoft.com/office/drawing/2014/main" id="{7DAC94E4-8D83-46A4-B114-41F27CFDB304}"/>
              </a:ext>
            </a:extLst>
          </p:cNvPr>
          <p:cNvSpPr>
            <a:spLocks noGrp="1"/>
          </p:cNvSpPr>
          <p:nvPr>
            <p:ph sz="half" idx="2"/>
          </p:nvPr>
        </p:nvSpPr>
        <p:spPr>
          <a:xfrm>
            <a:off x="6172200" y="1825625"/>
            <a:ext cx="5181600" cy="4351338"/>
          </a:xfrm>
        </p:spPr>
        <p:txBody>
          <a:bodyPr vert="horz" lIns="91440" tIns="45720" rIns="91440" bIns="45720" rtlCol="0" anchor="t">
            <a:normAutofit/>
          </a:bodyPr>
          <a:lstStyle/>
          <a:p>
            <a:r>
              <a:rPr lang="en-GB" sz="1800">
                <a:solidFill>
                  <a:schemeClr val="tx1"/>
                </a:solidFill>
                <a:ea typeface="+mn-lt"/>
                <a:cs typeface="+mn-lt"/>
              </a:rPr>
              <a:t>Threats:</a:t>
            </a:r>
          </a:p>
          <a:p>
            <a:r>
              <a:rPr lang="en-GB" sz="1800">
                <a:solidFill>
                  <a:schemeClr val="tx1"/>
                </a:solidFill>
                <a:ea typeface="+mn-lt"/>
                <a:cs typeface="+mn-lt"/>
              </a:rPr>
              <a:t>Lack of previous managerial job experience. </a:t>
            </a:r>
          </a:p>
          <a:p>
            <a:r>
              <a:rPr lang="en-GB" sz="1800">
                <a:solidFill>
                  <a:schemeClr val="tx1"/>
                </a:solidFill>
                <a:ea typeface="+mn-lt"/>
                <a:cs typeface="+mn-lt"/>
              </a:rPr>
              <a:t>Existence of more experienced candidates. </a:t>
            </a:r>
          </a:p>
          <a:p>
            <a:r>
              <a:rPr lang="en-GB" sz="1800">
                <a:solidFill>
                  <a:schemeClr val="tx1"/>
                </a:solidFill>
                <a:ea typeface="+mn-lt"/>
                <a:cs typeface="+mn-lt"/>
              </a:rPr>
              <a:t>Lack of experience in working with large companies with larger workforce. </a:t>
            </a:r>
          </a:p>
          <a:p>
            <a:endParaRPr lang="en-GB" dirty="0">
              <a:ea typeface="+mn-lt"/>
              <a:cs typeface="+mn-lt"/>
            </a:endParaRPr>
          </a:p>
          <a:p>
            <a:endParaRPr lang="en-GB" dirty="0"/>
          </a:p>
        </p:txBody>
      </p:sp>
    </p:spTree>
    <p:extLst>
      <p:ext uri="{BB962C8B-B14F-4D97-AF65-F5344CB8AC3E}">
        <p14:creationId xmlns:p14="http://schemas.microsoft.com/office/powerpoint/2010/main" val="2253878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B17CF8E-92C6-45ED-9128-AC934C334670}"/>
              </a:ext>
            </a:extLst>
          </p:cNvPr>
          <p:cNvSpPr>
            <a:spLocks noGrp="1"/>
          </p:cNvSpPr>
          <p:nvPr>
            <p:ph type="title"/>
          </p:nvPr>
        </p:nvSpPr>
        <p:spPr>
          <a:xfrm>
            <a:off x="104957" y="272266"/>
            <a:ext cx="9481867" cy="1046348"/>
          </a:xfrm>
        </p:spPr>
        <p:txBody>
          <a:bodyPr>
            <a:normAutofit/>
          </a:bodyPr>
          <a:lstStyle/>
          <a:p>
            <a:r>
              <a:rPr lang="en-GB" dirty="0">
                <a:solidFill>
                  <a:schemeClr val="tx1"/>
                </a:solidFill>
                <a:ea typeface="+mj-lt"/>
                <a:cs typeface="+mj-lt"/>
              </a:rPr>
              <a:t>Personal Development Plan (PDP)</a:t>
            </a:r>
            <a:endParaRPr lang="en-US" dirty="0">
              <a:solidFill>
                <a:schemeClr val="tx1"/>
              </a:solidFill>
            </a:endParaRPr>
          </a:p>
        </p:txBody>
      </p:sp>
      <p:sp>
        <p:nvSpPr>
          <p:cNvPr id="3" name="Content Placeholder 2">
            <a:extLst>
              <a:ext uri="{FF2B5EF4-FFF2-40B4-BE49-F238E27FC236}">
                <a16:creationId xmlns:a16="http://schemas.microsoft.com/office/drawing/2014/main" id="{889E78DC-2CDE-473A-AC73-3108641627B7}"/>
              </a:ext>
            </a:extLst>
          </p:cNvPr>
          <p:cNvSpPr>
            <a:spLocks noGrp="1"/>
          </p:cNvSpPr>
          <p:nvPr>
            <p:ph idx="1"/>
          </p:nvPr>
        </p:nvSpPr>
        <p:spPr>
          <a:xfrm>
            <a:off x="164438" y="1320549"/>
            <a:ext cx="9567568" cy="4634387"/>
          </a:xfrm>
        </p:spPr>
        <p:txBody>
          <a:bodyPr vert="horz" lIns="91440" tIns="45720" rIns="91440" bIns="45720" rtlCol="0" anchor="t">
            <a:normAutofit/>
          </a:bodyPr>
          <a:lstStyle/>
          <a:p>
            <a:r>
              <a:rPr lang="en-GB" sz="1800" dirty="0">
                <a:solidFill>
                  <a:schemeClr val="tx1"/>
                </a:solidFill>
                <a:ea typeface="+mn-lt"/>
                <a:cs typeface="+mn-lt"/>
              </a:rPr>
              <a:t>Widening my understanding of leadership through interacting with experienced business leaders and managers in the course of attending field work and course projects and assignments. </a:t>
            </a:r>
            <a:endParaRPr lang="en-GB" sz="1800" dirty="0">
              <a:solidFill>
                <a:schemeClr val="tx1"/>
              </a:solidFill>
            </a:endParaRPr>
          </a:p>
          <a:p>
            <a:r>
              <a:rPr lang="en-GB" sz="1800" dirty="0">
                <a:solidFill>
                  <a:schemeClr val="tx1"/>
                </a:solidFill>
                <a:ea typeface="+mn-lt"/>
                <a:cs typeface="+mn-lt"/>
              </a:rPr>
              <a:t>Improving my time management and organization skills through maintaining a “To-do” list and adhering to the events in a timely manner. </a:t>
            </a:r>
            <a:endParaRPr lang="en-GB">
              <a:solidFill>
                <a:schemeClr val="tx1"/>
              </a:solidFill>
            </a:endParaRPr>
          </a:p>
          <a:p>
            <a:r>
              <a:rPr lang="en-GB" sz="1800" dirty="0">
                <a:solidFill>
                  <a:schemeClr val="tx1"/>
                </a:solidFill>
                <a:ea typeface="+mn-lt"/>
                <a:cs typeface="+mn-lt"/>
              </a:rPr>
              <a:t>Achieving core business management skills (along with people management skills) by completing mandatory organization update training programs. </a:t>
            </a:r>
            <a:endParaRPr lang="en-GB">
              <a:solidFill>
                <a:schemeClr val="tx1"/>
              </a:solidFill>
            </a:endParaRPr>
          </a:p>
          <a:p>
            <a:r>
              <a:rPr lang="en-GB" sz="1800" dirty="0">
                <a:solidFill>
                  <a:schemeClr val="tx1"/>
                </a:solidFill>
                <a:ea typeface="+mn-lt"/>
                <a:cs typeface="+mn-lt"/>
              </a:rPr>
              <a:t>Building confidence in as a leader through leading group project teams formed for completing course projects. </a:t>
            </a:r>
            <a:endParaRPr lang="en-GB">
              <a:solidFill>
                <a:schemeClr val="tx1"/>
              </a:solidFill>
            </a:endParaRPr>
          </a:p>
          <a:p>
            <a:r>
              <a:rPr lang="en-GB" sz="1800" dirty="0">
                <a:solidFill>
                  <a:schemeClr val="tx1"/>
                </a:solidFill>
                <a:ea typeface="+mn-lt"/>
                <a:cs typeface="+mn-lt"/>
              </a:rPr>
              <a:t>Improving planning and decision making skill through gaining further experience in business analysis process. </a:t>
            </a:r>
            <a:endParaRPr lang="en-GB" dirty="0">
              <a:solidFill>
                <a:schemeClr val="tx1"/>
              </a:solidFill>
            </a:endParaRPr>
          </a:p>
          <a:p>
            <a:endParaRPr lang="en-GB" sz="1800" dirty="0">
              <a:solidFill>
                <a:schemeClr val="tx1"/>
              </a:solidFill>
            </a:endParaRPr>
          </a:p>
        </p:txBody>
      </p:sp>
      <p:sp>
        <p:nvSpPr>
          <p:cNvPr id="12" name="Rectangle 11">
            <a:extLst>
              <a:ext uri="{FF2B5EF4-FFF2-40B4-BE49-F238E27FC236}">
                <a16:creationId xmlns:a16="http://schemas.microsoft.com/office/drawing/2014/main" id="{9729F241-2B1B-40E9-A72C-63955DFFF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B4B9D7-F359-44A2-87B4-EAFA68AA9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blipFill dpi="0" rotWithShape="1">
            <a:blip r:embed="rId2">
              <a:alphaModFix amt="40000"/>
              <a:duotone>
                <a:schemeClr val="accent1">
                  <a:shade val="45000"/>
                  <a:satMod val="135000"/>
                </a:schemeClr>
                <a:prstClr val="white"/>
              </a:duotone>
            </a:blip>
            <a:srcRect/>
            <a:tile tx="889000" ty="0" sx="100000" sy="100000" flip="xy" algn="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20154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D82C6-B817-45D0-97EE-38B03066531E}"/>
              </a:ext>
            </a:extLst>
          </p:cNvPr>
          <p:cNvSpPr>
            <a:spLocks noGrp="1"/>
          </p:cNvSpPr>
          <p:nvPr>
            <p:ph type="title"/>
          </p:nvPr>
        </p:nvSpPr>
        <p:spPr/>
        <p:txBody>
          <a:bodyPr>
            <a:normAutofit/>
          </a:bodyPr>
          <a:lstStyle/>
          <a:p>
            <a:r>
              <a:rPr lang="en-GB">
                <a:solidFill>
                  <a:schemeClr val="tx1"/>
                </a:solidFill>
                <a:ea typeface="+mj-lt"/>
                <a:cs typeface="+mj-lt"/>
              </a:rPr>
              <a:t>Conclusion                    Summary</a:t>
            </a:r>
            <a:endParaRPr lang="en-US" dirty="0">
              <a:solidFill>
                <a:schemeClr val="tx1"/>
              </a:solidFill>
            </a:endParaRPr>
          </a:p>
        </p:txBody>
      </p:sp>
      <p:sp>
        <p:nvSpPr>
          <p:cNvPr id="3" name="Content Placeholder 2">
            <a:extLst>
              <a:ext uri="{FF2B5EF4-FFF2-40B4-BE49-F238E27FC236}">
                <a16:creationId xmlns:a16="http://schemas.microsoft.com/office/drawing/2014/main" id="{7A75B477-859F-4E2E-97BA-B7BF859B47CE}"/>
              </a:ext>
            </a:extLst>
          </p:cNvPr>
          <p:cNvSpPr>
            <a:spLocks noGrp="1"/>
          </p:cNvSpPr>
          <p:nvPr>
            <p:ph sz="half" idx="1"/>
          </p:nvPr>
        </p:nvSpPr>
        <p:spPr/>
        <p:txBody>
          <a:bodyPr vert="horz" lIns="91440" tIns="45720" rIns="91440" bIns="45720" rtlCol="0" anchor="t">
            <a:normAutofit fontScale="55000" lnSpcReduction="20000"/>
          </a:bodyPr>
          <a:lstStyle/>
          <a:p>
            <a:r>
              <a:rPr lang="en-GB" sz="1800" dirty="0">
                <a:solidFill>
                  <a:schemeClr val="tx1"/>
                </a:solidFill>
                <a:ea typeface="+mn-lt"/>
                <a:cs typeface="+mn-lt"/>
              </a:rPr>
              <a:t>The presentation has been all about assessing my present skills and the skills that are required for assuming the role of a HR Manager in a reputed business organization. In the quest of self-evaluation, in the presentation I have depicted my own SWOT analysis and have projected my personal development plan (PDP) along with ascertaining the skills that I need to develop and hone for making myself more employable. </a:t>
            </a:r>
            <a:endParaRPr lang="en-GB" sz="1800" dirty="0">
              <a:solidFill>
                <a:schemeClr val="tx1"/>
              </a:solidFill>
            </a:endParaRPr>
          </a:p>
          <a:p>
            <a:endParaRPr lang="en-GB" sz="1800" dirty="0">
              <a:solidFill>
                <a:schemeClr val="tx1"/>
              </a:solidFill>
            </a:endParaRPr>
          </a:p>
        </p:txBody>
      </p:sp>
      <p:sp>
        <p:nvSpPr>
          <p:cNvPr id="4" name="Content Placeholder 3">
            <a:extLst>
              <a:ext uri="{FF2B5EF4-FFF2-40B4-BE49-F238E27FC236}">
                <a16:creationId xmlns:a16="http://schemas.microsoft.com/office/drawing/2014/main" id="{FFD16E6C-060E-4952-97B8-B2F986BEEAF6}"/>
              </a:ext>
            </a:extLst>
          </p:cNvPr>
          <p:cNvSpPr>
            <a:spLocks noGrp="1"/>
          </p:cNvSpPr>
          <p:nvPr>
            <p:ph sz="half" idx="2"/>
          </p:nvPr>
        </p:nvSpPr>
        <p:spPr>
          <a:xfrm>
            <a:off x="6172200" y="1581210"/>
            <a:ext cx="5181600" cy="4595753"/>
          </a:xfrm>
        </p:spPr>
        <p:txBody>
          <a:bodyPr vert="horz" lIns="91440" tIns="45720" rIns="91440" bIns="45720" rtlCol="0" anchor="t">
            <a:normAutofit fontScale="55000" lnSpcReduction="20000"/>
          </a:bodyPr>
          <a:lstStyle/>
          <a:p>
            <a:r>
              <a:rPr lang="en-GB">
                <a:solidFill>
                  <a:schemeClr val="tx1"/>
                </a:solidFill>
                <a:ea typeface="+mn-lt"/>
                <a:cs typeface="+mn-lt"/>
              </a:rPr>
              <a:t>I have some specific skills that are required for getting employed as a HR Manager in any reputed organization in the future. </a:t>
            </a:r>
            <a:endParaRPr lang="en-GB" dirty="0">
              <a:ea typeface="+mn-lt"/>
              <a:cs typeface="+mn-lt"/>
            </a:endParaRPr>
          </a:p>
          <a:p>
            <a:r>
              <a:rPr lang="en-GB">
                <a:solidFill>
                  <a:schemeClr val="tx1"/>
                </a:solidFill>
                <a:ea typeface="+mn-lt"/>
                <a:cs typeface="+mn-lt"/>
              </a:rPr>
              <a:t>I have key skills like communication , interpersonal, emotional intelligence, etc that are thoroughly needed for becoming an effective HR Manager. </a:t>
            </a:r>
            <a:endParaRPr lang="en-GB" dirty="0">
              <a:ea typeface="+mn-lt"/>
              <a:cs typeface="+mn-lt"/>
            </a:endParaRPr>
          </a:p>
          <a:p>
            <a:r>
              <a:rPr lang="en-GB">
                <a:solidFill>
                  <a:schemeClr val="tx1"/>
                </a:solidFill>
                <a:ea typeface="+mn-lt"/>
                <a:cs typeface="+mn-lt"/>
              </a:rPr>
              <a:t>But I lack certain essential skills that must be developed and honed for securing a good job in the future in the role of a HR Manager. </a:t>
            </a:r>
            <a:endParaRPr lang="en-GB" dirty="0">
              <a:ea typeface="+mn-lt"/>
              <a:cs typeface="+mn-lt"/>
            </a:endParaRPr>
          </a:p>
          <a:p>
            <a:r>
              <a:rPr lang="en-GB">
                <a:solidFill>
                  <a:schemeClr val="tx1"/>
                </a:solidFill>
                <a:ea typeface="+mn-lt"/>
                <a:cs typeface="+mn-lt"/>
              </a:rPr>
              <a:t>Though many of my skills are in alignment with the requirements of the present-day employment scenario; I have to develop several other important skills along with eradicating certain weaknesses that have been understood through conducting the SWOT analysis. </a:t>
            </a:r>
            <a:endParaRPr lang="en-GB" dirty="0">
              <a:solidFill>
                <a:schemeClr val="tx1"/>
              </a:solidFill>
              <a:ea typeface="+mn-lt"/>
              <a:cs typeface="+mn-lt"/>
            </a:endParaRPr>
          </a:p>
          <a:p>
            <a:endParaRPr lang="en-GB" dirty="0">
              <a:ea typeface="+mn-lt"/>
              <a:cs typeface="+mn-lt"/>
            </a:endParaRPr>
          </a:p>
          <a:p>
            <a:endParaRPr lang="en-GB" dirty="0"/>
          </a:p>
        </p:txBody>
      </p:sp>
    </p:spTree>
    <p:extLst>
      <p:ext uri="{BB962C8B-B14F-4D97-AF65-F5344CB8AC3E}">
        <p14:creationId xmlns:p14="http://schemas.microsoft.com/office/powerpoint/2010/main" val="2857518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4C993C61-BDB7-4F6A-853B-22F7E0DCDBB7}"/>
              </a:ext>
            </a:extLst>
          </p:cNvPr>
          <p:cNvSpPr>
            <a:spLocks noGrp="1"/>
          </p:cNvSpPr>
          <p:nvPr>
            <p:ph type="title"/>
          </p:nvPr>
        </p:nvSpPr>
        <p:spPr>
          <a:xfrm>
            <a:off x="838201" y="559813"/>
            <a:ext cx="8763000" cy="1664573"/>
          </a:xfrm>
        </p:spPr>
        <p:txBody>
          <a:bodyPr>
            <a:normAutofit/>
          </a:bodyPr>
          <a:lstStyle/>
          <a:p>
            <a:r>
              <a:rPr lang="en-GB" dirty="0">
                <a:solidFill>
                  <a:schemeClr val="tx1"/>
                </a:solidFill>
                <a:ea typeface="+mj-lt"/>
                <a:cs typeface="+mj-lt"/>
              </a:rPr>
              <a:t>References</a:t>
            </a:r>
            <a:endParaRPr lang="en-US">
              <a:solidFill>
                <a:schemeClr val="tx1"/>
              </a:solidFill>
            </a:endParaRPr>
          </a:p>
        </p:txBody>
      </p:sp>
      <p:sp>
        <p:nvSpPr>
          <p:cNvPr id="3" name="Content Placeholder 2">
            <a:extLst>
              <a:ext uri="{FF2B5EF4-FFF2-40B4-BE49-F238E27FC236}">
                <a16:creationId xmlns:a16="http://schemas.microsoft.com/office/drawing/2014/main" id="{6FB61C81-26B8-4BF3-9759-14F969477308}"/>
              </a:ext>
            </a:extLst>
          </p:cNvPr>
          <p:cNvSpPr>
            <a:spLocks noGrp="1"/>
          </p:cNvSpPr>
          <p:nvPr>
            <p:ph idx="1"/>
          </p:nvPr>
        </p:nvSpPr>
        <p:spPr>
          <a:xfrm>
            <a:off x="825797" y="2384474"/>
            <a:ext cx="8762436" cy="3728613"/>
          </a:xfrm>
        </p:spPr>
        <p:txBody>
          <a:bodyPr vert="horz" lIns="91440" tIns="45720" rIns="91440" bIns="45720" rtlCol="0" anchor="t">
            <a:normAutofit/>
          </a:bodyPr>
          <a:lstStyle/>
          <a:p>
            <a:r>
              <a:rPr lang="en-GB" sz="1800" dirty="0">
                <a:solidFill>
                  <a:schemeClr val="tx1"/>
                </a:solidFill>
                <a:ea typeface="+mn-lt"/>
                <a:cs typeface="+mn-lt"/>
              </a:rPr>
              <a:t>Kempton, B. (2020). </a:t>
            </a:r>
            <a:r>
              <a:rPr lang="en-GB" sz="1800" i="1" dirty="0">
                <a:solidFill>
                  <a:schemeClr val="tx1"/>
                </a:solidFill>
                <a:ea typeface="+mn-lt"/>
                <a:cs typeface="+mn-lt"/>
              </a:rPr>
              <a:t>5 essential skills of a good HR manager</a:t>
            </a:r>
            <a:r>
              <a:rPr lang="en-GB" sz="1800" dirty="0">
                <a:solidFill>
                  <a:schemeClr val="tx1"/>
                </a:solidFill>
                <a:ea typeface="+mn-lt"/>
                <a:cs typeface="+mn-lt"/>
              </a:rPr>
              <a:t>. Retrieved December 3, 2020, from </a:t>
            </a:r>
            <a:r>
              <a:rPr lang="en-GB" sz="1800" dirty="0">
                <a:solidFill>
                  <a:schemeClr val="tx1"/>
                </a:solidFill>
                <a:ea typeface="+mn-lt"/>
                <a:cs typeface="+mn-lt"/>
                <a:hlinkClick r:id="rId2">
                  <a:extLst>
                    <a:ext uri="{A12FA001-AC4F-418D-AE19-62706E023703}">
                      <ahyp:hlinkClr xmlns:ahyp="http://schemas.microsoft.com/office/drawing/2018/hyperlinkcolor" val="tx"/>
                    </a:ext>
                  </a:extLst>
                </a:hlinkClick>
              </a:rPr>
              <a:t>https://www.randstadrisesmart.com/blog/5-essential-skills-good-hr-manager#:~:text=HR%20leaders%20are%20responsible%20for,managing%20conflict%20resolution%2C%20among%20others</a:t>
            </a:r>
            <a:r>
              <a:rPr lang="en-GB" sz="1800" dirty="0">
                <a:solidFill>
                  <a:schemeClr val="tx1"/>
                </a:solidFill>
                <a:ea typeface="+mn-lt"/>
                <a:cs typeface="+mn-lt"/>
              </a:rPr>
              <a:t>.</a:t>
            </a:r>
            <a:endParaRPr lang="en-GB" sz="1800">
              <a:solidFill>
                <a:schemeClr val="tx1"/>
              </a:solidFill>
            </a:endParaRPr>
          </a:p>
          <a:p>
            <a:r>
              <a:rPr lang="en-GB" sz="1800" dirty="0">
                <a:solidFill>
                  <a:schemeClr val="tx1"/>
                </a:solidFill>
                <a:ea typeface="+mn-lt"/>
                <a:cs typeface="+mn-lt"/>
              </a:rPr>
              <a:t>Youth Central (2018). </a:t>
            </a:r>
            <a:r>
              <a:rPr lang="en-GB" sz="1800" i="1" dirty="0">
                <a:solidFill>
                  <a:schemeClr val="tx1"/>
                </a:solidFill>
                <a:ea typeface="+mn-lt"/>
                <a:cs typeface="+mn-lt"/>
              </a:rPr>
              <a:t>8 job skills you should have</a:t>
            </a:r>
            <a:r>
              <a:rPr lang="en-GB" sz="1800" dirty="0">
                <a:solidFill>
                  <a:schemeClr val="tx1"/>
                </a:solidFill>
                <a:ea typeface="+mn-lt"/>
                <a:cs typeface="+mn-lt"/>
              </a:rPr>
              <a:t>. Retrieved December 3, 2020, from </a:t>
            </a:r>
            <a:r>
              <a:rPr lang="en-GB" sz="1800" dirty="0">
                <a:solidFill>
                  <a:schemeClr val="tx1"/>
                </a:solidFill>
                <a:ea typeface="+mn-lt"/>
                <a:cs typeface="+mn-lt"/>
                <a:hlinkClick r:id="rId3">
                  <a:extLst>
                    <a:ext uri="{A12FA001-AC4F-418D-AE19-62706E023703}">
                      <ahyp:hlinkClr xmlns:ahyp="http://schemas.microsoft.com/office/drawing/2018/hyperlinkcolor" val="tx"/>
                    </a:ext>
                  </a:extLst>
                </a:hlinkClick>
              </a:rPr>
              <a:t>https://www.youthcentral.vic.gov.au/jobs-and-careers/plan-your-career/8-job-skills-you-should-have</a:t>
            </a:r>
            <a:endParaRPr lang="en-GB">
              <a:solidFill>
                <a:schemeClr val="tx1"/>
              </a:solidFill>
            </a:endParaRPr>
          </a:p>
          <a:p>
            <a:endParaRPr lang="en-GB" sz="1800" dirty="0">
              <a:solidFill>
                <a:schemeClr val="tx2"/>
              </a:solidFill>
            </a:endParaRPr>
          </a:p>
        </p:txBody>
      </p:sp>
      <p:sp>
        <p:nvSpPr>
          <p:cNvPr id="12" name="Rectangle 11">
            <a:extLst>
              <a:ext uri="{FF2B5EF4-FFF2-40B4-BE49-F238E27FC236}">
                <a16:creationId xmlns:a16="http://schemas.microsoft.com/office/drawing/2014/main" id="{9729F241-2B1B-40E9-A72C-63955DFFF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B4B9D7-F359-44A2-87B4-EAFA68AA9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blipFill dpi="0" rotWithShape="1">
            <a:blip r:embed="rId4">
              <a:alphaModFix amt="40000"/>
              <a:duotone>
                <a:schemeClr val="accent1">
                  <a:shade val="45000"/>
                  <a:satMod val="135000"/>
                </a:schemeClr>
                <a:prstClr val="white"/>
              </a:duotone>
            </a:blip>
            <a:srcRect/>
            <a:tile tx="889000" ty="0" sx="100000" sy="100000" flip="xy" algn="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8535776"/>
      </p:ext>
    </p:extLst>
  </p:cSld>
  <p:clrMapOvr>
    <a:masterClrMapping/>
  </p:clrMapOvr>
</p:sld>
</file>

<file path=ppt/theme/theme1.xml><?xml version="1.0" encoding="utf-8"?>
<a:theme xmlns:a="http://schemas.openxmlformats.org/drawingml/2006/main" name="BlockprintVTI">
  <a:themeElements>
    <a:clrScheme name="AnalogousFromRegularSeed_2SEEDS">
      <a:dk1>
        <a:srgbClr val="000000"/>
      </a:dk1>
      <a:lt1>
        <a:srgbClr val="FFFFFF"/>
      </a:lt1>
      <a:dk2>
        <a:srgbClr val="3C2441"/>
      </a:dk2>
      <a:lt2>
        <a:srgbClr val="E3E8E2"/>
      </a:lt2>
      <a:accent1>
        <a:srgbClr val="B317D5"/>
      </a:accent1>
      <a:accent2>
        <a:srgbClr val="7629E7"/>
      </a:accent2>
      <a:accent3>
        <a:srgbClr val="E729B9"/>
      </a:accent3>
      <a:accent4>
        <a:srgbClr val="3CBA14"/>
      </a:accent4>
      <a:accent5>
        <a:srgbClr val="21BB3C"/>
      </a:accent5>
      <a:accent6>
        <a:srgbClr val="14B976"/>
      </a:accent6>
      <a:hlink>
        <a:srgbClr val="439531"/>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BlockprintVTI</vt:lpstr>
      <vt:lpstr>     MSW4001 Academic and employability skills </vt:lpstr>
      <vt:lpstr>Introduction</vt:lpstr>
      <vt:lpstr>Skills Required for Employment</vt:lpstr>
      <vt:lpstr>Skills Required for Employment (Contd.)</vt:lpstr>
      <vt:lpstr>Skills Required for the post of HR Manager</vt:lpstr>
      <vt:lpstr>SWOT Analysis</vt:lpstr>
      <vt:lpstr>SWOT Analysis (Contd.)</vt:lpstr>
      <vt:lpstr>Personal Development Plan (PDP)</vt:lpstr>
      <vt:lpstr>Conclusion                    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313</cp:revision>
  <dcterms:created xsi:type="dcterms:W3CDTF">2020-12-03T15:31:38Z</dcterms:created>
  <dcterms:modified xsi:type="dcterms:W3CDTF">2020-12-04T18:01:18Z</dcterms:modified>
</cp:coreProperties>
</file>