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2" r:id="rId7"/>
    <p:sldId id="258" r:id="rId8"/>
    <p:sldId id="259" r:id="rId9"/>
    <p:sldId id="260"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99" d="100"/>
          <a:sy n="99" d="100"/>
        </p:scale>
        <p:origin x="90"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FF69D5-A3C2-4EAB-8BEB-BA059E01A78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55D14D5-0EA1-405C-8BA1-313AB2F06A51}">
      <dgm:prSet/>
      <dgm:spPr/>
      <dgm:t>
        <a:bodyPr/>
        <a:lstStyle/>
        <a:p>
          <a:r>
            <a:rPr lang="en-GB"/>
            <a:t>In this course, I learned to use Outlook and Microsoft Teams effectively (e.g., scheduling meetings, navigating calls, and joining groups). I now understand how to write professional emails: use a clear greeting, state the purpose upfront, keep content short and focused, highlight key information first, include next steps, end with a professional sign-off and signature, and always proofread.</a:t>
          </a:r>
          <a:endParaRPr lang="en-US"/>
        </a:p>
      </dgm:t>
    </dgm:pt>
    <dgm:pt modelId="{8F5BF9E4-599F-44EF-8BBF-1CB36DDABB71}" type="parTrans" cxnId="{2BB98A48-55B7-4711-990C-B58EC4A8C7CF}">
      <dgm:prSet/>
      <dgm:spPr/>
      <dgm:t>
        <a:bodyPr/>
        <a:lstStyle/>
        <a:p>
          <a:endParaRPr lang="en-US"/>
        </a:p>
      </dgm:t>
    </dgm:pt>
    <dgm:pt modelId="{8DD458E2-7806-4FFA-AA3F-986CA5CB2237}" type="sibTrans" cxnId="{2BB98A48-55B7-4711-990C-B58EC4A8C7CF}">
      <dgm:prSet/>
      <dgm:spPr/>
      <dgm:t>
        <a:bodyPr/>
        <a:lstStyle/>
        <a:p>
          <a:endParaRPr lang="en-US"/>
        </a:p>
      </dgm:t>
    </dgm:pt>
    <dgm:pt modelId="{E4EFA304-EA7D-4773-A606-3C0E5BB62A87}">
      <dgm:prSet/>
      <dgm:spPr/>
      <dgm:t>
        <a:bodyPr/>
        <a:lstStyle/>
        <a:p>
          <a:r>
            <a:rPr lang="en-GB"/>
            <a:t>I was introduced to AI, its acceptable use in studies, and the two main types: ChatGPT (generative text) and Midjourney (generative images). I learned ChatGPT’s limitations, including potential inaccuracies, harmful outputs, and outdated knowledge post-2021.</a:t>
          </a:r>
          <a:endParaRPr lang="en-US"/>
        </a:p>
      </dgm:t>
    </dgm:pt>
    <dgm:pt modelId="{734010B1-D191-4276-BAF1-D16C4FF177A4}" type="parTrans" cxnId="{C7FC8C17-7A04-47E5-86F6-057C981F5051}">
      <dgm:prSet/>
      <dgm:spPr/>
      <dgm:t>
        <a:bodyPr/>
        <a:lstStyle/>
        <a:p>
          <a:endParaRPr lang="en-US"/>
        </a:p>
      </dgm:t>
    </dgm:pt>
    <dgm:pt modelId="{70318E49-28DA-48D9-8247-5CDA2C5F2141}" type="sibTrans" cxnId="{C7FC8C17-7A04-47E5-86F6-057C981F5051}">
      <dgm:prSet/>
      <dgm:spPr/>
      <dgm:t>
        <a:bodyPr/>
        <a:lstStyle/>
        <a:p>
          <a:endParaRPr lang="en-US"/>
        </a:p>
      </dgm:t>
    </dgm:pt>
    <dgm:pt modelId="{6D6E4A25-273A-4596-ADC5-AD6F1524E731}">
      <dgm:prSet/>
      <dgm:spPr/>
      <dgm:t>
        <a:bodyPr/>
        <a:lstStyle/>
        <a:p>
          <a:r>
            <a:rPr lang="en-GB"/>
            <a:t>I explored Microsoft Office 365 benefits (cloud access, real-time collaboration, automatic updates, integrated security) and mastered core Word features: templates, styles, referencing tools, track changes, real-time co-editing, and accessibility options (alt text, readable fonts).</a:t>
          </a:r>
          <a:endParaRPr lang="en-US"/>
        </a:p>
      </dgm:t>
    </dgm:pt>
    <dgm:pt modelId="{F8BDF9D7-A334-423F-985A-DFD9D1E053A2}" type="parTrans" cxnId="{FEAF12E1-F133-4D3C-A87C-5BFBA440E7A6}">
      <dgm:prSet/>
      <dgm:spPr/>
      <dgm:t>
        <a:bodyPr/>
        <a:lstStyle/>
        <a:p>
          <a:endParaRPr lang="en-US"/>
        </a:p>
      </dgm:t>
    </dgm:pt>
    <dgm:pt modelId="{20A3B958-3318-4AE5-97D1-ACB4407627B9}" type="sibTrans" cxnId="{FEAF12E1-F133-4D3C-A87C-5BFBA440E7A6}">
      <dgm:prSet/>
      <dgm:spPr/>
      <dgm:t>
        <a:bodyPr/>
        <a:lstStyle/>
        <a:p>
          <a:endParaRPr lang="en-US"/>
        </a:p>
      </dgm:t>
    </dgm:pt>
    <dgm:pt modelId="{89AB4880-8FE3-4409-9C78-E469D2DDB89A}" type="pres">
      <dgm:prSet presAssocID="{F5FF69D5-A3C2-4EAB-8BEB-BA059E01A787}" presName="linear" presStyleCnt="0">
        <dgm:presLayoutVars>
          <dgm:animLvl val="lvl"/>
          <dgm:resizeHandles val="exact"/>
        </dgm:presLayoutVars>
      </dgm:prSet>
      <dgm:spPr/>
    </dgm:pt>
    <dgm:pt modelId="{3EBC8A34-E8C0-4462-A14B-BAD73C80882D}" type="pres">
      <dgm:prSet presAssocID="{155D14D5-0EA1-405C-8BA1-313AB2F06A51}" presName="parentText" presStyleLbl="node1" presStyleIdx="0" presStyleCnt="3">
        <dgm:presLayoutVars>
          <dgm:chMax val="0"/>
          <dgm:bulletEnabled val="1"/>
        </dgm:presLayoutVars>
      </dgm:prSet>
      <dgm:spPr/>
    </dgm:pt>
    <dgm:pt modelId="{AE9720D7-2B10-4722-956A-039ED27EDB72}" type="pres">
      <dgm:prSet presAssocID="{8DD458E2-7806-4FFA-AA3F-986CA5CB2237}" presName="spacer" presStyleCnt="0"/>
      <dgm:spPr/>
    </dgm:pt>
    <dgm:pt modelId="{9336A654-FF0F-4544-941A-4EE6F6512772}" type="pres">
      <dgm:prSet presAssocID="{E4EFA304-EA7D-4773-A606-3C0E5BB62A87}" presName="parentText" presStyleLbl="node1" presStyleIdx="1" presStyleCnt="3">
        <dgm:presLayoutVars>
          <dgm:chMax val="0"/>
          <dgm:bulletEnabled val="1"/>
        </dgm:presLayoutVars>
      </dgm:prSet>
      <dgm:spPr/>
    </dgm:pt>
    <dgm:pt modelId="{0A9C1843-075B-4EDA-94AA-B5AD6BE6F609}" type="pres">
      <dgm:prSet presAssocID="{70318E49-28DA-48D9-8247-5CDA2C5F2141}" presName="spacer" presStyleCnt="0"/>
      <dgm:spPr/>
    </dgm:pt>
    <dgm:pt modelId="{6701126C-0253-4AD0-A799-35418282D52C}" type="pres">
      <dgm:prSet presAssocID="{6D6E4A25-273A-4596-ADC5-AD6F1524E731}" presName="parentText" presStyleLbl="node1" presStyleIdx="2" presStyleCnt="3">
        <dgm:presLayoutVars>
          <dgm:chMax val="0"/>
          <dgm:bulletEnabled val="1"/>
        </dgm:presLayoutVars>
      </dgm:prSet>
      <dgm:spPr/>
    </dgm:pt>
  </dgm:ptLst>
  <dgm:cxnLst>
    <dgm:cxn modelId="{C7FC8C17-7A04-47E5-86F6-057C981F5051}" srcId="{F5FF69D5-A3C2-4EAB-8BEB-BA059E01A787}" destId="{E4EFA304-EA7D-4773-A606-3C0E5BB62A87}" srcOrd="1" destOrd="0" parTransId="{734010B1-D191-4276-BAF1-D16C4FF177A4}" sibTransId="{70318E49-28DA-48D9-8247-5CDA2C5F2141}"/>
    <dgm:cxn modelId="{B2F21E37-960A-487A-AB71-21E72C5AB7C8}" type="presOf" srcId="{F5FF69D5-A3C2-4EAB-8BEB-BA059E01A787}" destId="{89AB4880-8FE3-4409-9C78-E469D2DDB89A}" srcOrd="0" destOrd="0" presId="urn:microsoft.com/office/officeart/2005/8/layout/vList2"/>
    <dgm:cxn modelId="{2BB98A48-55B7-4711-990C-B58EC4A8C7CF}" srcId="{F5FF69D5-A3C2-4EAB-8BEB-BA059E01A787}" destId="{155D14D5-0EA1-405C-8BA1-313AB2F06A51}" srcOrd="0" destOrd="0" parTransId="{8F5BF9E4-599F-44EF-8BBF-1CB36DDABB71}" sibTransId="{8DD458E2-7806-4FFA-AA3F-986CA5CB2237}"/>
    <dgm:cxn modelId="{75EBF350-36F0-400D-B05C-706F52769E9B}" type="presOf" srcId="{155D14D5-0EA1-405C-8BA1-313AB2F06A51}" destId="{3EBC8A34-E8C0-4462-A14B-BAD73C80882D}" srcOrd="0" destOrd="0" presId="urn:microsoft.com/office/officeart/2005/8/layout/vList2"/>
    <dgm:cxn modelId="{35FF5D96-DF29-4357-A265-39974B7C1AD9}" type="presOf" srcId="{6D6E4A25-273A-4596-ADC5-AD6F1524E731}" destId="{6701126C-0253-4AD0-A799-35418282D52C}" srcOrd="0" destOrd="0" presId="urn:microsoft.com/office/officeart/2005/8/layout/vList2"/>
    <dgm:cxn modelId="{A40B8897-5237-4133-AF1B-9DCA4FA0EABD}" type="presOf" srcId="{E4EFA304-EA7D-4773-A606-3C0E5BB62A87}" destId="{9336A654-FF0F-4544-941A-4EE6F6512772}" srcOrd="0" destOrd="0" presId="urn:microsoft.com/office/officeart/2005/8/layout/vList2"/>
    <dgm:cxn modelId="{FEAF12E1-F133-4D3C-A87C-5BFBA440E7A6}" srcId="{F5FF69D5-A3C2-4EAB-8BEB-BA059E01A787}" destId="{6D6E4A25-273A-4596-ADC5-AD6F1524E731}" srcOrd="2" destOrd="0" parTransId="{F8BDF9D7-A334-423F-985A-DFD9D1E053A2}" sibTransId="{20A3B958-3318-4AE5-97D1-ACB4407627B9}"/>
    <dgm:cxn modelId="{C1A1CBF7-94B9-4A3D-9BA3-48C8F0274954}" type="presParOf" srcId="{89AB4880-8FE3-4409-9C78-E469D2DDB89A}" destId="{3EBC8A34-E8C0-4462-A14B-BAD73C80882D}" srcOrd="0" destOrd="0" presId="urn:microsoft.com/office/officeart/2005/8/layout/vList2"/>
    <dgm:cxn modelId="{A0C44B18-F257-4DE7-95A3-E803BBDDADCD}" type="presParOf" srcId="{89AB4880-8FE3-4409-9C78-E469D2DDB89A}" destId="{AE9720D7-2B10-4722-956A-039ED27EDB72}" srcOrd="1" destOrd="0" presId="urn:microsoft.com/office/officeart/2005/8/layout/vList2"/>
    <dgm:cxn modelId="{9A3E79E8-B283-48EA-8059-694327F55EA0}" type="presParOf" srcId="{89AB4880-8FE3-4409-9C78-E469D2DDB89A}" destId="{9336A654-FF0F-4544-941A-4EE6F6512772}" srcOrd="2" destOrd="0" presId="urn:microsoft.com/office/officeart/2005/8/layout/vList2"/>
    <dgm:cxn modelId="{8FF9209C-D60D-4EAB-AB61-FA02BB802ADA}" type="presParOf" srcId="{89AB4880-8FE3-4409-9C78-E469D2DDB89A}" destId="{0A9C1843-075B-4EDA-94AA-B5AD6BE6F609}" srcOrd="3" destOrd="0" presId="urn:microsoft.com/office/officeart/2005/8/layout/vList2"/>
    <dgm:cxn modelId="{DA6DE733-50D0-410E-A7F2-C6A63E224027}" type="presParOf" srcId="{89AB4880-8FE3-4409-9C78-E469D2DDB89A}" destId="{6701126C-0253-4AD0-A799-35418282D52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C8A34-E8C0-4462-A14B-BAD73C80882D}">
      <dsp:nvSpPr>
        <dsp:cNvPr id="0" name=""/>
        <dsp:cNvSpPr/>
      </dsp:nvSpPr>
      <dsp:spPr>
        <a:xfrm>
          <a:off x="0" y="52519"/>
          <a:ext cx="6666833" cy="17503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 this course, I learned to use Outlook and Microsoft Teams effectively (e.g., scheduling meetings, navigating calls, and joining groups). I now understand how to write professional emails: use a clear greeting, state the purpose upfront, keep content short and focused, highlight key information first, include next steps, end with a professional sign-off and signature, and always proofread.</a:t>
          </a:r>
          <a:endParaRPr lang="en-US" sz="1700" kern="1200"/>
        </a:p>
      </dsp:txBody>
      <dsp:txXfrm>
        <a:off x="85444" y="137963"/>
        <a:ext cx="6495945" cy="1579432"/>
      </dsp:txXfrm>
    </dsp:sp>
    <dsp:sp modelId="{9336A654-FF0F-4544-941A-4EE6F6512772}">
      <dsp:nvSpPr>
        <dsp:cNvPr id="0" name=""/>
        <dsp:cNvSpPr/>
      </dsp:nvSpPr>
      <dsp:spPr>
        <a:xfrm>
          <a:off x="0" y="1851799"/>
          <a:ext cx="6666833" cy="175032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 was introduced to AI, its acceptable use in studies, and the two main types: ChatGPT (generative text) and Midjourney (generative images). I learned ChatGPT’s limitations, including potential inaccuracies, harmful outputs, and outdated knowledge post-2021.</a:t>
          </a:r>
          <a:endParaRPr lang="en-US" sz="1700" kern="1200"/>
        </a:p>
      </dsp:txBody>
      <dsp:txXfrm>
        <a:off x="85444" y="1937243"/>
        <a:ext cx="6495945" cy="1579432"/>
      </dsp:txXfrm>
    </dsp:sp>
    <dsp:sp modelId="{6701126C-0253-4AD0-A799-35418282D52C}">
      <dsp:nvSpPr>
        <dsp:cNvPr id="0" name=""/>
        <dsp:cNvSpPr/>
      </dsp:nvSpPr>
      <dsp:spPr>
        <a:xfrm>
          <a:off x="0" y="3651080"/>
          <a:ext cx="6666833" cy="175032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 explored Microsoft Office 365 benefits (cloud access, real-time collaboration, automatic updates, integrated security) and mastered core Word features: templates, styles, referencing tools, track changes, real-time co-editing, and accessibility options (alt text, readable fonts).</a:t>
          </a:r>
          <a:endParaRPr lang="en-US" sz="1700" kern="1200"/>
        </a:p>
      </dsp:txBody>
      <dsp:txXfrm>
        <a:off x="85444" y="3736524"/>
        <a:ext cx="6495945" cy="15794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93D9A-56A3-1763-3552-76D29A134A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910AC3-EBB4-C0C2-6627-98FF0111F3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28B74A-4513-0CDF-728D-E1BEF8E5D0ED}"/>
              </a:ext>
            </a:extLst>
          </p:cNvPr>
          <p:cNvSpPr>
            <a:spLocks noGrp="1"/>
          </p:cNvSpPr>
          <p:nvPr>
            <p:ph type="dt" sz="half" idx="10"/>
          </p:nvPr>
        </p:nvSpPr>
        <p:spPr/>
        <p:txBody>
          <a:bodyPr/>
          <a:lstStyle/>
          <a:p>
            <a:fld id="{114A4934-8FAC-4BA2-AC07-67D83A42DCF1}" type="datetimeFigureOut">
              <a:rPr lang="en-GB" smtClean="0"/>
              <a:t>30/11/2025</a:t>
            </a:fld>
            <a:endParaRPr lang="en-GB"/>
          </a:p>
        </p:txBody>
      </p:sp>
      <p:sp>
        <p:nvSpPr>
          <p:cNvPr id="5" name="Footer Placeholder 4">
            <a:extLst>
              <a:ext uri="{FF2B5EF4-FFF2-40B4-BE49-F238E27FC236}">
                <a16:creationId xmlns:a16="http://schemas.microsoft.com/office/drawing/2014/main" id="{A24BED6F-0CFB-B6FF-8206-EEADA2021D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499A54-73D3-8274-A426-A609D611A676}"/>
              </a:ext>
            </a:extLst>
          </p:cNvPr>
          <p:cNvSpPr>
            <a:spLocks noGrp="1"/>
          </p:cNvSpPr>
          <p:nvPr>
            <p:ph type="sldNum" sz="quarter" idx="12"/>
          </p:nvPr>
        </p:nvSpPr>
        <p:spPr/>
        <p:txBody>
          <a:bodyPr/>
          <a:lstStyle/>
          <a:p>
            <a:fld id="{BE21EEC9-F345-49D0-8A06-E965EF2F6675}" type="slidenum">
              <a:rPr lang="en-GB" smtClean="0"/>
              <a:t>‹#›</a:t>
            </a:fld>
            <a:endParaRPr lang="en-GB"/>
          </a:p>
        </p:txBody>
      </p:sp>
    </p:spTree>
    <p:extLst>
      <p:ext uri="{BB962C8B-B14F-4D97-AF65-F5344CB8AC3E}">
        <p14:creationId xmlns:p14="http://schemas.microsoft.com/office/powerpoint/2010/main" val="709313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93E3B-E33B-6BB4-9FA3-2C2896EE7F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BE3DF9-FFAF-CF01-190E-E2042925F1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CFD1B6-55E1-8336-0E80-BB12FF7B00CA}"/>
              </a:ext>
            </a:extLst>
          </p:cNvPr>
          <p:cNvSpPr>
            <a:spLocks noGrp="1"/>
          </p:cNvSpPr>
          <p:nvPr>
            <p:ph type="dt" sz="half" idx="10"/>
          </p:nvPr>
        </p:nvSpPr>
        <p:spPr/>
        <p:txBody>
          <a:bodyPr/>
          <a:lstStyle/>
          <a:p>
            <a:fld id="{114A4934-8FAC-4BA2-AC07-67D83A42DCF1}" type="datetimeFigureOut">
              <a:rPr lang="en-GB" smtClean="0"/>
              <a:t>30/11/2025</a:t>
            </a:fld>
            <a:endParaRPr lang="en-GB"/>
          </a:p>
        </p:txBody>
      </p:sp>
      <p:sp>
        <p:nvSpPr>
          <p:cNvPr id="5" name="Footer Placeholder 4">
            <a:extLst>
              <a:ext uri="{FF2B5EF4-FFF2-40B4-BE49-F238E27FC236}">
                <a16:creationId xmlns:a16="http://schemas.microsoft.com/office/drawing/2014/main" id="{E464E848-53A8-268E-DA9E-B6A29540F1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336CF4-A185-FFB8-E29C-3F96ED69C862}"/>
              </a:ext>
            </a:extLst>
          </p:cNvPr>
          <p:cNvSpPr>
            <a:spLocks noGrp="1"/>
          </p:cNvSpPr>
          <p:nvPr>
            <p:ph type="sldNum" sz="quarter" idx="12"/>
          </p:nvPr>
        </p:nvSpPr>
        <p:spPr/>
        <p:txBody>
          <a:bodyPr/>
          <a:lstStyle/>
          <a:p>
            <a:fld id="{BE21EEC9-F345-49D0-8A06-E965EF2F6675}" type="slidenum">
              <a:rPr lang="en-GB" smtClean="0"/>
              <a:t>‹#›</a:t>
            </a:fld>
            <a:endParaRPr lang="en-GB"/>
          </a:p>
        </p:txBody>
      </p:sp>
    </p:spTree>
    <p:extLst>
      <p:ext uri="{BB962C8B-B14F-4D97-AF65-F5344CB8AC3E}">
        <p14:creationId xmlns:p14="http://schemas.microsoft.com/office/powerpoint/2010/main" val="2119308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7C937-2368-F0A0-8EBD-685334530B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6FF2E8-F599-4AE9-77E6-52699A8C55B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1BF5F1-18EE-4D02-9396-DD59F8A67E83}"/>
              </a:ext>
            </a:extLst>
          </p:cNvPr>
          <p:cNvSpPr>
            <a:spLocks noGrp="1"/>
          </p:cNvSpPr>
          <p:nvPr>
            <p:ph type="dt" sz="half" idx="10"/>
          </p:nvPr>
        </p:nvSpPr>
        <p:spPr/>
        <p:txBody>
          <a:bodyPr/>
          <a:lstStyle/>
          <a:p>
            <a:fld id="{114A4934-8FAC-4BA2-AC07-67D83A42DCF1}" type="datetimeFigureOut">
              <a:rPr lang="en-GB" smtClean="0"/>
              <a:t>30/11/2025</a:t>
            </a:fld>
            <a:endParaRPr lang="en-GB"/>
          </a:p>
        </p:txBody>
      </p:sp>
      <p:sp>
        <p:nvSpPr>
          <p:cNvPr id="5" name="Footer Placeholder 4">
            <a:extLst>
              <a:ext uri="{FF2B5EF4-FFF2-40B4-BE49-F238E27FC236}">
                <a16:creationId xmlns:a16="http://schemas.microsoft.com/office/drawing/2014/main" id="{DADB026D-86A2-3213-BAE5-27E8DD1473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E90C39-387F-5D58-BA86-AAAE858DC61A}"/>
              </a:ext>
            </a:extLst>
          </p:cNvPr>
          <p:cNvSpPr>
            <a:spLocks noGrp="1"/>
          </p:cNvSpPr>
          <p:nvPr>
            <p:ph type="sldNum" sz="quarter" idx="12"/>
          </p:nvPr>
        </p:nvSpPr>
        <p:spPr/>
        <p:txBody>
          <a:bodyPr/>
          <a:lstStyle/>
          <a:p>
            <a:fld id="{BE21EEC9-F345-49D0-8A06-E965EF2F6675}" type="slidenum">
              <a:rPr lang="en-GB" smtClean="0"/>
              <a:t>‹#›</a:t>
            </a:fld>
            <a:endParaRPr lang="en-GB"/>
          </a:p>
        </p:txBody>
      </p:sp>
    </p:spTree>
    <p:extLst>
      <p:ext uri="{BB962C8B-B14F-4D97-AF65-F5344CB8AC3E}">
        <p14:creationId xmlns:p14="http://schemas.microsoft.com/office/powerpoint/2010/main" val="111990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BCB1A-8F61-8911-3733-ABFEDA8D52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4EB28B-D247-71E7-FD5E-D89AD11E717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9A1CE2-3A71-5730-0268-EC06B9983B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4E7533-FEAD-1EB2-7244-396355B1B092}"/>
              </a:ext>
            </a:extLst>
          </p:cNvPr>
          <p:cNvSpPr>
            <a:spLocks noGrp="1"/>
          </p:cNvSpPr>
          <p:nvPr>
            <p:ph type="dt" sz="half" idx="10"/>
          </p:nvPr>
        </p:nvSpPr>
        <p:spPr/>
        <p:txBody>
          <a:bodyPr/>
          <a:lstStyle/>
          <a:p>
            <a:fld id="{114A4934-8FAC-4BA2-AC07-67D83A42DCF1}" type="datetimeFigureOut">
              <a:rPr lang="en-GB" smtClean="0"/>
              <a:t>30/11/2025</a:t>
            </a:fld>
            <a:endParaRPr lang="en-GB"/>
          </a:p>
        </p:txBody>
      </p:sp>
      <p:sp>
        <p:nvSpPr>
          <p:cNvPr id="6" name="Footer Placeholder 5">
            <a:extLst>
              <a:ext uri="{FF2B5EF4-FFF2-40B4-BE49-F238E27FC236}">
                <a16:creationId xmlns:a16="http://schemas.microsoft.com/office/drawing/2014/main" id="{98D58593-AC52-62B0-AADF-77E2EF3F8D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97434E-0A1F-B72A-05D1-5FE69CBD6D2C}"/>
              </a:ext>
            </a:extLst>
          </p:cNvPr>
          <p:cNvSpPr>
            <a:spLocks noGrp="1"/>
          </p:cNvSpPr>
          <p:nvPr>
            <p:ph type="sldNum" sz="quarter" idx="12"/>
          </p:nvPr>
        </p:nvSpPr>
        <p:spPr/>
        <p:txBody>
          <a:bodyPr/>
          <a:lstStyle/>
          <a:p>
            <a:fld id="{BE21EEC9-F345-49D0-8A06-E965EF2F6675}" type="slidenum">
              <a:rPr lang="en-GB" smtClean="0"/>
              <a:t>‹#›</a:t>
            </a:fld>
            <a:endParaRPr lang="en-GB"/>
          </a:p>
        </p:txBody>
      </p:sp>
    </p:spTree>
    <p:extLst>
      <p:ext uri="{BB962C8B-B14F-4D97-AF65-F5344CB8AC3E}">
        <p14:creationId xmlns:p14="http://schemas.microsoft.com/office/powerpoint/2010/main" val="2282654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3CDD9-D16F-AD60-77F2-60EBEFF3C4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295F82-790E-4343-D988-CB8C99E8DF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C3A65C-2018-3BAD-76FE-CC622CF02A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F952D1-91B1-EF57-1DBB-B7CE79D368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8978D9-98A8-9B62-8E51-9DC45DBDADE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39AD7F-E428-BD60-9619-2AEB06165567}"/>
              </a:ext>
            </a:extLst>
          </p:cNvPr>
          <p:cNvSpPr>
            <a:spLocks noGrp="1"/>
          </p:cNvSpPr>
          <p:nvPr>
            <p:ph type="dt" sz="half" idx="10"/>
          </p:nvPr>
        </p:nvSpPr>
        <p:spPr/>
        <p:txBody>
          <a:bodyPr/>
          <a:lstStyle/>
          <a:p>
            <a:fld id="{114A4934-8FAC-4BA2-AC07-67D83A42DCF1}" type="datetimeFigureOut">
              <a:rPr lang="en-GB" smtClean="0"/>
              <a:t>30/11/2025</a:t>
            </a:fld>
            <a:endParaRPr lang="en-GB"/>
          </a:p>
        </p:txBody>
      </p:sp>
      <p:sp>
        <p:nvSpPr>
          <p:cNvPr id="8" name="Footer Placeholder 7">
            <a:extLst>
              <a:ext uri="{FF2B5EF4-FFF2-40B4-BE49-F238E27FC236}">
                <a16:creationId xmlns:a16="http://schemas.microsoft.com/office/drawing/2014/main" id="{762A33DD-8866-376E-DB34-FBFDA9DA9E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9F2D81-E231-59C4-4DA0-BA6AD8478BF6}"/>
              </a:ext>
            </a:extLst>
          </p:cNvPr>
          <p:cNvSpPr>
            <a:spLocks noGrp="1"/>
          </p:cNvSpPr>
          <p:nvPr>
            <p:ph type="sldNum" sz="quarter" idx="12"/>
          </p:nvPr>
        </p:nvSpPr>
        <p:spPr/>
        <p:txBody>
          <a:bodyPr/>
          <a:lstStyle/>
          <a:p>
            <a:fld id="{BE21EEC9-F345-49D0-8A06-E965EF2F6675}" type="slidenum">
              <a:rPr lang="en-GB" smtClean="0"/>
              <a:t>‹#›</a:t>
            </a:fld>
            <a:endParaRPr lang="en-GB"/>
          </a:p>
        </p:txBody>
      </p:sp>
    </p:spTree>
    <p:extLst>
      <p:ext uri="{BB962C8B-B14F-4D97-AF65-F5344CB8AC3E}">
        <p14:creationId xmlns:p14="http://schemas.microsoft.com/office/powerpoint/2010/main" val="3979497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15A14-2464-8905-FD53-7D5B9FF5FE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E91544-0C2E-41B8-3BD1-F13061F2A6C9}"/>
              </a:ext>
            </a:extLst>
          </p:cNvPr>
          <p:cNvSpPr>
            <a:spLocks noGrp="1"/>
          </p:cNvSpPr>
          <p:nvPr>
            <p:ph type="dt" sz="half" idx="10"/>
          </p:nvPr>
        </p:nvSpPr>
        <p:spPr/>
        <p:txBody>
          <a:bodyPr/>
          <a:lstStyle/>
          <a:p>
            <a:fld id="{114A4934-8FAC-4BA2-AC07-67D83A42DCF1}" type="datetimeFigureOut">
              <a:rPr lang="en-GB" smtClean="0"/>
              <a:t>30/11/2025</a:t>
            </a:fld>
            <a:endParaRPr lang="en-GB"/>
          </a:p>
        </p:txBody>
      </p:sp>
      <p:sp>
        <p:nvSpPr>
          <p:cNvPr id="4" name="Footer Placeholder 3">
            <a:extLst>
              <a:ext uri="{FF2B5EF4-FFF2-40B4-BE49-F238E27FC236}">
                <a16:creationId xmlns:a16="http://schemas.microsoft.com/office/drawing/2014/main" id="{B36D59C8-8D56-089C-2D00-27ACB9445D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C2FCB6-9A73-6FD3-14F7-48ACE7250ADB}"/>
              </a:ext>
            </a:extLst>
          </p:cNvPr>
          <p:cNvSpPr>
            <a:spLocks noGrp="1"/>
          </p:cNvSpPr>
          <p:nvPr>
            <p:ph type="sldNum" sz="quarter" idx="12"/>
          </p:nvPr>
        </p:nvSpPr>
        <p:spPr/>
        <p:txBody>
          <a:bodyPr/>
          <a:lstStyle/>
          <a:p>
            <a:fld id="{BE21EEC9-F345-49D0-8A06-E965EF2F6675}" type="slidenum">
              <a:rPr lang="en-GB" smtClean="0"/>
              <a:t>‹#›</a:t>
            </a:fld>
            <a:endParaRPr lang="en-GB"/>
          </a:p>
        </p:txBody>
      </p:sp>
    </p:spTree>
    <p:extLst>
      <p:ext uri="{BB962C8B-B14F-4D97-AF65-F5344CB8AC3E}">
        <p14:creationId xmlns:p14="http://schemas.microsoft.com/office/powerpoint/2010/main" val="119060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EA3812-0573-54D4-DA5F-9687F21A8FCB}"/>
              </a:ext>
            </a:extLst>
          </p:cNvPr>
          <p:cNvSpPr>
            <a:spLocks noGrp="1"/>
          </p:cNvSpPr>
          <p:nvPr>
            <p:ph type="dt" sz="half" idx="10"/>
          </p:nvPr>
        </p:nvSpPr>
        <p:spPr/>
        <p:txBody>
          <a:bodyPr/>
          <a:lstStyle/>
          <a:p>
            <a:fld id="{114A4934-8FAC-4BA2-AC07-67D83A42DCF1}" type="datetimeFigureOut">
              <a:rPr lang="en-GB" smtClean="0"/>
              <a:t>30/11/2025</a:t>
            </a:fld>
            <a:endParaRPr lang="en-GB"/>
          </a:p>
        </p:txBody>
      </p:sp>
      <p:sp>
        <p:nvSpPr>
          <p:cNvPr id="3" name="Footer Placeholder 2">
            <a:extLst>
              <a:ext uri="{FF2B5EF4-FFF2-40B4-BE49-F238E27FC236}">
                <a16:creationId xmlns:a16="http://schemas.microsoft.com/office/drawing/2014/main" id="{EA126C38-909F-28DC-A15D-D7FDAFCFEF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7F190C-15CA-20FF-65C0-9836E9C3F230}"/>
              </a:ext>
            </a:extLst>
          </p:cNvPr>
          <p:cNvSpPr>
            <a:spLocks noGrp="1"/>
          </p:cNvSpPr>
          <p:nvPr>
            <p:ph type="sldNum" sz="quarter" idx="12"/>
          </p:nvPr>
        </p:nvSpPr>
        <p:spPr/>
        <p:txBody>
          <a:bodyPr/>
          <a:lstStyle/>
          <a:p>
            <a:fld id="{BE21EEC9-F345-49D0-8A06-E965EF2F6675}" type="slidenum">
              <a:rPr lang="en-GB" smtClean="0"/>
              <a:t>‹#›</a:t>
            </a:fld>
            <a:endParaRPr lang="en-GB"/>
          </a:p>
        </p:txBody>
      </p:sp>
    </p:spTree>
    <p:extLst>
      <p:ext uri="{BB962C8B-B14F-4D97-AF65-F5344CB8AC3E}">
        <p14:creationId xmlns:p14="http://schemas.microsoft.com/office/powerpoint/2010/main" val="1366895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54BEB-B387-BDC2-858F-A805F581E2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E0F8A7-9CCE-0B42-6C8C-B7526F2C52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460A95-17B6-E0CD-1733-93EE352F23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A94043-C992-9B5C-B57D-C83C8EEB0AD8}"/>
              </a:ext>
            </a:extLst>
          </p:cNvPr>
          <p:cNvSpPr>
            <a:spLocks noGrp="1"/>
          </p:cNvSpPr>
          <p:nvPr>
            <p:ph type="dt" sz="half" idx="10"/>
          </p:nvPr>
        </p:nvSpPr>
        <p:spPr/>
        <p:txBody>
          <a:bodyPr/>
          <a:lstStyle/>
          <a:p>
            <a:fld id="{114A4934-8FAC-4BA2-AC07-67D83A42DCF1}" type="datetimeFigureOut">
              <a:rPr lang="en-GB" smtClean="0"/>
              <a:t>30/11/2025</a:t>
            </a:fld>
            <a:endParaRPr lang="en-GB"/>
          </a:p>
        </p:txBody>
      </p:sp>
      <p:sp>
        <p:nvSpPr>
          <p:cNvPr id="6" name="Footer Placeholder 5">
            <a:extLst>
              <a:ext uri="{FF2B5EF4-FFF2-40B4-BE49-F238E27FC236}">
                <a16:creationId xmlns:a16="http://schemas.microsoft.com/office/drawing/2014/main" id="{09509A40-4F2F-61F1-2C5A-06BEF8B77C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8395D1-633D-C83D-B0A6-88D26F149AE3}"/>
              </a:ext>
            </a:extLst>
          </p:cNvPr>
          <p:cNvSpPr>
            <a:spLocks noGrp="1"/>
          </p:cNvSpPr>
          <p:nvPr>
            <p:ph type="sldNum" sz="quarter" idx="12"/>
          </p:nvPr>
        </p:nvSpPr>
        <p:spPr/>
        <p:txBody>
          <a:bodyPr/>
          <a:lstStyle/>
          <a:p>
            <a:fld id="{BE21EEC9-F345-49D0-8A06-E965EF2F6675}" type="slidenum">
              <a:rPr lang="en-GB" smtClean="0"/>
              <a:t>‹#›</a:t>
            </a:fld>
            <a:endParaRPr lang="en-GB"/>
          </a:p>
        </p:txBody>
      </p:sp>
    </p:spTree>
    <p:extLst>
      <p:ext uri="{BB962C8B-B14F-4D97-AF65-F5344CB8AC3E}">
        <p14:creationId xmlns:p14="http://schemas.microsoft.com/office/powerpoint/2010/main" val="908688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75A46-CA2F-87A1-6992-1AADF53CDC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F126187-7F99-D610-3C0B-EBCFA1BCA2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DD8A8C-5237-A12C-1280-5F05936397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AEC760-BF66-69C2-5F74-B2FB827EFAC3}"/>
              </a:ext>
            </a:extLst>
          </p:cNvPr>
          <p:cNvSpPr>
            <a:spLocks noGrp="1"/>
          </p:cNvSpPr>
          <p:nvPr>
            <p:ph type="dt" sz="half" idx="10"/>
          </p:nvPr>
        </p:nvSpPr>
        <p:spPr/>
        <p:txBody>
          <a:bodyPr/>
          <a:lstStyle/>
          <a:p>
            <a:fld id="{114A4934-8FAC-4BA2-AC07-67D83A42DCF1}" type="datetimeFigureOut">
              <a:rPr lang="en-GB" smtClean="0"/>
              <a:t>30/11/2025</a:t>
            </a:fld>
            <a:endParaRPr lang="en-GB"/>
          </a:p>
        </p:txBody>
      </p:sp>
      <p:sp>
        <p:nvSpPr>
          <p:cNvPr id="6" name="Footer Placeholder 5">
            <a:extLst>
              <a:ext uri="{FF2B5EF4-FFF2-40B4-BE49-F238E27FC236}">
                <a16:creationId xmlns:a16="http://schemas.microsoft.com/office/drawing/2014/main" id="{B27AA1EA-A541-3D5A-ECA3-29EE150565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ABBD9B-FCE1-3F59-E956-C2301EF5F5E5}"/>
              </a:ext>
            </a:extLst>
          </p:cNvPr>
          <p:cNvSpPr>
            <a:spLocks noGrp="1"/>
          </p:cNvSpPr>
          <p:nvPr>
            <p:ph type="sldNum" sz="quarter" idx="12"/>
          </p:nvPr>
        </p:nvSpPr>
        <p:spPr/>
        <p:txBody>
          <a:bodyPr/>
          <a:lstStyle/>
          <a:p>
            <a:fld id="{BE21EEC9-F345-49D0-8A06-E965EF2F6675}" type="slidenum">
              <a:rPr lang="en-GB" smtClean="0"/>
              <a:t>‹#›</a:t>
            </a:fld>
            <a:endParaRPr lang="en-GB"/>
          </a:p>
        </p:txBody>
      </p:sp>
    </p:spTree>
    <p:extLst>
      <p:ext uri="{BB962C8B-B14F-4D97-AF65-F5344CB8AC3E}">
        <p14:creationId xmlns:p14="http://schemas.microsoft.com/office/powerpoint/2010/main" val="818632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A9955-720B-BDD4-6509-22497299FA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961807-E9A6-BFB6-9C53-50C78F4E6D6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745F9D-9804-CA5C-4925-54A0A0D5836A}"/>
              </a:ext>
            </a:extLst>
          </p:cNvPr>
          <p:cNvSpPr>
            <a:spLocks noGrp="1"/>
          </p:cNvSpPr>
          <p:nvPr>
            <p:ph type="dt" sz="half" idx="10"/>
          </p:nvPr>
        </p:nvSpPr>
        <p:spPr/>
        <p:txBody>
          <a:bodyPr/>
          <a:lstStyle/>
          <a:p>
            <a:fld id="{114A4934-8FAC-4BA2-AC07-67D83A42DCF1}" type="datetimeFigureOut">
              <a:rPr lang="en-GB" smtClean="0"/>
              <a:t>30/11/2025</a:t>
            </a:fld>
            <a:endParaRPr lang="en-GB"/>
          </a:p>
        </p:txBody>
      </p:sp>
      <p:sp>
        <p:nvSpPr>
          <p:cNvPr id="5" name="Footer Placeholder 4">
            <a:extLst>
              <a:ext uri="{FF2B5EF4-FFF2-40B4-BE49-F238E27FC236}">
                <a16:creationId xmlns:a16="http://schemas.microsoft.com/office/drawing/2014/main" id="{DD61C675-F724-549B-75DC-206A717210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69FB37-3DB5-764F-83D1-2D1AD5735D4D}"/>
              </a:ext>
            </a:extLst>
          </p:cNvPr>
          <p:cNvSpPr>
            <a:spLocks noGrp="1"/>
          </p:cNvSpPr>
          <p:nvPr>
            <p:ph type="sldNum" sz="quarter" idx="12"/>
          </p:nvPr>
        </p:nvSpPr>
        <p:spPr/>
        <p:txBody>
          <a:bodyPr/>
          <a:lstStyle/>
          <a:p>
            <a:fld id="{BE21EEC9-F345-49D0-8A06-E965EF2F6675}" type="slidenum">
              <a:rPr lang="en-GB" smtClean="0"/>
              <a:t>‹#›</a:t>
            </a:fld>
            <a:endParaRPr lang="en-GB"/>
          </a:p>
        </p:txBody>
      </p:sp>
    </p:spTree>
    <p:extLst>
      <p:ext uri="{BB962C8B-B14F-4D97-AF65-F5344CB8AC3E}">
        <p14:creationId xmlns:p14="http://schemas.microsoft.com/office/powerpoint/2010/main" val="1021866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11FC8F-FD89-2CE4-D3B6-3E495BAAFD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B07901-97D0-E881-3983-54F5C586D4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026CB0-3359-9D17-B765-FDFA2E73C12C}"/>
              </a:ext>
            </a:extLst>
          </p:cNvPr>
          <p:cNvSpPr>
            <a:spLocks noGrp="1"/>
          </p:cNvSpPr>
          <p:nvPr>
            <p:ph type="dt" sz="half" idx="10"/>
          </p:nvPr>
        </p:nvSpPr>
        <p:spPr/>
        <p:txBody>
          <a:bodyPr/>
          <a:lstStyle/>
          <a:p>
            <a:fld id="{114A4934-8FAC-4BA2-AC07-67D83A42DCF1}" type="datetimeFigureOut">
              <a:rPr lang="en-GB" smtClean="0"/>
              <a:t>30/11/2025</a:t>
            </a:fld>
            <a:endParaRPr lang="en-GB"/>
          </a:p>
        </p:txBody>
      </p:sp>
      <p:sp>
        <p:nvSpPr>
          <p:cNvPr id="5" name="Footer Placeholder 4">
            <a:extLst>
              <a:ext uri="{FF2B5EF4-FFF2-40B4-BE49-F238E27FC236}">
                <a16:creationId xmlns:a16="http://schemas.microsoft.com/office/drawing/2014/main" id="{71F119A8-444B-5EA3-B882-0F7D9DE796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0C26EA-DBBF-1F69-6AEC-762D0AF97D25}"/>
              </a:ext>
            </a:extLst>
          </p:cNvPr>
          <p:cNvSpPr>
            <a:spLocks noGrp="1"/>
          </p:cNvSpPr>
          <p:nvPr>
            <p:ph type="sldNum" sz="quarter" idx="12"/>
          </p:nvPr>
        </p:nvSpPr>
        <p:spPr/>
        <p:txBody>
          <a:bodyPr/>
          <a:lstStyle/>
          <a:p>
            <a:fld id="{BE21EEC9-F345-49D0-8A06-E965EF2F6675}" type="slidenum">
              <a:rPr lang="en-GB" smtClean="0"/>
              <a:t>‹#›</a:t>
            </a:fld>
            <a:endParaRPr lang="en-GB"/>
          </a:p>
        </p:txBody>
      </p:sp>
    </p:spTree>
    <p:extLst>
      <p:ext uri="{BB962C8B-B14F-4D97-AF65-F5344CB8AC3E}">
        <p14:creationId xmlns:p14="http://schemas.microsoft.com/office/powerpoint/2010/main" val="1812698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F39C51-94D8-5B28-C6DE-6DE7DC89E1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B0BBDF-4871-ECA3-4E61-6BD36FE2D3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7A5778-1361-35E9-20B4-B3F276396F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4A4934-8FAC-4BA2-AC07-67D83A42DCF1}" type="datetimeFigureOut">
              <a:rPr lang="en-GB" smtClean="0"/>
              <a:t>30/11/2025</a:t>
            </a:fld>
            <a:endParaRPr lang="en-GB"/>
          </a:p>
        </p:txBody>
      </p:sp>
      <p:sp>
        <p:nvSpPr>
          <p:cNvPr id="5" name="Footer Placeholder 4">
            <a:extLst>
              <a:ext uri="{FF2B5EF4-FFF2-40B4-BE49-F238E27FC236}">
                <a16:creationId xmlns:a16="http://schemas.microsoft.com/office/drawing/2014/main" id="{2794E742-659C-5C17-CA07-3B9DAFF3F0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3D7B82F-4448-401D-8B96-39AD7228F4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E21EEC9-F345-49D0-8A06-E965EF2F6675}" type="slidenum">
              <a:rPr lang="en-GB" smtClean="0"/>
              <a:t>‹#›</a:t>
            </a:fld>
            <a:endParaRPr lang="en-GB"/>
          </a:p>
        </p:txBody>
      </p:sp>
    </p:spTree>
    <p:extLst>
      <p:ext uri="{BB962C8B-B14F-4D97-AF65-F5344CB8AC3E}">
        <p14:creationId xmlns:p14="http://schemas.microsoft.com/office/powerpoint/2010/main" val="882779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4" name="Oval 13">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2B960D-1589-168B-2ADB-4D7356B5E0F0}"/>
              </a:ext>
            </a:extLst>
          </p:cNvPr>
          <p:cNvSpPr>
            <a:spLocks noGrp="1"/>
          </p:cNvSpPr>
          <p:nvPr>
            <p:ph type="ctrTitle"/>
          </p:nvPr>
        </p:nvSpPr>
        <p:spPr>
          <a:xfrm>
            <a:off x="3581400" y="965580"/>
            <a:ext cx="5204489" cy="3160593"/>
          </a:xfrm>
        </p:spPr>
        <p:txBody>
          <a:bodyPr>
            <a:normAutofit/>
          </a:bodyPr>
          <a:lstStyle/>
          <a:p>
            <a:r>
              <a:rPr lang="en-GB" sz="5400">
                <a:solidFill>
                  <a:schemeClr val="bg1"/>
                </a:solidFill>
              </a:rPr>
              <a:t>My Reflective PowerPoint</a:t>
            </a:r>
          </a:p>
        </p:txBody>
      </p:sp>
      <p:sp>
        <p:nvSpPr>
          <p:cNvPr id="3" name="Subtitle 2">
            <a:extLst>
              <a:ext uri="{FF2B5EF4-FFF2-40B4-BE49-F238E27FC236}">
                <a16:creationId xmlns:a16="http://schemas.microsoft.com/office/drawing/2014/main" id="{93A4E313-E745-6011-7DAB-38C02F3299BE}"/>
              </a:ext>
            </a:extLst>
          </p:cNvPr>
          <p:cNvSpPr>
            <a:spLocks noGrp="1"/>
          </p:cNvSpPr>
          <p:nvPr>
            <p:ph type="subTitle" idx="1"/>
          </p:nvPr>
        </p:nvSpPr>
        <p:spPr>
          <a:xfrm>
            <a:off x="3820817" y="4409960"/>
            <a:ext cx="4508641" cy="1116414"/>
          </a:xfrm>
        </p:spPr>
        <p:txBody>
          <a:bodyPr>
            <a:normAutofit/>
          </a:bodyPr>
          <a:lstStyle/>
          <a:p>
            <a:r>
              <a:rPr lang="en-GB" sz="2000">
                <a:solidFill>
                  <a:schemeClr val="bg1"/>
                </a:solidFill>
              </a:rPr>
              <a:t>By Will</a:t>
            </a:r>
          </a:p>
        </p:txBody>
      </p:sp>
      <p:sp>
        <p:nvSpPr>
          <p:cNvPr id="16"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8"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0"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1" name="Freeform: Shape 20">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4" name="Oval 23">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8"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9" name="Freeform: Shape 28">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025443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BA5B2D-E257-A738-4BD5-493E227C7A91}"/>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Task 1</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6585A984-D7D1-6434-55D3-338AB96BBCB0}"/>
              </a:ext>
            </a:extLst>
          </p:cNvPr>
          <p:cNvSpPr>
            <a:spLocks noGrp="1"/>
          </p:cNvSpPr>
          <p:nvPr>
            <p:ph idx="1"/>
          </p:nvPr>
        </p:nvSpPr>
        <p:spPr>
          <a:xfrm>
            <a:off x="6234868" y="1130845"/>
            <a:ext cx="5217173" cy="4754947"/>
          </a:xfrm>
        </p:spPr>
        <p:txBody>
          <a:bodyPr>
            <a:normAutofit/>
          </a:bodyPr>
          <a:lstStyle/>
          <a:p>
            <a:pPr marL="0" indent="0">
              <a:buNone/>
            </a:pPr>
            <a:r>
              <a:rPr lang="en-GB" sz="2200" dirty="0">
                <a:solidFill>
                  <a:schemeClr val="bg1"/>
                </a:solidFill>
              </a:rPr>
              <a:t>My score on the JISC helped me understand that my digital skills are pretty good, the only thing I struggle with is either being on my phone to much or not wanting to be on my phone, these cause problems especially due my working hours where ill come home and not sleep till 7am, The Jisc report helped me see this problem was causing serious problems for my mental health so I made it my mission to be off my phone as much as I can when I get home from work. So far it has helped but there are days where I just cannot fall asleep</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98559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34078A-1224-1B18-A20D-9FE55B6B2023}"/>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What I have learnt during my time in this class</a:t>
            </a:r>
          </a:p>
        </p:txBody>
      </p:sp>
      <p:graphicFrame>
        <p:nvGraphicFramePr>
          <p:cNvPr id="5" name="Content Placeholder 2">
            <a:extLst>
              <a:ext uri="{FF2B5EF4-FFF2-40B4-BE49-F238E27FC236}">
                <a16:creationId xmlns:a16="http://schemas.microsoft.com/office/drawing/2014/main" id="{A093FAD3-F0C0-8FA6-DA74-FE5391D5E773}"/>
              </a:ext>
            </a:extLst>
          </p:cNvPr>
          <p:cNvGraphicFramePr>
            <a:graphicFrameLocks noGrp="1"/>
          </p:cNvGraphicFramePr>
          <p:nvPr>
            <p:ph idx="1"/>
            <p:extLst>
              <p:ext uri="{D42A27DB-BD31-4B8C-83A1-F6EECF244321}">
                <p14:modId xmlns:p14="http://schemas.microsoft.com/office/powerpoint/2010/main" val="18160810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7362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46975-F9E6-12D9-7410-93773692BFB5}"/>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rPr>
              <a:t>Task 2</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E523100C-A69A-6BBF-83FB-5DEA074B81AA}"/>
              </a:ext>
            </a:extLst>
          </p:cNvPr>
          <p:cNvSpPr>
            <a:spLocks noGrp="1"/>
          </p:cNvSpPr>
          <p:nvPr>
            <p:ph idx="1"/>
          </p:nvPr>
        </p:nvSpPr>
        <p:spPr>
          <a:xfrm>
            <a:off x="6477270" y="1130846"/>
            <a:ext cx="4974771" cy="4351338"/>
          </a:xfrm>
        </p:spPr>
        <p:txBody>
          <a:bodyPr>
            <a:normAutofit/>
          </a:bodyPr>
          <a:lstStyle/>
          <a:p>
            <a:r>
              <a:rPr lang="en-GB" sz="2400" dirty="0">
                <a:solidFill>
                  <a:schemeClr val="bg1"/>
                </a:solidFill>
              </a:rPr>
              <a:t>I found the LinkedIn learning very annoying to do as you had to watch every single video and couldn’t just skip them. They did help with the quizzes at the end of each chapter, but the videos were very annoying, I tried everything to skip these videos but sadly found no way and had to watch them either late night or early hours of the mornings.</a:t>
            </a:r>
          </a:p>
        </p:txBody>
      </p:sp>
    </p:spTree>
    <p:extLst>
      <p:ext uri="{BB962C8B-B14F-4D97-AF65-F5344CB8AC3E}">
        <p14:creationId xmlns:p14="http://schemas.microsoft.com/office/powerpoint/2010/main" val="956919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5DB8CB-168D-2C41-CFEA-0224919973E1}"/>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rPr>
              <a:t>Excel sheet</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C165F9CC-FED5-4468-96F6-A2A36842DC65}"/>
              </a:ext>
            </a:extLst>
          </p:cNvPr>
          <p:cNvSpPr>
            <a:spLocks noGrp="1"/>
          </p:cNvSpPr>
          <p:nvPr>
            <p:ph idx="1"/>
          </p:nvPr>
        </p:nvSpPr>
        <p:spPr>
          <a:xfrm>
            <a:off x="6477270" y="1130846"/>
            <a:ext cx="4974771" cy="4351338"/>
          </a:xfrm>
        </p:spPr>
        <p:txBody>
          <a:bodyPr>
            <a:normAutofit/>
          </a:bodyPr>
          <a:lstStyle/>
          <a:p>
            <a:pPr marL="0" indent="0">
              <a:buNone/>
            </a:pPr>
            <a:r>
              <a:rPr lang="en-GB" sz="2600" dirty="0">
                <a:solidFill>
                  <a:schemeClr val="bg1"/>
                </a:solidFill>
              </a:rPr>
              <a:t>I found the sheet fun to do as I spent about 5 years of my life in comprehensive school learning Excel and understanding all the terminology from Excel like; SUM, RANGE, ROW, COLUMN, FUNC, AVARAGE AND FORMULA. It is good to use all this stuff that I learnt and don’t use often in life, I was quite happy to do this task and found it the easiest task</a:t>
            </a:r>
          </a:p>
        </p:txBody>
      </p:sp>
    </p:spTree>
    <p:extLst>
      <p:ext uri="{BB962C8B-B14F-4D97-AF65-F5344CB8AC3E}">
        <p14:creationId xmlns:p14="http://schemas.microsoft.com/office/powerpoint/2010/main" val="2399017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F19DF00-9270-A76D-908F-E2BFA6BCF914}"/>
              </a:ext>
            </a:extLst>
          </p:cNvPr>
          <p:cNvSpPr>
            <a:spLocks noGrp="1"/>
          </p:cNvSpPr>
          <p:nvPr>
            <p:ph type="title"/>
          </p:nvPr>
        </p:nvSpPr>
        <p:spPr>
          <a:xfrm>
            <a:off x="1143000" y="1676400"/>
            <a:ext cx="3810000" cy="3505200"/>
          </a:xfrm>
        </p:spPr>
        <p:txBody>
          <a:bodyPr anchor="t">
            <a:normAutofit/>
          </a:bodyPr>
          <a:lstStyle/>
          <a:p>
            <a:r>
              <a:rPr lang="en-GB" sz="4000" dirty="0"/>
              <a:t>Conclusion</a:t>
            </a:r>
          </a:p>
        </p:txBody>
      </p:sp>
      <p:sp>
        <p:nvSpPr>
          <p:cNvPr id="3" name="Content Placeholder 2">
            <a:extLst>
              <a:ext uri="{FF2B5EF4-FFF2-40B4-BE49-F238E27FC236}">
                <a16:creationId xmlns:a16="http://schemas.microsoft.com/office/drawing/2014/main" id="{16AD1F1D-4494-5056-0C80-702559FAC09D}"/>
              </a:ext>
            </a:extLst>
          </p:cNvPr>
          <p:cNvSpPr>
            <a:spLocks noGrp="1"/>
          </p:cNvSpPr>
          <p:nvPr>
            <p:ph idx="1"/>
          </p:nvPr>
        </p:nvSpPr>
        <p:spPr>
          <a:xfrm>
            <a:off x="5181604" y="1676400"/>
            <a:ext cx="5638796" cy="3505200"/>
          </a:xfrm>
        </p:spPr>
        <p:txBody>
          <a:bodyPr>
            <a:normAutofit lnSpcReduction="10000"/>
          </a:bodyPr>
          <a:lstStyle/>
          <a:p>
            <a:pPr marL="0" indent="0">
              <a:buNone/>
            </a:pPr>
            <a:r>
              <a:rPr lang="en-GB" sz="2400" dirty="0">
                <a:solidFill>
                  <a:schemeClr val="tx1">
                    <a:alpha val="55000"/>
                  </a:schemeClr>
                </a:solidFill>
              </a:rPr>
              <a:t>In conclusion this course has been very helpful and has helped me and reminded me about things I knew and things I learnt. It has been good to refresh myself on Excel and remind myself of office 365.</a:t>
            </a:r>
          </a:p>
          <a:p>
            <a:pPr marL="0" indent="0">
              <a:buNone/>
            </a:pPr>
            <a:endParaRPr lang="en-GB" sz="2400" dirty="0">
              <a:solidFill>
                <a:schemeClr val="tx1">
                  <a:alpha val="55000"/>
                </a:schemeClr>
              </a:solidFill>
            </a:endParaRPr>
          </a:p>
          <a:p>
            <a:pPr marL="0" indent="0">
              <a:buNone/>
            </a:pPr>
            <a:r>
              <a:rPr lang="en-GB" sz="2400" dirty="0">
                <a:solidFill>
                  <a:schemeClr val="tx1">
                    <a:alpha val="55000"/>
                  </a:schemeClr>
                </a:solidFill>
              </a:rPr>
              <a:t>I found the LinkedIn and references the hardest things in this class as the LinkedIn took ages and referencing was annoying</a:t>
            </a:r>
          </a:p>
        </p:txBody>
      </p:sp>
    </p:spTree>
    <p:extLst>
      <p:ext uri="{BB962C8B-B14F-4D97-AF65-F5344CB8AC3E}">
        <p14:creationId xmlns:p14="http://schemas.microsoft.com/office/powerpoint/2010/main" val="1267665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A8AFA4-5C32-4100-9C6D-839A47E15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B5F253-7949-47C2-9DBD-1570ECDA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5421703"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E31BE2-5CC5-4DA2-D59E-E468B3E49828}"/>
              </a:ext>
            </a:extLst>
          </p:cNvPr>
          <p:cNvSpPr>
            <a:spLocks noGrp="1"/>
          </p:cNvSpPr>
          <p:nvPr>
            <p:ph type="title"/>
          </p:nvPr>
        </p:nvSpPr>
        <p:spPr>
          <a:xfrm>
            <a:off x="1668426" y="1254763"/>
            <a:ext cx="3444948" cy="2481729"/>
          </a:xfrm>
        </p:spPr>
        <p:txBody>
          <a:bodyPr vert="horz" lIns="91440" tIns="45720" rIns="91440" bIns="45720" rtlCol="0" anchor="b">
            <a:normAutofit/>
          </a:bodyPr>
          <a:lstStyle/>
          <a:p>
            <a:pPr algn="ctr"/>
            <a:r>
              <a:rPr lang="en-US" sz="3200" dirty="0">
                <a:solidFill>
                  <a:srgbClr val="595959"/>
                </a:solidFill>
              </a:rPr>
              <a:t>Survey</a:t>
            </a:r>
          </a:p>
        </p:txBody>
      </p:sp>
      <p:pic>
        <p:nvPicPr>
          <p:cNvPr id="5" name="Content Placeholder 4">
            <a:extLst>
              <a:ext uri="{FF2B5EF4-FFF2-40B4-BE49-F238E27FC236}">
                <a16:creationId xmlns:a16="http://schemas.microsoft.com/office/drawing/2014/main" id="{1D637C6D-FD87-6D04-5152-F1D39ECCC141}"/>
              </a:ext>
            </a:extLst>
          </p:cNvPr>
          <p:cNvPicPr>
            <a:picLocks noGrp="1" noChangeAspect="1"/>
          </p:cNvPicPr>
          <p:nvPr>
            <p:ph idx="1"/>
          </p:nvPr>
        </p:nvPicPr>
        <p:blipFill>
          <a:blip r:embed="rId2"/>
          <a:srcRect l="2008" r="2401" b="-2"/>
          <a:stretch>
            <a:fillRect/>
          </a:stretch>
        </p:blipFill>
        <p:spPr>
          <a:xfrm>
            <a:off x="6107503" y="685799"/>
            <a:ext cx="5410200" cy="5486400"/>
          </a:xfrm>
          <a:prstGeom prst="rect">
            <a:avLst/>
          </a:prstGeom>
        </p:spPr>
      </p:pic>
    </p:spTree>
    <p:extLst>
      <p:ext uri="{BB962C8B-B14F-4D97-AF65-F5344CB8AC3E}">
        <p14:creationId xmlns:p14="http://schemas.microsoft.com/office/powerpoint/2010/main" val="8637681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9" ma:contentTypeDescription="Create a new document." ma:contentTypeScope="" ma:versionID="b69ed24628587752cf9956ab220eedc3">
  <xsd:schema xmlns:xsd="http://www.w3.org/2001/XMLSchema" xmlns:xs="http://www.w3.org/2001/XMLSchema" xmlns:p="http://schemas.microsoft.com/office/2006/metadata/properties" xmlns:ns3="3ef5847a-e696-4fee-a2c0-6c3f87568321" targetNamespace="http://schemas.microsoft.com/office/2006/metadata/properties" ma:root="true" ma:fieldsID="c8d940ebf3c97630daa7805d87ecea1f"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GenerationTime" minOccurs="0"/>
                <xsd:element ref="ns3:MediaServiceEventHashCode" minOccurs="0"/>
                <xsd:element ref="ns3:MediaServiceSystemTags"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1676F26-8DE4-4783-9E8D-86276D9057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1F68D1A-74B5-44F6-A28C-493C38F088DE}">
  <ds:schemaRefs>
    <ds:schemaRef ds:uri="http://schemas.microsoft.com/sharepoint/v3/contenttype/forms"/>
  </ds:schemaRefs>
</ds:datastoreItem>
</file>

<file path=customXml/itemProps3.xml><?xml version="1.0" encoding="utf-8"?>
<ds:datastoreItem xmlns:ds="http://schemas.openxmlformats.org/officeDocument/2006/customXml" ds:itemID="{57E561CB-DFD9-4FC0-9702-F4509B747BE4}">
  <ds:schemaRefs>
    <ds:schemaRef ds:uri="http://purl.org/dc/dcmitype/"/>
    <ds:schemaRef ds:uri="http://schemas.openxmlformats.org/package/2006/metadata/core-properties"/>
    <ds:schemaRef ds:uri="http://www.w3.org/XML/1998/namespace"/>
    <ds:schemaRef ds:uri="http://schemas.microsoft.com/office/2006/metadata/properties"/>
    <ds:schemaRef ds:uri="http://schemas.microsoft.com/office/infopath/2007/PartnerControls"/>
    <ds:schemaRef ds:uri="http://schemas.microsoft.com/office/2006/documentManagement/types"/>
    <ds:schemaRef ds:uri="3ef5847a-e696-4fee-a2c0-6c3f87568321"/>
    <ds:schemaRef ds:uri="http://purl.org/dc/elements/1.1/"/>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181</TotalTime>
  <Words>509</Words>
  <Application>Microsoft Office PowerPoint</Application>
  <PresentationFormat>Widescreen</PresentationFormat>
  <Paragraphs>17</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Calibri</vt:lpstr>
      <vt:lpstr>Office Theme</vt:lpstr>
      <vt:lpstr>My Reflective PowerPoint</vt:lpstr>
      <vt:lpstr>Task 1</vt:lpstr>
      <vt:lpstr>What I have learnt during my time in this class</vt:lpstr>
      <vt:lpstr>Task 2</vt:lpstr>
      <vt:lpstr>Excel sheet</vt:lpstr>
      <vt:lpstr>Conclusion</vt:lpstr>
      <vt:lpstr>Survey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William Hollins (2504216)</dc:creator>
  <cp:lastModifiedBy>William Hollins (2504216)</cp:lastModifiedBy>
  <cp:revision>1</cp:revision>
  <dcterms:created xsi:type="dcterms:W3CDTF">2025-11-30T20:22:50Z</dcterms:created>
  <dcterms:modified xsi:type="dcterms:W3CDTF">2025-11-30T23:24:05Z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