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1" r:id="rId2"/>
    <p:sldMasterId id="2147483674" r:id="rId3"/>
  </p:sldMasterIdLst>
  <p:sldIdLst>
    <p:sldId id="256" r:id="rId4"/>
    <p:sldId id="258" r:id="rId5"/>
    <p:sldId id="259" r:id="rId6"/>
    <p:sldId id="260" r:id="rId7"/>
    <p:sldId id="262" r:id="rId8"/>
    <p:sldId id="263" r:id="rId9"/>
    <p:sldId id="264" r:id="rId10"/>
  </p:sldIdLst>
  <p:sldSz cx="9144000" cy="6858000" type="screen4x3"/>
  <p:notesSz cx="7559675" cy="106918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86" d="100"/>
          <a:sy n="86" d="100"/>
        </p:scale>
        <p:origin x="2334" y="5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4.xml"/><Relationship Id="rId12"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presProps" Target="presProps.xml"/><Relationship Id="rId5" Type="http://schemas.openxmlformats.org/officeDocument/2006/relationships/slide" Target="slides/slide2.xml"/><Relationship Id="rId10" Type="http://schemas.openxmlformats.org/officeDocument/2006/relationships/slide" Target="slides/slide7.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2"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3" name="PlaceHolder 2"/>
          <p:cNvSpPr>
            <a:spLocks noGrp="1"/>
          </p:cNvSpPr>
          <p:nvPr>
            <p:ph type="subTitle"/>
          </p:nvPr>
        </p:nvSpPr>
        <p:spPr>
          <a:xfrm>
            <a:off x="457200" y="1604520"/>
            <a:ext cx="8229240" cy="397728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4"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5" name="PlaceHolder 2"/>
          <p:cNvSpPr>
            <a:spLocks noGrp="1"/>
          </p:cNvSpPr>
          <p:nvPr>
            <p:ph type="body"/>
          </p:nvPr>
        </p:nvSpPr>
        <p:spPr>
          <a:xfrm>
            <a:off x="457200" y="1604520"/>
            <a:ext cx="8229240" cy="3977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6"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7"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GB" sz="3200" b="0" strike="noStrike" spc="-1">
              <a:latin typeface="Arial"/>
            </a:endParaRPr>
          </a:p>
        </p:txBody>
      </p:sp>
      <p:sp>
        <p:nvSpPr>
          <p:cNvPr id="8"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10" name="PlaceHolder 1"/>
          <p:cNvSpPr>
            <a:spLocks noGrp="1"/>
          </p:cNvSpPr>
          <p:nvPr>
            <p:ph type="subTitle"/>
          </p:nvPr>
        </p:nvSpPr>
        <p:spPr>
          <a:xfrm>
            <a:off x="457200" y="273600"/>
            <a:ext cx="8229240" cy="530784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11"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12"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13"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GB" sz="3200" b="0" strike="noStrike" spc="-1">
              <a:latin typeface="Arial"/>
            </a:endParaRPr>
          </a:p>
        </p:txBody>
      </p:sp>
      <p:sp>
        <p:nvSpPr>
          <p:cNvPr id="14"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15"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16"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GB" sz="3200" b="0" strike="noStrike" spc="-1">
              <a:latin typeface="Arial"/>
            </a:endParaRPr>
          </a:p>
        </p:txBody>
      </p:sp>
      <p:sp>
        <p:nvSpPr>
          <p:cNvPr id="17"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18" name="PlaceHolder 4"/>
          <p:cNvSpPr>
            <a:spLocks noGrp="1"/>
          </p:cNvSpPr>
          <p:nvPr>
            <p:ph type="body"/>
          </p:nvPr>
        </p:nvSpPr>
        <p:spPr>
          <a:xfrm>
            <a:off x="467424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19"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20"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21"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22" name="PlaceHolder 4"/>
          <p:cNvSpPr>
            <a:spLocks noGrp="1"/>
          </p:cNvSpPr>
          <p:nvPr>
            <p:ph type="body"/>
          </p:nvPr>
        </p:nvSpPr>
        <p:spPr>
          <a:xfrm>
            <a:off x="457200" y="3682080"/>
            <a:ext cx="822924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23"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24" name="PlaceHolder 2"/>
          <p:cNvSpPr>
            <a:spLocks noGrp="1"/>
          </p:cNvSpPr>
          <p:nvPr>
            <p:ph type="body"/>
          </p:nvPr>
        </p:nvSpPr>
        <p:spPr>
          <a:xfrm>
            <a:off x="457200" y="1604520"/>
            <a:ext cx="8229240" cy="1896840"/>
          </a:xfrm>
          <a:prstGeom prst="rect">
            <a:avLst/>
          </a:prstGeom>
        </p:spPr>
        <p:txBody>
          <a:bodyPr lIns="0" tIns="0" rIns="0" bIns="0">
            <a:normAutofit/>
          </a:bodyPr>
          <a:lstStyle/>
          <a:p>
            <a:endParaRPr lang="en-GB" sz="3200" b="0" strike="noStrike" spc="-1">
              <a:latin typeface="Arial"/>
            </a:endParaRPr>
          </a:p>
        </p:txBody>
      </p:sp>
      <p:sp>
        <p:nvSpPr>
          <p:cNvPr id="25" name="PlaceHolder 3"/>
          <p:cNvSpPr>
            <a:spLocks noGrp="1"/>
          </p:cNvSpPr>
          <p:nvPr>
            <p:ph type="body"/>
          </p:nvPr>
        </p:nvSpPr>
        <p:spPr>
          <a:xfrm>
            <a:off x="457200" y="3682080"/>
            <a:ext cx="822924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27"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28"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29"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GB" sz="3200" b="0" strike="noStrike" spc="-1">
              <a:latin typeface="Arial"/>
            </a:endParaRPr>
          </a:p>
        </p:txBody>
      </p:sp>
      <p:sp>
        <p:nvSpPr>
          <p:cNvPr id="30" name="PlaceHolder 5"/>
          <p:cNvSpPr>
            <a:spLocks noGrp="1"/>
          </p:cNvSpPr>
          <p:nvPr>
            <p:ph type="body"/>
          </p:nvPr>
        </p:nvSpPr>
        <p:spPr>
          <a:xfrm>
            <a:off x="467424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31"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32" name="PlaceHolder 2"/>
          <p:cNvSpPr>
            <a:spLocks noGrp="1"/>
          </p:cNvSpPr>
          <p:nvPr>
            <p:ph type="body"/>
          </p:nvPr>
        </p:nvSpPr>
        <p:spPr>
          <a:xfrm>
            <a:off x="457200" y="1604520"/>
            <a:ext cx="2649600" cy="1896840"/>
          </a:xfrm>
          <a:prstGeom prst="rect">
            <a:avLst/>
          </a:prstGeom>
        </p:spPr>
        <p:txBody>
          <a:bodyPr lIns="0" tIns="0" rIns="0" bIns="0">
            <a:normAutofit/>
          </a:bodyPr>
          <a:lstStyle/>
          <a:p>
            <a:endParaRPr lang="en-GB" sz="3200" b="0" strike="noStrike" spc="-1">
              <a:latin typeface="Arial"/>
            </a:endParaRPr>
          </a:p>
        </p:txBody>
      </p:sp>
      <p:sp>
        <p:nvSpPr>
          <p:cNvPr id="33" name="PlaceHolder 3"/>
          <p:cNvSpPr>
            <a:spLocks noGrp="1"/>
          </p:cNvSpPr>
          <p:nvPr>
            <p:ph type="body"/>
          </p:nvPr>
        </p:nvSpPr>
        <p:spPr>
          <a:xfrm>
            <a:off x="3239640" y="1604520"/>
            <a:ext cx="2649600" cy="1896840"/>
          </a:xfrm>
          <a:prstGeom prst="rect">
            <a:avLst/>
          </a:prstGeom>
        </p:spPr>
        <p:txBody>
          <a:bodyPr lIns="0" tIns="0" rIns="0" bIns="0">
            <a:normAutofit/>
          </a:bodyPr>
          <a:lstStyle/>
          <a:p>
            <a:endParaRPr lang="en-GB" sz="3200" b="0" strike="noStrike" spc="-1">
              <a:latin typeface="Arial"/>
            </a:endParaRPr>
          </a:p>
        </p:txBody>
      </p:sp>
      <p:sp>
        <p:nvSpPr>
          <p:cNvPr id="34" name="PlaceHolder 4"/>
          <p:cNvSpPr>
            <a:spLocks noGrp="1"/>
          </p:cNvSpPr>
          <p:nvPr>
            <p:ph type="body"/>
          </p:nvPr>
        </p:nvSpPr>
        <p:spPr>
          <a:xfrm>
            <a:off x="6022080" y="1604520"/>
            <a:ext cx="2649600" cy="1896840"/>
          </a:xfrm>
          <a:prstGeom prst="rect">
            <a:avLst/>
          </a:prstGeom>
        </p:spPr>
        <p:txBody>
          <a:bodyPr lIns="0" tIns="0" rIns="0" bIns="0">
            <a:normAutofit/>
          </a:bodyPr>
          <a:lstStyle/>
          <a:p>
            <a:endParaRPr lang="en-GB" sz="3200" b="0" strike="noStrike" spc="-1">
              <a:latin typeface="Arial"/>
            </a:endParaRPr>
          </a:p>
        </p:txBody>
      </p:sp>
      <p:sp>
        <p:nvSpPr>
          <p:cNvPr id="35" name="PlaceHolder 5"/>
          <p:cNvSpPr>
            <a:spLocks noGrp="1"/>
          </p:cNvSpPr>
          <p:nvPr>
            <p:ph type="body"/>
          </p:nvPr>
        </p:nvSpPr>
        <p:spPr>
          <a:xfrm>
            <a:off x="457200" y="3682080"/>
            <a:ext cx="2649600" cy="1896840"/>
          </a:xfrm>
          <a:prstGeom prst="rect">
            <a:avLst/>
          </a:prstGeom>
        </p:spPr>
        <p:txBody>
          <a:bodyPr lIns="0" tIns="0" rIns="0" bIns="0">
            <a:normAutofit/>
          </a:bodyPr>
          <a:lstStyle/>
          <a:p>
            <a:endParaRPr lang="en-GB" sz="3200" b="0" strike="noStrike" spc="-1">
              <a:latin typeface="Arial"/>
            </a:endParaRPr>
          </a:p>
        </p:txBody>
      </p:sp>
      <p:sp>
        <p:nvSpPr>
          <p:cNvPr id="36" name="PlaceHolder 6"/>
          <p:cNvSpPr>
            <a:spLocks noGrp="1"/>
          </p:cNvSpPr>
          <p:nvPr>
            <p:ph type="body"/>
          </p:nvPr>
        </p:nvSpPr>
        <p:spPr>
          <a:xfrm>
            <a:off x="3239640" y="3682080"/>
            <a:ext cx="2649600" cy="1896840"/>
          </a:xfrm>
          <a:prstGeom prst="rect">
            <a:avLst/>
          </a:prstGeom>
        </p:spPr>
        <p:txBody>
          <a:bodyPr lIns="0" tIns="0" rIns="0" bIns="0">
            <a:normAutofit/>
          </a:bodyPr>
          <a:lstStyle/>
          <a:p>
            <a:endParaRPr lang="en-GB" sz="3200" b="0" strike="noStrike" spc="-1">
              <a:latin typeface="Arial"/>
            </a:endParaRPr>
          </a:p>
        </p:txBody>
      </p:sp>
      <p:sp>
        <p:nvSpPr>
          <p:cNvPr id="37" name="PlaceHolder 7"/>
          <p:cNvSpPr>
            <a:spLocks noGrp="1"/>
          </p:cNvSpPr>
          <p:nvPr>
            <p:ph type="body"/>
          </p:nvPr>
        </p:nvSpPr>
        <p:spPr>
          <a:xfrm>
            <a:off x="6022080" y="3682080"/>
            <a:ext cx="26496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40"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41" name="PlaceHolder 2"/>
          <p:cNvSpPr>
            <a:spLocks noGrp="1"/>
          </p:cNvSpPr>
          <p:nvPr>
            <p:ph type="subTitle"/>
          </p:nvPr>
        </p:nvSpPr>
        <p:spPr>
          <a:xfrm>
            <a:off x="457200" y="1604520"/>
            <a:ext cx="8229240" cy="397728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42"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43" name="PlaceHolder 2"/>
          <p:cNvSpPr>
            <a:spLocks noGrp="1"/>
          </p:cNvSpPr>
          <p:nvPr>
            <p:ph type="body"/>
          </p:nvPr>
        </p:nvSpPr>
        <p:spPr>
          <a:xfrm>
            <a:off x="457200" y="1604520"/>
            <a:ext cx="8229240" cy="3977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44"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45"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GB" sz="3200" b="0" strike="noStrike" spc="-1">
              <a:latin typeface="Arial"/>
            </a:endParaRPr>
          </a:p>
        </p:txBody>
      </p:sp>
      <p:sp>
        <p:nvSpPr>
          <p:cNvPr id="46"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47"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48" name="PlaceHolder 1"/>
          <p:cNvSpPr>
            <a:spLocks noGrp="1"/>
          </p:cNvSpPr>
          <p:nvPr>
            <p:ph type="subTitle"/>
          </p:nvPr>
        </p:nvSpPr>
        <p:spPr>
          <a:xfrm>
            <a:off x="457200" y="273600"/>
            <a:ext cx="8229240" cy="530784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49"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50"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51"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GB" sz="3200" b="0" strike="noStrike" spc="-1">
              <a:latin typeface="Arial"/>
            </a:endParaRPr>
          </a:p>
        </p:txBody>
      </p:sp>
      <p:sp>
        <p:nvSpPr>
          <p:cNvPr id="52"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53"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54"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GB" sz="3200" b="0" strike="noStrike" spc="-1">
              <a:latin typeface="Arial"/>
            </a:endParaRPr>
          </a:p>
        </p:txBody>
      </p:sp>
      <p:sp>
        <p:nvSpPr>
          <p:cNvPr id="55"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56" name="PlaceHolder 4"/>
          <p:cNvSpPr>
            <a:spLocks noGrp="1"/>
          </p:cNvSpPr>
          <p:nvPr>
            <p:ph type="body"/>
          </p:nvPr>
        </p:nvSpPr>
        <p:spPr>
          <a:xfrm>
            <a:off x="467424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57"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58"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59"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60" name="PlaceHolder 4"/>
          <p:cNvSpPr>
            <a:spLocks noGrp="1"/>
          </p:cNvSpPr>
          <p:nvPr>
            <p:ph type="body"/>
          </p:nvPr>
        </p:nvSpPr>
        <p:spPr>
          <a:xfrm>
            <a:off x="457200" y="3682080"/>
            <a:ext cx="822924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61"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62" name="PlaceHolder 2"/>
          <p:cNvSpPr>
            <a:spLocks noGrp="1"/>
          </p:cNvSpPr>
          <p:nvPr>
            <p:ph type="body"/>
          </p:nvPr>
        </p:nvSpPr>
        <p:spPr>
          <a:xfrm>
            <a:off x="457200" y="1604520"/>
            <a:ext cx="8229240" cy="1896840"/>
          </a:xfrm>
          <a:prstGeom prst="rect">
            <a:avLst/>
          </a:prstGeom>
        </p:spPr>
        <p:txBody>
          <a:bodyPr lIns="0" tIns="0" rIns="0" bIns="0">
            <a:normAutofit/>
          </a:bodyPr>
          <a:lstStyle/>
          <a:p>
            <a:endParaRPr lang="en-GB" sz="3200" b="0" strike="noStrike" spc="-1">
              <a:latin typeface="Arial"/>
            </a:endParaRPr>
          </a:p>
        </p:txBody>
      </p:sp>
      <p:sp>
        <p:nvSpPr>
          <p:cNvPr id="63" name="PlaceHolder 3"/>
          <p:cNvSpPr>
            <a:spLocks noGrp="1"/>
          </p:cNvSpPr>
          <p:nvPr>
            <p:ph type="body"/>
          </p:nvPr>
        </p:nvSpPr>
        <p:spPr>
          <a:xfrm>
            <a:off x="457200" y="3682080"/>
            <a:ext cx="822924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64"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65"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66"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67"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GB" sz="3200" b="0" strike="noStrike" spc="-1">
              <a:latin typeface="Arial"/>
            </a:endParaRPr>
          </a:p>
        </p:txBody>
      </p:sp>
      <p:sp>
        <p:nvSpPr>
          <p:cNvPr id="68" name="PlaceHolder 5"/>
          <p:cNvSpPr>
            <a:spLocks noGrp="1"/>
          </p:cNvSpPr>
          <p:nvPr>
            <p:ph type="body"/>
          </p:nvPr>
        </p:nvSpPr>
        <p:spPr>
          <a:xfrm>
            <a:off x="467424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69"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70" name="PlaceHolder 2"/>
          <p:cNvSpPr>
            <a:spLocks noGrp="1"/>
          </p:cNvSpPr>
          <p:nvPr>
            <p:ph type="body"/>
          </p:nvPr>
        </p:nvSpPr>
        <p:spPr>
          <a:xfrm>
            <a:off x="457200" y="1604520"/>
            <a:ext cx="2649600" cy="1896840"/>
          </a:xfrm>
          <a:prstGeom prst="rect">
            <a:avLst/>
          </a:prstGeom>
        </p:spPr>
        <p:txBody>
          <a:bodyPr lIns="0" tIns="0" rIns="0" bIns="0">
            <a:normAutofit/>
          </a:bodyPr>
          <a:lstStyle/>
          <a:p>
            <a:endParaRPr lang="en-GB" sz="3200" b="0" strike="noStrike" spc="-1">
              <a:latin typeface="Arial"/>
            </a:endParaRPr>
          </a:p>
        </p:txBody>
      </p:sp>
      <p:sp>
        <p:nvSpPr>
          <p:cNvPr id="71" name="PlaceHolder 3"/>
          <p:cNvSpPr>
            <a:spLocks noGrp="1"/>
          </p:cNvSpPr>
          <p:nvPr>
            <p:ph type="body"/>
          </p:nvPr>
        </p:nvSpPr>
        <p:spPr>
          <a:xfrm>
            <a:off x="3239640" y="1604520"/>
            <a:ext cx="2649600" cy="1896840"/>
          </a:xfrm>
          <a:prstGeom prst="rect">
            <a:avLst/>
          </a:prstGeom>
        </p:spPr>
        <p:txBody>
          <a:bodyPr lIns="0" tIns="0" rIns="0" bIns="0">
            <a:normAutofit/>
          </a:bodyPr>
          <a:lstStyle/>
          <a:p>
            <a:endParaRPr lang="en-GB" sz="3200" b="0" strike="noStrike" spc="-1">
              <a:latin typeface="Arial"/>
            </a:endParaRPr>
          </a:p>
        </p:txBody>
      </p:sp>
      <p:sp>
        <p:nvSpPr>
          <p:cNvPr id="72" name="PlaceHolder 4"/>
          <p:cNvSpPr>
            <a:spLocks noGrp="1"/>
          </p:cNvSpPr>
          <p:nvPr>
            <p:ph type="body"/>
          </p:nvPr>
        </p:nvSpPr>
        <p:spPr>
          <a:xfrm>
            <a:off x="6022080" y="1604520"/>
            <a:ext cx="2649600" cy="1896840"/>
          </a:xfrm>
          <a:prstGeom prst="rect">
            <a:avLst/>
          </a:prstGeom>
        </p:spPr>
        <p:txBody>
          <a:bodyPr lIns="0" tIns="0" rIns="0" bIns="0">
            <a:normAutofit/>
          </a:bodyPr>
          <a:lstStyle/>
          <a:p>
            <a:endParaRPr lang="en-GB" sz="3200" b="0" strike="noStrike" spc="-1">
              <a:latin typeface="Arial"/>
            </a:endParaRPr>
          </a:p>
        </p:txBody>
      </p:sp>
      <p:sp>
        <p:nvSpPr>
          <p:cNvPr id="73" name="PlaceHolder 5"/>
          <p:cNvSpPr>
            <a:spLocks noGrp="1"/>
          </p:cNvSpPr>
          <p:nvPr>
            <p:ph type="body"/>
          </p:nvPr>
        </p:nvSpPr>
        <p:spPr>
          <a:xfrm>
            <a:off x="457200" y="3682080"/>
            <a:ext cx="2649600" cy="1896840"/>
          </a:xfrm>
          <a:prstGeom prst="rect">
            <a:avLst/>
          </a:prstGeom>
        </p:spPr>
        <p:txBody>
          <a:bodyPr lIns="0" tIns="0" rIns="0" bIns="0">
            <a:normAutofit/>
          </a:bodyPr>
          <a:lstStyle/>
          <a:p>
            <a:endParaRPr lang="en-GB" sz="3200" b="0" strike="noStrike" spc="-1">
              <a:latin typeface="Arial"/>
            </a:endParaRPr>
          </a:p>
        </p:txBody>
      </p:sp>
      <p:sp>
        <p:nvSpPr>
          <p:cNvPr id="74" name="PlaceHolder 6"/>
          <p:cNvSpPr>
            <a:spLocks noGrp="1"/>
          </p:cNvSpPr>
          <p:nvPr>
            <p:ph type="body"/>
          </p:nvPr>
        </p:nvSpPr>
        <p:spPr>
          <a:xfrm>
            <a:off x="3239640" y="3682080"/>
            <a:ext cx="2649600" cy="1896840"/>
          </a:xfrm>
          <a:prstGeom prst="rect">
            <a:avLst/>
          </a:prstGeom>
        </p:spPr>
        <p:txBody>
          <a:bodyPr lIns="0" tIns="0" rIns="0" bIns="0">
            <a:normAutofit/>
          </a:bodyPr>
          <a:lstStyle/>
          <a:p>
            <a:endParaRPr lang="en-GB" sz="3200" b="0" strike="noStrike" spc="-1">
              <a:latin typeface="Arial"/>
            </a:endParaRPr>
          </a:p>
        </p:txBody>
      </p:sp>
      <p:sp>
        <p:nvSpPr>
          <p:cNvPr id="75" name="PlaceHolder 7"/>
          <p:cNvSpPr>
            <a:spLocks noGrp="1"/>
          </p:cNvSpPr>
          <p:nvPr>
            <p:ph type="body"/>
          </p:nvPr>
        </p:nvSpPr>
        <p:spPr>
          <a:xfrm>
            <a:off x="6022080" y="3682080"/>
            <a:ext cx="26496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19/04/2022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60162846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19/04/2022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333126512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19/04/2022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172226536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19/04/2022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32457699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19/04/2022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58085291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19/04/2022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222775299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19/04/2022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307050643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19/04/2022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421703358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19/04/2022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41371353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19/04/2022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216496028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19/04/2022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12917274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2.jpe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image" Target="../media/image3.jpeg"/><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theme" Target="../theme/theme3.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0">
          <a:blip r:embed="rId14"/>
          <a:stretch/>
        </a:blipFill>
        <a:effectLst/>
      </p:bgPr>
    </p:bg>
    <p:spTree>
      <p:nvGrpSpPr>
        <p:cNvPr id="1" name=""/>
        <p:cNvGrpSpPr/>
        <p:nvPr/>
      </p:nvGrpSpPr>
      <p:grpSpPr>
        <a:xfrm>
          <a:off x="0" y="0"/>
          <a:ext cx="0" cy="0"/>
          <a:chOff x="0" y="0"/>
          <a:chExt cx="0" cy="0"/>
        </a:xfrm>
      </p:grpSpPr>
      <p:sp>
        <p:nvSpPr>
          <p:cNvPr id="2" name="PlaceHolder 1"/>
          <p:cNvSpPr>
            <a:spLocks noGrp="1"/>
          </p:cNvSpPr>
          <p:nvPr>
            <p:ph type="title"/>
          </p:nvPr>
        </p:nvSpPr>
        <p:spPr>
          <a:xfrm>
            <a:off x="457200" y="274680"/>
            <a:ext cx="8228880" cy="1142280"/>
          </a:xfrm>
          <a:prstGeom prst="rect">
            <a:avLst/>
          </a:prstGeom>
        </p:spPr>
        <p:txBody>
          <a:bodyPr lIns="0" tIns="0" rIns="0" bIns="0" anchor="ctr">
            <a:noAutofit/>
          </a:bodyPr>
          <a:lstStyle/>
          <a:p>
            <a:r>
              <a:rPr lang="en-GB" sz="1800" b="0" strike="noStrike" spc="-1">
                <a:latin typeface="Arial"/>
              </a:rPr>
              <a:t>Click to edit the title text format</a:t>
            </a:r>
          </a:p>
        </p:txBody>
      </p:sp>
      <p:sp>
        <p:nvSpPr>
          <p:cNvPr id="3" name="PlaceHolder 2"/>
          <p:cNvSpPr>
            <a:spLocks noGrp="1"/>
          </p:cNvSpPr>
          <p:nvPr>
            <p:ph type="body"/>
          </p:nvPr>
        </p:nvSpPr>
        <p:spPr>
          <a:xfrm>
            <a:off x="457200" y="1604520"/>
            <a:ext cx="8229240" cy="3977280"/>
          </a:xfrm>
          <a:prstGeom prst="rect">
            <a:avLst/>
          </a:prstGeom>
        </p:spPr>
        <p:txBody>
          <a:bodyPr lIns="0" tIns="0" rIns="0" bIns="0">
            <a:normAutofit/>
          </a:bodyPr>
          <a:lstStyle/>
          <a:p>
            <a:pPr marL="432000" indent="-324000">
              <a:spcBef>
                <a:spcPts val="1417"/>
              </a:spcBef>
              <a:buClr>
                <a:srgbClr val="000000"/>
              </a:buClr>
              <a:buSzPct val="45000"/>
              <a:buFont typeface="Wingdings" charset="2"/>
              <a:buChar char=""/>
            </a:pPr>
            <a:r>
              <a:rPr lang="en-GB" sz="3200" b="0" strike="noStrike" spc="-1">
                <a:latin typeface="Arial"/>
              </a:rPr>
              <a:t>Click to edit the outline text format</a:t>
            </a:r>
          </a:p>
          <a:p>
            <a:pPr marL="864000" lvl="1" indent="-324000">
              <a:spcBef>
                <a:spcPts val="1134"/>
              </a:spcBef>
              <a:buClr>
                <a:srgbClr val="000000"/>
              </a:buClr>
              <a:buSzPct val="75000"/>
              <a:buFont typeface="Symbol" charset="2"/>
              <a:buChar char=""/>
            </a:pPr>
            <a:r>
              <a:rPr lang="en-GB" sz="2800" b="0" strike="noStrike" spc="-1">
                <a:latin typeface="Arial"/>
              </a:rPr>
              <a:t>Second Outline Level</a:t>
            </a:r>
          </a:p>
          <a:p>
            <a:pPr marL="1296000" lvl="2" indent="-288000">
              <a:spcBef>
                <a:spcPts val="850"/>
              </a:spcBef>
              <a:buClr>
                <a:srgbClr val="000000"/>
              </a:buClr>
              <a:buSzPct val="45000"/>
              <a:buFont typeface="Wingdings" charset="2"/>
              <a:buChar char=""/>
            </a:pPr>
            <a:r>
              <a:rPr lang="en-GB" sz="2400" b="0" strike="noStrike" spc="-1">
                <a:latin typeface="Arial"/>
              </a:rPr>
              <a:t>Third Outline Level</a:t>
            </a:r>
          </a:p>
          <a:p>
            <a:pPr marL="1728000" lvl="3" indent="-216000">
              <a:spcBef>
                <a:spcPts val="567"/>
              </a:spcBef>
              <a:buClr>
                <a:srgbClr val="000000"/>
              </a:buClr>
              <a:buSzPct val="75000"/>
              <a:buFont typeface="Symbol" charset="2"/>
              <a:buChar char=""/>
            </a:pPr>
            <a:r>
              <a:rPr lang="en-GB" sz="2000" b="0" strike="noStrike" spc="-1">
                <a:latin typeface="Arial"/>
              </a:rPr>
              <a:t>Fourth Outline Level</a:t>
            </a:r>
          </a:p>
          <a:p>
            <a:pPr marL="2160000" lvl="4" indent="-216000">
              <a:spcBef>
                <a:spcPts val="283"/>
              </a:spcBef>
              <a:buClr>
                <a:srgbClr val="000000"/>
              </a:buClr>
              <a:buSzPct val="45000"/>
              <a:buFont typeface="Wingdings" charset="2"/>
              <a:buChar char=""/>
            </a:pPr>
            <a:r>
              <a:rPr lang="en-GB" sz="2000" b="0" strike="noStrike" spc="-1">
                <a:latin typeface="Arial"/>
              </a:rPr>
              <a:t>Fifth Outline Level</a:t>
            </a:r>
          </a:p>
          <a:p>
            <a:pPr marL="2592000" lvl="5" indent="-216000">
              <a:spcBef>
                <a:spcPts val="283"/>
              </a:spcBef>
              <a:buClr>
                <a:srgbClr val="000000"/>
              </a:buClr>
              <a:buSzPct val="45000"/>
              <a:buFont typeface="Wingdings" charset="2"/>
              <a:buChar char=""/>
            </a:pPr>
            <a:r>
              <a:rPr lang="en-GB" sz="2000" b="0" strike="noStrike" spc="-1">
                <a:latin typeface="Arial"/>
              </a:rPr>
              <a:t>Sixth Outline Level</a:t>
            </a:r>
          </a:p>
          <a:p>
            <a:pPr marL="3024000" lvl="6" indent="-216000">
              <a:spcBef>
                <a:spcPts val="283"/>
              </a:spcBef>
              <a:buClr>
                <a:srgbClr val="000000"/>
              </a:buClr>
              <a:buSzPct val="45000"/>
              <a:buFont typeface="Wingdings" charset="2"/>
              <a:buChar char=""/>
            </a:pPr>
            <a:r>
              <a:rPr lang="en-GB" sz="2000" b="0" strike="noStrike" spc="-1">
                <a:latin typeface="Arial"/>
              </a:rPr>
              <a:t>Seventh Outline Level</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rotWithShape="0">
          <a:blip r:embed="rId14"/>
          <a:stretch/>
        </a:blipFill>
        <a:effectLst/>
      </p:bgPr>
    </p:bg>
    <p:spTree>
      <p:nvGrpSpPr>
        <p:cNvPr id="1" name=""/>
        <p:cNvGrpSpPr/>
        <p:nvPr/>
      </p:nvGrpSpPr>
      <p:grpSpPr>
        <a:xfrm>
          <a:off x="0" y="0"/>
          <a:ext cx="0" cy="0"/>
          <a:chOff x="0" y="0"/>
          <a:chExt cx="0" cy="0"/>
        </a:xfrm>
      </p:grpSpPr>
      <p:sp>
        <p:nvSpPr>
          <p:cNvPr id="38"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r>
              <a:rPr lang="en-GB" sz="4400" b="0" strike="noStrike" spc="-1">
                <a:latin typeface="Arial"/>
              </a:rPr>
              <a:t>Click to edit the title text format</a:t>
            </a:r>
          </a:p>
        </p:txBody>
      </p:sp>
      <p:sp>
        <p:nvSpPr>
          <p:cNvPr id="39" name="PlaceHolder 2"/>
          <p:cNvSpPr>
            <a:spLocks noGrp="1"/>
          </p:cNvSpPr>
          <p:nvPr>
            <p:ph type="body"/>
          </p:nvPr>
        </p:nvSpPr>
        <p:spPr>
          <a:xfrm>
            <a:off x="457200" y="1604520"/>
            <a:ext cx="8229240" cy="3977280"/>
          </a:xfrm>
          <a:prstGeom prst="rect">
            <a:avLst/>
          </a:prstGeom>
        </p:spPr>
        <p:txBody>
          <a:bodyPr lIns="0" tIns="0" rIns="0" bIns="0">
            <a:normAutofit/>
          </a:bodyPr>
          <a:lstStyle/>
          <a:p>
            <a:pPr marL="432000" indent="-324000">
              <a:spcBef>
                <a:spcPts val="1417"/>
              </a:spcBef>
              <a:buClr>
                <a:srgbClr val="000000"/>
              </a:buClr>
              <a:buSzPct val="45000"/>
              <a:buFont typeface="Wingdings" charset="2"/>
              <a:buChar char=""/>
            </a:pPr>
            <a:r>
              <a:rPr lang="en-GB" sz="3200" b="0" strike="noStrike" spc="-1">
                <a:latin typeface="Arial"/>
              </a:rPr>
              <a:t>Click to edit the outline text format</a:t>
            </a:r>
          </a:p>
          <a:p>
            <a:pPr marL="864000" lvl="1" indent="-324000">
              <a:spcBef>
                <a:spcPts val="1134"/>
              </a:spcBef>
              <a:buClr>
                <a:srgbClr val="000000"/>
              </a:buClr>
              <a:buSzPct val="75000"/>
              <a:buFont typeface="Symbol" charset="2"/>
              <a:buChar char=""/>
            </a:pPr>
            <a:r>
              <a:rPr lang="en-GB" sz="2800" b="0" strike="noStrike" spc="-1">
                <a:latin typeface="Arial"/>
              </a:rPr>
              <a:t>Second Outline Level</a:t>
            </a:r>
          </a:p>
          <a:p>
            <a:pPr marL="1296000" lvl="2" indent="-288000">
              <a:spcBef>
                <a:spcPts val="850"/>
              </a:spcBef>
              <a:buClr>
                <a:srgbClr val="000000"/>
              </a:buClr>
              <a:buSzPct val="45000"/>
              <a:buFont typeface="Wingdings" charset="2"/>
              <a:buChar char=""/>
            </a:pPr>
            <a:r>
              <a:rPr lang="en-GB" sz="2400" b="0" strike="noStrike" spc="-1">
                <a:latin typeface="Arial"/>
              </a:rPr>
              <a:t>Third Outline Level</a:t>
            </a:r>
          </a:p>
          <a:p>
            <a:pPr marL="1728000" lvl="3" indent="-216000">
              <a:spcBef>
                <a:spcPts val="567"/>
              </a:spcBef>
              <a:buClr>
                <a:srgbClr val="000000"/>
              </a:buClr>
              <a:buSzPct val="75000"/>
              <a:buFont typeface="Symbol" charset="2"/>
              <a:buChar char=""/>
            </a:pPr>
            <a:r>
              <a:rPr lang="en-GB" sz="2000" b="0" strike="noStrike" spc="-1">
                <a:latin typeface="Arial"/>
              </a:rPr>
              <a:t>Fourth Outline Level</a:t>
            </a:r>
          </a:p>
          <a:p>
            <a:pPr marL="2160000" lvl="4" indent="-216000">
              <a:spcBef>
                <a:spcPts val="283"/>
              </a:spcBef>
              <a:buClr>
                <a:srgbClr val="000000"/>
              </a:buClr>
              <a:buSzPct val="45000"/>
              <a:buFont typeface="Wingdings" charset="2"/>
              <a:buChar char=""/>
            </a:pPr>
            <a:r>
              <a:rPr lang="en-GB" sz="2000" b="0" strike="noStrike" spc="-1">
                <a:latin typeface="Arial"/>
              </a:rPr>
              <a:t>Fifth Outline Level</a:t>
            </a:r>
          </a:p>
          <a:p>
            <a:pPr marL="2592000" lvl="5" indent="-216000">
              <a:spcBef>
                <a:spcPts val="283"/>
              </a:spcBef>
              <a:buClr>
                <a:srgbClr val="000000"/>
              </a:buClr>
              <a:buSzPct val="45000"/>
              <a:buFont typeface="Wingdings" charset="2"/>
              <a:buChar char=""/>
            </a:pPr>
            <a:r>
              <a:rPr lang="en-GB" sz="2000" b="0" strike="noStrike" spc="-1">
                <a:latin typeface="Arial"/>
              </a:rPr>
              <a:t>Sixth Outline Level</a:t>
            </a:r>
          </a:p>
          <a:p>
            <a:pPr marL="3024000" lvl="6" indent="-216000">
              <a:spcBef>
                <a:spcPts val="283"/>
              </a:spcBef>
              <a:buClr>
                <a:srgbClr val="000000"/>
              </a:buClr>
              <a:buSzPct val="45000"/>
              <a:buFont typeface="Wingdings" charset="2"/>
              <a:buChar char=""/>
            </a:pPr>
            <a:r>
              <a:rPr lang="en-GB" sz="2000" b="0" strike="noStrike" spc="-1">
                <a:latin typeface="Arial"/>
              </a:rPr>
              <a:t>Seventh Outline Level</a:t>
            </a:r>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19/04/2022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extLst>
      <p:ext uri="{BB962C8B-B14F-4D97-AF65-F5344CB8AC3E}">
        <p14:creationId xmlns:p14="http://schemas.microsoft.com/office/powerpoint/2010/main" val="2960094897"/>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5.png"/><Relationship Id="rId4"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 name="CustomShape 1"/>
          <p:cNvSpPr/>
          <p:nvPr/>
        </p:nvSpPr>
        <p:spPr>
          <a:xfrm>
            <a:off x="395281" y="1340640"/>
            <a:ext cx="8277664" cy="23868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b">
            <a:noAutofit/>
          </a:bodyPr>
          <a:lstStyle/>
          <a:p>
            <a:pPr algn="ctr">
              <a:lnSpc>
                <a:spcPct val="100000"/>
              </a:lnSpc>
            </a:pPr>
            <a:br>
              <a:rPr dirty="0"/>
            </a:br>
            <a:r>
              <a:rPr lang="en-GB" sz="2800" b="1" dirty="0">
                <a:solidFill>
                  <a:srgbClr val="FFFF00"/>
                </a:solidFill>
                <a:latin typeface="Myriad Pro" panose="020B0503030403020204" pitchFamily="34" charset="0"/>
              </a:rPr>
              <a:t>Module Code: </a:t>
            </a:r>
            <a:r>
              <a:rPr lang="en-GB" sz="2800" b="1" strike="noStrike" spc="-1" dirty="0">
                <a:solidFill>
                  <a:srgbClr val="FFFF00"/>
                </a:solidFill>
                <a:latin typeface="Myriad Pro" panose="020B0503030403020204" pitchFamily="34" charset="0"/>
              </a:rPr>
              <a:t>LCBB 5003</a:t>
            </a:r>
            <a:br>
              <a:rPr sz="2800" dirty="0">
                <a:solidFill>
                  <a:srgbClr val="FFFF00"/>
                </a:solidFill>
                <a:latin typeface="Myriad Pro" panose="020B0503030403020204" pitchFamily="34" charset="0"/>
              </a:rPr>
            </a:br>
            <a:endParaRPr lang="en-GB" sz="2800" dirty="0">
              <a:solidFill>
                <a:srgbClr val="FFFF00"/>
              </a:solidFill>
              <a:latin typeface="Myriad Pro" panose="020B0503030403020204" pitchFamily="34" charset="0"/>
            </a:endParaRPr>
          </a:p>
          <a:p>
            <a:pPr algn="ctr">
              <a:lnSpc>
                <a:spcPct val="100000"/>
              </a:lnSpc>
            </a:pPr>
            <a:r>
              <a:rPr lang="en-GB" sz="2800" b="1" strike="noStrike" spc="-1" dirty="0">
                <a:solidFill>
                  <a:srgbClr val="FFFF00"/>
                </a:solidFill>
                <a:latin typeface="Myriad Pro"/>
              </a:rPr>
              <a:t>Module Name: Management Economics</a:t>
            </a:r>
            <a:br>
              <a:rPr sz="2800" dirty="0">
                <a:solidFill>
                  <a:srgbClr val="FFFF00"/>
                </a:solidFill>
              </a:rPr>
            </a:br>
            <a:endParaRPr lang="en-GB" sz="2800" b="0" strike="noStrike" spc="-1" dirty="0">
              <a:solidFill>
                <a:srgbClr val="FFFF00"/>
              </a:solidFill>
              <a:latin typeface="Arial"/>
            </a:endParaRPr>
          </a:p>
        </p:txBody>
      </p:sp>
      <p:sp>
        <p:nvSpPr>
          <p:cNvPr id="77" name="CustomShape 2"/>
          <p:cNvSpPr/>
          <p:nvPr/>
        </p:nvSpPr>
        <p:spPr>
          <a:xfrm>
            <a:off x="1059873" y="3851542"/>
            <a:ext cx="7244640" cy="1654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algn="ctr">
              <a:lnSpc>
                <a:spcPct val="100000"/>
              </a:lnSpc>
              <a:spcBef>
                <a:spcPts val="641"/>
              </a:spcBef>
              <a:tabLst>
                <a:tab pos="0" algn="l"/>
              </a:tabLst>
            </a:pPr>
            <a:endParaRPr lang="en-GB" sz="1800" b="0" strike="noStrike" spc="-1" dirty="0">
              <a:latin typeface="Arial"/>
            </a:endParaRPr>
          </a:p>
          <a:p>
            <a:pPr algn="ctr">
              <a:lnSpc>
                <a:spcPct val="100000"/>
              </a:lnSpc>
              <a:spcBef>
                <a:spcPts val="641"/>
              </a:spcBef>
              <a:tabLst>
                <a:tab pos="0" algn="l"/>
              </a:tabLst>
            </a:pPr>
            <a:r>
              <a:rPr lang="en-US" sz="2800" b="1" strike="noStrike" spc="-1" dirty="0">
                <a:solidFill>
                  <a:srgbClr val="FFFF00"/>
                </a:solidFill>
                <a:latin typeface="Myriad Pro"/>
              </a:rPr>
              <a:t>Guidelines for Assignment</a:t>
            </a:r>
            <a:r>
              <a:rPr lang="en-GB" sz="2800" b="1" strike="noStrike" spc="-1" dirty="0">
                <a:solidFill>
                  <a:srgbClr val="FFFF00"/>
                </a:solidFill>
                <a:latin typeface="Myriad Pro"/>
              </a:rPr>
              <a:t> 1</a:t>
            </a:r>
            <a:endParaRPr lang="en-GB" sz="2800" b="0" strike="noStrike" spc="-1" dirty="0">
              <a:latin typeface="Arial"/>
            </a:endParaRPr>
          </a:p>
          <a:p>
            <a:pPr algn="ctr">
              <a:lnSpc>
                <a:spcPct val="100000"/>
              </a:lnSpc>
              <a:spcBef>
                <a:spcPts val="641"/>
              </a:spcBef>
              <a:tabLst>
                <a:tab pos="0" algn="l"/>
              </a:tabLst>
            </a:pPr>
            <a:endParaRPr lang="en-GB" sz="2800" b="0" strike="noStrike" spc="-1" dirty="0">
              <a:latin typeface="Arial"/>
            </a:endParaRPr>
          </a:p>
          <a:p>
            <a:pPr algn="ctr">
              <a:lnSpc>
                <a:spcPct val="100000"/>
              </a:lnSpc>
              <a:spcBef>
                <a:spcPts val="641"/>
              </a:spcBef>
              <a:tabLst>
                <a:tab pos="0" algn="l"/>
              </a:tabLst>
            </a:pPr>
            <a:r>
              <a:rPr lang="en-GB" sz="3200" b="1" strike="noStrike" spc="-1" dirty="0">
                <a:solidFill>
                  <a:srgbClr val="FFFF00"/>
                </a:solidFill>
                <a:latin typeface="Myriad Pro"/>
              </a:rPr>
              <a:t> </a:t>
            </a:r>
            <a:endParaRPr lang="en-GB" sz="3200" b="0" strike="noStrike" spc="-1" dirty="0">
              <a:latin typeface="Arial"/>
            </a:endParaRPr>
          </a:p>
          <a:p>
            <a:pPr algn="ctr">
              <a:lnSpc>
                <a:spcPct val="100000"/>
              </a:lnSpc>
              <a:spcBef>
                <a:spcPts val="479"/>
              </a:spcBef>
              <a:tabLst>
                <a:tab pos="0" algn="l"/>
              </a:tabLst>
            </a:pPr>
            <a:endParaRPr lang="en-GB" sz="3200" b="0" strike="noStrike" spc="-1" dirty="0">
              <a:latin typeface="Arial"/>
            </a:endParaRPr>
          </a:p>
        </p:txBody>
      </p:sp>
      <p:sp>
        <p:nvSpPr>
          <p:cNvPr id="78" name="CustomShape 3"/>
          <p:cNvSpPr/>
          <p:nvPr/>
        </p:nvSpPr>
        <p:spPr>
          <a:xfrm>
            <a:off x="39528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D359A53C-705C-4B0A-80E4-69B32EE8053C}" type="datetime1">
              <a:rPr lang="en-GB" sz="1050" b="0" strike="noStrike" spc="-1">
                <a:solidFill>
                  <a:srgbClr val="8B8B8B"/>
                </a:solidFill>
                <a:latin typeface="Myriad Pro"/>
              </a:rPr>
              <a:t>19/04/2022</a:t>
            </a:fld>
            <a:endParaRPr lang="en-GB" sz="1050" b="0" strike="noStrike" spc="-1">
              <a:latin typeface="Arial"/>
            </a:endParaRPr>
          </a:p>
        </p:txBody>
      </p:sp>
      <p:pic>
        <p:nvPicPr>
          <p:cNvPr id="3" name="Recorded Sound">
            <a:hlinkClick r:id="" action="ppaction://media"/>
            <a:extLst>
              <a:ext uri="{FF2B5EF4-FFF2-40B4-BE49-F238E27FC236}">
                <a16:creationId xmlns:a16="http://schemas.microsoft.com/office/drawing/2014/main" id="{1FD9DB1D-2F51-4AE6-9935-348BAF390C6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34687" y="5212560"/>
            <a:ext cx="609600" cy="6096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382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 name="CustomShape 1"/>
          <p:cNvSpPr/>
          <p:nvPr/>
        </p:nvSpPr>
        <p:spPr>
          <a:xfrm>
            <a:off x="457200" y="116329"/>
            <a:ext cx="8228880" cy="561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2400" b="1" strike="noStrike" spc="-1" dirty="0">
                <a:solidFill>
                  <a:srgbClr val="000000"/>
                </a:solidFill>
                <a:latin typeface="Myriad Pro"/>
              </a:rPr>
              <a:t>Management Economics Assessment 1</a:t>
            </a:r>
            <a:endParaRPr lang="en-GB" sz="2400" b="0" strike="noStrike" spc="-1" dirty="0">
              <a:latin typeface="Arial"/>
            </a:endParaRPr>
          </a:p>
        </p:txBody>
      </p:sp>
      <p:sp>
        <p:nvSpPr>
          <p:cNvPr id="82" name="CustomShape 2"/>
          <p:cNvSpPr/>
          <p:nvPr/>
        </p:nvSpPr>
        <p:spPr>
          <a:xfrm>
            <a:off x="250920" y="702021"/>
            <a:ext cx="8629844" cy="5024075"/>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6350" marR="67945" indent="-6350">
              <a:lnSpc>
                <a:spcPct val="107000"/>
              </a:lnSpc>
              <a:spcAft>
                <a:spcPts val="800"/>
              </a:spcAft>
            </a:pPr>
            <a:r>
              <a:rPr lang="en-GB" sz="1600" b="1" dirty="0">
                <a:solidFill>
                  <a:srgbClr val="000000"/>
                </a:solidFill>
                <a:latin typeface="Myriad Pro" panose="020B0503030403020204" pitchFamily="34" charset="0"/>
                <a:ea typeface="Calibri" panose="020F0502020204030204" pitchFamily="34" charset="0"/>
              </a:rPr>
              <a:t>Tasks: </a:t>
            </a:r>
          </a:p>
          <a:p>
            <a:pPr marL="342900" marR="67945" indent="-342900">
              <a:lnSpc>
                <a:spcPct val="107000"/>
              </a:lnSpc>
              <a:spcAft>
                <a:spcPts val="800"/>
              </a:spcAft>
              <a:buAutoNum type="arabicParenBoth"/>
            </a:pPr>
            <a:r>
              <a:rPr lang="en-GB" sz="1600" dirty="0"/>
              <a:t>Choose a business that you know something about or can find information on, describe the business and its main product or service.</a:t>
            </a:r>
          </a:p>
          <a:p>
            <a:pPr marR="67945">
              <a:lnSpc>
                <a:spcPct val="107000"/>
              </a:lnSpc>
              <a:spcAft>
                <a:spcPts val="800"/>
              </a:spcAft>
            </a:pPr>
            <a:r>
              <a:rPr lang="en-GB" sz="1600" dirty="0">
                <a:latin typeface="Myriad Pro" panose="020B0503030403020204" pitchFamily="34" charset="0"/>
                <a:ea typeface="Arial" panose="020B0604020202020204" pitchFamily="34" charset="0"/>
              </a:rPr>
              <a:t>(2) Identify Demand and Market Equilibrium and for each of the factors that influence demand, describe how your main product or service is affected. Does the factor indicate that demand is increasing or decreasing?</a:t>
            </a:r>
          </a:p>
          <a:p>
            <a:pPr marR="67945">
              <a:lnSpc>
                <a:spcPct val="107000"/>
              </a:lnSpc>
              <a:spcAft>
                <a:spcPts val="800"/>
              </a:spcAft>
            </a:pPr>
            <a:r>
              <a:rPr lang="en-GB" sz="1600" dirty="0">
                <a:latin typeface="Myriad Pro" panose="020B0503030403020204" pitchFamily="34" charset="0"/>
                <a:ea typeface="Arial" panose="020B0604020202020204" pitchFamily="34" charset="0"/>
              </a:rPr>
              <a:t>(3) For each of the factors that influence the Price Elasticity of Demand, describe how your main product or service (described in 2 above) is affected. Does the factor indicate demand is more elastic or more inelastic?</a:t>
            </a:r>
          </a:p>
          <a:p>
            <a:pPr marR="67945">
              <a:lnSpc>
                <a:spcPct val="107000"/>
              </a:lnSpc>
              <a:spcAft>
                <a:spcPts val="800"/>
              </a:spcAft>
            </a:pPr>
            <a:endParaRPr lang="en-GB" sz="1600" dirty="0">
              <a:latin typeface="Myriad Pro" panose="020B0503030403020204" pitchFamily="34" charset="0"/>
              <a:ea typeface="Arial" panose="020B0604020202020204" pitchFamily="34" charset="0"/>
            </a:endParaRPr>
          </a:p>
          <a:p>
            <a:pPr marR="67945">
              <a:lnSpc>
                <a:spcPct val="107000"/>
              </a:lnSpc>
              <a:spcAft>
                <a:spcPts val="800"/>
              </a:spcAft>
            </a:pPr>
            <a:r>
              <a:rPr lang="en-GB" sz="1600" dirty="0">
                <a:solidFill>
                  <a:srgbClr val="FF0000"/>
                </a:solidFill>
                <a:latin typeface="Myriad Pro" panose="020B0503030403020204" pitchFamily="34" charset="0"/>
                <a:ea typeface="Arial" panose="020B0604020202020204" pitchFamily="34" charset="0"/>
              </a:rPr>
              <a:t>*Try to use graphs or tables plotting/showing the trends for the past five years. Data on sales, costs, profit margin, employee numbers, market share etc. could be used. These are easily collected or computed using the annual reports of the companies. </a:t>
            </a:r>
          </a:p>
          <a:p>
            <a:pPr marR="67945" lvl="0">
              <a:lnSpc>
                <a:spcPct val="107000"/>
              </a:lnSpc>
              <a:spcAft>
                <a:spcPts val="800"/>
              </a:spcAft>
            </a:pPr>
            <a:endParaRPr lang="en-GB" sz="1600" strike="noStrike" spc="-1" dirty="0">
              <a:solidFill>
                <a:srgbClr val="FF0000"/>
              </a:solidFill>
              <a:latin typeface="Myriad Pro" panose="020B0503030403020204" pitchFamily="34" charset="0"/>
            </a:endParaRPr>
          </a:p>
          <a:p>
            <a:pPr marR="67945" lvl="0">
              <a:lnSpc>
                <a:spcPct val="107000"/>
              </a:lnSpc>
              <a:spcAft>
                <a:spcPts val="800"/>
              </a:spcAft>
            </a:pPr>
            <a:r>
              <a:rPr lang="en-GB" sz="1600" strike="noStrike" spc="-1" dirty="0">
                <a:solidFill>
                  <a:srgbClr val="FF0000"/>
                </a:solidFill>
                <a:latin typeface="Myriad Pro" panose="020B0503030403020204" pitchFamily="34" charset="0"/>
              </a:rPr>
              <a:t>*You must reference any sources you use using the Harvard referencing system. </a:t>
            </a:r>
          </a:p>
          <a:p>
            <a:pPr>
              <a:lnSpc>
                <a:spcPct val="100000"/>
              </a:lnSpc>
              <a:spcBef>
                <a:spcPts val="641"/>
              </a:spcBef>
              <a:tabLst>
                <a:tab pos="0" algn="l"/>
              </a:tabLst>
            </a:pPr>
            <a:endParaRPr lang="en-GB" sz="2000" b="0" strike="noStrike" spc="-1" dirty="0">
              <a:latin typeface="Myriad Pro" panose="020B0503030403020204" pitchFamily="34" charset="0"/>
            </a:endParaRPr>
          </a:p>
        </p:txBody>
      </p:sp>
      <p:sp>
        <p:nvSpPr>
          <p:cNvPr id="83" name="CustomShape 3"/>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2FAC6E47-3DB1-4E45-B1D9-2D54D5DA7EBB}" type="datetime1">
              <a:rPr lang="en-GB" sz="1050" b="0" strike="noStrike" spc="-1">
                <a:solidFill>
                  <a:srgbClr val="8B8B8B"/>
                </a:solidFill>
                <a:latin typeface="Myriad Pro"/>
              </a:rPr>
              <a:t>19/04/2022</a:t>
            </a:fld>
            <a:endParaRPr lang="en-GB" sz="1050" b="0" strike="noStrike" spc="-1" dirty="0">
              <a:latin typeface="Arial"/>
            </a:endParaRPr>
          </a:p>
        </p:txBody>
      </p:sp>
      <p:pic>
        <p:nvPicPr>
          <p:cNvPr id="4" name="Recorded Sound">
            <a:hlinkClick r:id="" action="ppaction://media"/>
            <a:extLst>
              <a:ext uri="{FF2B5EF4-FFF2-40B4-BE49-F238E27FC236}">
                <a16:creationId xmlns:a16="http://schemas.microsoft.com/office/drawing/2014/main" id="{A142007E-9B55-4E23-B010-0BC261831D4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63236" y="4506951"/>
            <a:ext cx="609600" cy="6096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2964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 name="CustomShape 1"/>
          <p:cNvSpPr/>
          <p:nvPr/>
        </p:nvSpPr>
        <p:spPr>
          <a:xfrm>
            <a:off x="457200" y="274680"/>
            <a:ext cx="8228880" cy="1142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3600" b="1" strike="noStrike" spc="-1" dirty="0">
                <a:solidFill>
                  <a:srgbClr val="000000"/>
                </a:solidFill>
                <a:latin typeface="Myriad Pro"/>
              </a:rPr>
              <a:t>Guidelines</a:t>
            </a:r>
            <a:br>
              <a:rPr dirty="0"/>
            </a:br>
            <a:r>
              <a:rPr lang="en-US" sz="3600" b="1" strike="noStrike" spc="-1" dirty="0">
                <a:solidFill>
                  <a:srgbClr val="000000"/>
                </a:solidFill>
                <a:latin typeface="Myriad Pro"/>
              </a:rPr>
              <a:t> </a:t>
            </a:r>
            <a:endParaRPr lang="en-GB" sz="3600" b="0" strike="noStrike" spc="-1" dirty="0">
              <a:latin typeface="Arial"/>
            </a:endParaRPr>
          </a:p>
        </p:txBody>
      </p:sp>
      <p:sp>
        <p:nvSpPr>
          <p:cNvPr id="85" name="CustomShape 2"/>
          <p:cNvSpPr/>
          <p:nvPr/>
        </p:nvSpPr>
        <p:spPr>
          <a:xfrm>
            <a:off x="179640" y="980639"/>
            <a:ext cx="8784360" cy="4755143"/>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343620" lvl="0" indent="-342900">
              <a:spcBef>
                <a:spcPts val="439"/>
              </a:spcBef>
              <a:buClr>
                <a:srgbClr val="000000"/>
              </a:buClr>
              <a:buFont typeface="Wingdings" panose="05000000000000000000" pitchFamily="2" charset="2"/>
              <a:buChar char="§"/>
              <a:tabLst>
                <a:tab pos="0" algn="l"/>
              </a:tabLst>
            </a:pPr>
            <a:r>
              <a:rPr lang="en-US" sz="2200" spc="-1" dirty="0">
                <a:solidFill>
                  <a:srgbClr val="000000"/>
                </a:solidFill>
                <a:latin typeface="Myriad Pro"/>
                <a:ea typeface="Calibri"/>
              </a:rPr>
              <a:t>Individual Essay (2500 words)</a:t>
            </a:r>
            <a:endParaRPr lang="en-GB" sz="2200" spc="-1" dirty="0">
              <a:solidFill>
                <a:prstClr val="black"/>
              </a:solidFill>
            </a:endParaRPr>
          </a:p>
          <a:p>
            <a:pPr marL="343620" indent="-342900">
              <a:lnSpc>
                <a:spcPct val="100000"/>
              </a:lnSpc>
              <a:spcBef>
                <a:spcPts val="439"/>
              </a:spcBef>
              <a:buClr>
                <a:srgbClr val="000000"/>
              </a:buClr>
              <a:buFont typeface="Wingdings" panose="05000000000000000000" pitchFamily="2" charset="2"/>
              <a:buChar char="§"/>
            </a:pPr>
            <a:endParaRPr lang="en-GB" sz="2400" strike="noStrike" spc="-1" dirty="0">
              <a:solidFill>
                <a:srgbClr val="000000"/>
              </a:solidFill>
              <a:latin typeface="Myriad Pro"/>
            </a:endParaRPr>
          </a:p>
          <a:p>
            <a:pPr marL="343620" indent="-342900">
              <a:lnSpc>
                <a:spcPct val="100000"/>
              </a:lnSpc>
              <a:spcBef>
                <a:spcPts val="439"/>
              </a:spcBef>
              <a:buClr>
                <a:srgbClr val="000000"/>
              </a:buClr>
              <a:buFont typeface="Wingdings" panose="05000000000000000000" pitchFamily="2" charset="2"/>
              <a:buChar char="§"/>
            </a:pPr>
            <a:r>
              <a:rPr lang="en-GB" sz="2200" b="0" strike="noStrike" spc="-1" dirty="0">
                <a:solidFill>
                  <a:srgbClr val="000000"/>
                </a:solidFill>
                <a:latin typeface="Myriad Pro"/>
              </a:rPr>
              <a:t>This will be an individual written essay of </a:t>
            </a:r>
            <a:r>
              <a:rPr lang="en-GB" sz="2200" spc="-1" dirty="0">
                <a:solidFill>
                  <a:srgbClr val="000000"/>
                </a:solidFill>
                <a:latin typeface="Myriad Pro"/>
              </a:rPr>
              <a:t>2</a:t>
            </a:r>
            <a:r>
              <a:rPr lang="en-GB" sz="2200" b="0" strike="noStrike" spc="-1" dirty="0">
                <a:solidFill>
                  <a:srgbClr val="000000"/>
                </a:solidFill>
                <a:latin typeface="Myriad Pro"/>
              </a:rPr>
              <a:t>500 words</a:t>
            </a:r>
            <a:r>
              <a:rPr lang="en-GB" sz="2200" spc="-1" dirty="0">
                <a:solidFill>
                  <a:srgbClr val="000000"/>
                </a:solidFill>
                <a:latin typeface="Myriad Pro"/>
              </a:rPr>
              <a:t> and</a:t>
            </a:r>
            <a:r>
              <a:rPr lang="en-GB" sz="2200" b="0" strike="noStrike" spc="-1" dirty="0">
                <a:solidFill>
                  <a:srgbClr val="000000"/>
                </a:solidFill>
                <a:latin typeface="Myriad Pro"/>
              </a:rPr>
              <a:t> it is </a:t>
            </a:r>
            <a:r>
              <a:rPr lang="en-US" sz="2200" spc="-1" dirty="0">
                <a:solidFill>
                  <a:srgbClr val="000000"/>
                </a:solidFill>
                <a:latin typeface="Myriad Pro"/>
              </a:rPr>
              <a:t>5</a:t>
            </a:r>
            <a:r>
              <a:rPr lang="en-US" sz="2200" spc="-1" dirty="0">
                <a:solidFill>
                  <a:srgbClr val="000000"/>
                </a:solidFill>
                <a:latin typeface="Myriad Pro"/>
                <a:ea typeface="Calibri"/>
              </a:rPr>
              <a:t>0% of the final mark for the module</a:t>
            </a:r>
            <a:endParaRPr lang="en-GB" sz="2200" b="0" strike="noStrike" spc="-1" dirty="0">
              <a:solidFill>
                <a:srgbClr val="000000"/>
              </a:solidFill>
              <a:latin typeface="Myriad Pro"/>
            </a:endParaRPr>
          </a:p>
          <a:p>
            <a:pPr marL="720">
              <a:lnSpc>
                <a:spcPct val="100000"/>
              </a:lnSpc>
              <a:spcBef>
                <a:spcPts val="439"/>
              </a:spcBef>
              <a:buClr>
                <a:srgbClr val="000000"/>
              </a:buClr>
            </a:pPr>
            <a:endParaRPr lang="en-GB" sz="2200" b="0" strike="noStrike" spc="-1" dirty="0">
              <a:latin typeface="Arial"/>
            </a:endParaRPr>
          </a:p>
          <a:p>
            <a:pPr marL="343620" indent="-342900">
              <a:lnSpc>
                <a:spcPct val="100000"/>
              </a:lnSpc>
              <a:spcBef>
                <a:spcPts val="439"/>
              </a:spcBef>
              <a:buClr>
                <a:srgbClr val="000000"/>
              </a:buClr>
              <a:buFont typeface="Wingdings" panose="05000000000000000000" pitchFamily="2" charset="2"/>
              <a:buChar char="§"/>
            </a:pPr>
            <a:r>
              <a:rPr lang="en-GB" sz="2200" b="0" strike="noStrike" spc="-1" dirty="0">
                <a:solidFill>
                  <a:srgbClr val="000000"/>
                </a:solidFill>
                <a:latin typeface="Myriad Pro"/>
              </a:rPr>
              <a:t>Submission date will be advised later, but it will be at or after the end of this term.</a:t>
            </a:r>
          </a:p>
          <a:p>
            <a:pPr marL="720">
              <a:lnSpc>
                <a:spcPct val="100000"/>
              </a:lnSpc>
              <a:spcBef>
                <a:spcPts val="439"/>
              </a:spcBef>
              <a:buClr>
                <a:srgbClr val="000000"/>
              </a:buClr>
            </a:pPr>
            <a:r>
              <a:rPr lang="en-GB" sz="2200" b="0" strike="noStrike" spc="-1" dirty="0">
                <a:solidFill>
                  <a:srgbClr val="000000"/>
                </a:solidFill>
                <a:latin typeface="Myriad Pro"/>
              </a:rPr>
              <a:t> </a:t>
            </a:r>
            <a:endParaRPr lang="en-GB" sz="2200" b="0" strike="noStrike" spc="-1" dirty="0">
              <a:latin typeface="Arial"/>
            </a:endParaRPr>
          </a:p>
          <a:p>
            <a:pPr marL="343620" indent="-342900">
              <a:lnSpc>
                <a:spcPct val="100000"/>
              </a:lnSpc>
              <a:spcBef>
                <a:spcPts val="439"/>
              </a:spcBef>
              <a:buClr>
                <a:srgbClr val="000000"/>
              </a:buClr>
              <a:buFont typeface="Wingdings" panose="05000000000000000000" pitchFamily="2" charset="2"/>
              <a:buChar char="§"/>
            </a:pPr>
            <a:r>
              <a:rPr lang="en-GB" sz="2200" b="0" strike="noStrike" spc="-1" dirty="0">
                <a:solidFill>
                  <a:srgbClr val="000000"/>
                </a:solidFill>
                <a:latin typeface="Myriad Pro"/>
              </a:rPr>
              <a:t>You should produce a WORD or PDF document and upload it to </a:t>
            </a:r>
            <a:r>
              <a:rPr lang="en-GB" sz="2200" b="0" strike="noStrike" spc="-1" dirty="0" err="1">
                <a:solidFill>
                  <a:srgbClr val="000000"/>
                </a:solidFill>
                <a:latin typeface="Myriad Pro"/>
              </a:rPr>
              <a:t>Turnitin</a:t>
            </a:r>
            <a:r>
              <a:rPr lang="en-GB" sz="2200" b="0" strike="noStrike" spc="-1" dirty="0">
                <a:solidFill>
                  <a:srgbClr val="000000"/>
                </a:solidFill>
                <a:latin typeface="Myriad Pro"/>
              </a:rPr>
              <a:t>/Moodle (you will be shown how to do this) to check for evidence of copying so that you can modified your texts to avoid being penalised for academic misconduct. </a:t>
            </a:r>
          </a:p>
          <a:p>
            <a:pPr marL="6350" marR="67945" lvl="0" indent="-6350">
              <a:lnSpc>
                <a:spcPct val="107000"/>
              </a:lnSpc>
              <a:spcAft>
                <a:spcPts val="800"/>
              </a:spcAft>
            </a:pPr>
            <a:endParaRPr lang="en-GB" sz="1600" dirty="0">
              <a:solidFill>
                <a:srgbClr val="FF0000"/>
              </a:solidFill>
              <a:latin typeface="Arial" panose="020B0604020202020204" pitchFamily="34" charset="0"/>
              <a:ea typeface="Calibri" panose="020F0502020204030204" pitchFamily="34" charset="0"/>
            </a:endParaRPr>
          </a:p>
        </p:txBody>
      </p:sp>
      <p:sp>
        <p:nvSpPr>
          <p:cNvPr id="86" name="CustomShape 3"/>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DE75B4EC-1111-4AA5-BD2E-24318D42C35A}" type="datetime1">
              <a:rPr lang="en-GB" sz="1050" b="0" strike="noStrike" spc="-1">
                <a:solidFill>
                  <a:srgbClr val="8B8B8B"/>
                </a:solidFill>
                <a:latin typeface="Myriad Pro"/>
              </a:rPr>
              <a:t>19/04/2022</a:t>
            </a:fld>
            <a:endParaRPr lang="en-GB" sz="1050" b="0" strike="noStrike" spc="-1">
              <a:latin typeface="Arial"/>
            </a:endParaRPr>
          </a:p>
        </p:txBody>
      </p:sp>
      <p:pic>
        <p:nvPicPr>
          <p:cNvPr id="2" name="Recorded Sound">
            <a:hlinkClick r:id="" action="ppaction://media"/>
            <a:extLst>
              <a:ext uri="{FF2B5EF4-FFF2-40B4-BE49-F238E27FC236}">
                <a16:creationId xmlns:a16="http://schemas.microsoft.com/office/drawing/2014/main" id="{621DD444-662E-480E-A64C-0AFD5726917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46186" y="4852639"/>
            <a:ext cx="609600" cy="609600"/>
          </a:xfrm>
          <a:prstGeom prst="rect">
            <a:avLst/>
          </a:prstGeom>
        </p:spPr>
      </p:pic>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85">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85">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85">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14756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9"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 name="CustomShape 1"/>
          <p:cNvSpPr/>
          <p:nvPr/>
        </p:nvSpPr>
        <p:spPr>
          <a:xfrm>
            <a:off x="457200" y="274680"/>
            <a:ext cx="8228880" cy="633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3600" b="1" strike="noStrike" spc="-1">
                <a:solidFill>
                  <a:srgbClr val="000000"/>
                </a:solidFill>
                <a:latin typeface="Myriad Pro"/>
              </a:rPr>
              <a:t>Further guidelines</a:t>
            </a:r>
            <a:endParaRPr lang="en-GB" sz="3600" b="0" strike="noStrike" spc="-1">
              <a:latin typeface="Arial"/>
            </a:endParaRPr>
          </a:p>
        </p:txBody>
      </p:sp>
      <p:sp>
        <p:nvSpPr>
          <p:cNvPr id="88" name="CustomShape 2"/>
          <p:cNvSpPr/>
          <p:nvPr/>
        </p:nvSpPr>
        <p:spPr>
          <a:xfrm>
            <a:off x="250920" y="1448460"/>
            <a:ext cx="8228880" cy="4535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343620" indent="-342900">
              <a:lnSpc>
                <a:spcPct val="100000"/>
              </a:lnSpc>
              <a:spcBef>
                <a:spcPts val="479"/>
              </a:spcBef>
              <a:buClr>
                <a:srgbClr val="000000"/>
              </a:buClr>
              <a:buFont typeface="Wingdings" panose="05000000000000000000" pitchFamily="2" charset="2"/>
              <a:buChar char="§"/>
            </a:pPr>
            <a:r>
              <a:rPr lang="en-GB" sz="2400" b="0" strike="noStrike" spc="-1" dirty="0">
                <a:solidFill>
                  <a:srgbClr val="000000"/>
                </a:solidFill>
                <a:latin typeface="Myriad Pro"/>
              </a:rPr>
              <a:t>The length should be </a:t>
            </a:r>
            <a:r>
              <a:rPr lang="en-GB" sz="2400" spc="-1" dirty="0">
                <a:solidFill>
                  <a:srgbClr val="000000"/>
                </a:solidFill>
                <a:latin typeface="Myriad Pro"/>
              </a:rPr>
              <a:t>2</a:t>
            </a:r>
            <a:r>
              <a:rPr lang="en-GB" sz="2400" b="0" strike="noStrike" spc="-1" dirty="0">
                <a:solidFill>
                  <a:srgbClr val="000000"/>
                </a:solidFill>
                <a:latin typeface="Myriad Pro"/>
              </a:rPr>
              <a:t>,500 words, </a:t>
            </a:r>
            <a:r>
              <a:rPr lang="en-GB" sz="2400" b="0" strike="noStrike" spc="-1" dirty="0">
                <a:solidFill>
                  <a:srgbClr val="FF0000"/>
                </a:solidFill>
                <a:latin typeface="Myriad Pro"/>
              </a:rPr>
              <a:t>plus or minus </a:t>
            </a:r>
            <a:r>
              <a:rPr lang="en-GB" sz="2400" b="0" strike="noStrike" spc="-1" dirty="0">
                <a:solidFill>
                  <a:srgbClr val="000000"/>
                </a:solidFill>
                <a:latin typeface="Myriad Pro"/>
              </a:rPr>
              <a:t>10% </a:t>
            </a:r>
            <a:endParaRPr lang="en-GB" sz="2400" b="0" strike="noStrike" spc="-1" dirty="0">
              <a:latin typeface="Arial"/>
            </a:endParaRPr>
          </a:p>
          <a:p>
            <a:pPr marL="343620" indent="-342900">
              <a:lnSpc>
                <a:spcPct val="100000"/>
              </a:lnSpc>
              <a:spcBef>
                <a:spcPts val="479"/>
              </a:spcBef>
              <a:buClr>
                <a:srgbClr val="000000"/>
              </a:buClr>
              <a:buFont typeface="Wingdings" panose="05000000000000000000" pitchFamily="2" charset="2"/>
              <a:buChar char="§"/>
            </a:pPr>
            <a:r>
              <a:rPr lang="en-GB" sz="2400" b="0" strike="noStrike" spc="-1" dirty="0">
                <a:solidFill>
                  <a:srgbClr val="000000"/>
                </a:solidFill>
                <a:latin typeface="Myriad Pro"/>
              </a:rPr>
              <a:t>The summary should be relatively brief, leaving most of the space for critical analysis and evaluation.</a:t>
            </a:r>
            <a:endParaRPr lang="en-GB" sz="2400" b="0" strike="noStrike" spc="-1" dirty="0">
              <a:latin typeface="Arial"/>
            </a:endParaRPr>
          </a:p>
          <a:p>
            <a:pPr marL="343620" indent="-342900">
              <a:lnSpc>
                <a:spcPct val="100000"/>
              </a:lnSpc>
              <a:spcBef>
                <a:spcPts val="479"/>
              </a:spcBef>
              <a:buClr>
                <a:srgbClr val="000000"/>
              </a:buClr>
              <a:buFont typeface="Wingdings" panose="05000000000000000000" pitchFamily="2" charset="2"/>
              <a:buChar char="§"/>
            </a:pPr>
            <a:r>
              <a:rPr lang="en-GB" sz="2400" b="0" strike="noStrike" spc="-1" dirty="0">
                <a:solidFill>
                  <a:srgbClr val="000000"/>
                </a:solidFill>
                <a:latin typeface="Myriad Pro"/>
              </a:rPr>
              <a:t>Make sure you cite and reference your source(s) using the Harvard Referencing System.  The mark for assessment 1 will be 5</a:t>
            </a:r>
            <a:r>
              <a:rPr lang="en-GB" sz="2400" spc="-1" dirty="0">
                <a:solidFill>
                  <a:srgbClr val="000000"/>
                </a:solidFill>
                <a:latin typeface="Myriad Pro"/>
              </a:rPr>
              <a:t>0</a:t>
            </a:r>
            <a:r>
              <a:rPr lang="en-GB" sz="2400" b="0" strike="noStrike" spc="-1" dirty="0">
                <a:solidFill>
                  <a:srgbClr val="000000"/>
                </a:solidFill>
                <a:latin typeface="Myriad Pro"/>
              </a:rPr>
              <a:t>% of the total mark for the module.</a:t>
            </a:r>
            <a:endParaRPr lang="en-GB" sz="2400" b="0" strike="noStrike" spc="-1" dirty="0">
              <a:latin typeface="Arial"/>
            </a:endParaRPr>
          </a:p>
          <a:p>
            <a:pPr marL="343620" indent="-342900">
              <a:lnSpc>
                <a:spcPct val="100000"/>
              </a:lnSpc>
              <a:spcBef>
                <a:spcPts val="479"/>
              </a:spcBef>
              <a:buClr>
                <a:srgbClr val="000000"/>
              </a:buClr>
              <a:buFont typeface="Wingdings" panose="05000000000000000000" pitchFamily="2" charset="2"/>
              <a:buChar char="§"/>
            </a:pPr>
            <a:r>
              <a:rPr lang="en-GB" sz="2400" b="0" strike="noStrike" spc="-1" dirty="0">
                <a:solidFill>
                  <a:srgbClr val="000000"/>
                </a:solidFill>
                <a:latin typeface="Myriad Pro"/>
              </a:rPr>
              <a:t>This is an individual assessment so </a:t>
            </a:r>
            <a:r>
              <a:rPr lang="en-GB" sz="2400" b="0" u="sng" strike="noStrike" spc="-1" dirty="0">
                <a:solidFill>
                  <a:srgbClr val="FF0000"/>
                </a:solidFill>
                <a:latin typeface="Myriad Pro"/>
              </a:rPr>
              <a:t>you must </a:t>
            </a:r>
            <a:r>
              <a:rPr lang="en-GB" sz="2400" b="0" strike="noStrike" spc="-1" dirty="0">
                <a:solidFill>
                  <a:srgbClr val="000000"/>
                </a:solidFill>
                <a:latin typeface="Myriad Pro"/>
              </a:rPr>
              <a:t>write this yourself, on your own.</a:t>
            </a:r>
            <a:endParaRPr lang="en-GB" sz="2400" b="0" strike="noStrike" spc="-1" dirty="0">
              <a:latin typeface="Arial"/>
            </a:endParaRPr>
          </a:p>
          <a:p>
            <a:pPr>
              <a:lnSpc>
                <a:spcPct val="100000"/>
              </a:lnSpc>
              <a:spcBef>
                <a:spcPts val="439"/>
              </a:spcBef>
            </a:pPr>
            <a:endParaRPr lang="en-GB" sz="2400" b="0" strike="noStrike" spc="-1" dirty="0">
              <a:latin typeface="Arial"/>
            </a:endParaRPr>
          </a:p>
          <a:p>
            <a:pPr>
              <a:lnSpc>
                <a:spcPct val="100000"/>
              </a:lnSpc>
              <a:spcBef>
                <a:spcPts val="439"/>
              </a:spcBef>
            </a:pPr>
            <a:endParaRPr lang="en-GB" sz="2400" b="0" strike="noStrike" spc="-1" dirty="0">
              <a:latin typeface="Arial"/>
            </a:endParaRPr>
          </a:p>
          <a:p>
            <a:pPr>
              <a:lnSpc>
                <a:spcPct val="100000"/>
              </a:lnSpc>
              <a:spcBef>
                <a:spcPts val="360"/>
              </a:spcBef>
              <a:tabLst>
                <a:tab pos="0" algn="l"/>
              </a:tabLst>
            </a:pPr>
            <a:endParaRPr lang="en-GB" sz="2400" b="0" strike="noStrike" spc="-1" dirty="0">
              <a:latin typeface="Arial"/>
            </a:endParaRPr>
          </a:p>
          <a:p>
            <a:pPr>
              <a:lnSpc>
                <a:spcPct val="100000"/>
              </a:lnSpc>
              <a:spcBef>
                <a:spcPts val="641"/>
              </a:spcBef>
              <a:tabLst>
                <a:tab pos="0" algn="l"/>
              </a:tabLst>
            </a:pPr>
            <a:endParaRPr lang="en-GB" sz="2400" b="0" strike="noStrike" spc="-1" dirty="0">
              <a:latin typeface="Arial"/>
            </a:endParaRPr>
          </a:p>
        </p:txBody>
      </p:sp>
      <p:sp>
        <p:nvSpPr>
          <p:cNvPr id="89" name="CustomShape 3"/>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B8F28F4E-9B7F-4782-AFFB-144DCDDC6469}" type="datetime1">
              <a:rPr lang="en-GB" sz="1050" b="0" strike="noStrike" spc="-1">
                <a:solidFill>
                  <a:srgbClr val="8B8B8B"/>
                </a:solidFill>
                <a:latin typeface="Myriad Pro"/>
              </a:rPr>
              <a:t>19/04/2022</a:t>
            </a:fld>
            <a:endParaRPr lang="en-GB" sz="1050" b="0" strike="noStrike" spc="-1">
              <a:latin typeface="Arial"/>
            </a:endParaRPr>
          </a:p>
        </p:txBody>
      </p:sp>
      <p:pic>
        <p:nvPicPr>
          <p:cNvPr id="3" name="Recorded Sound">
            <a:hlinkClick r:id="" action="ppaction://media"/>
            <a:extLst>
              <a:ext uri="{FF2B5EF4-FFF2-40B4-BE49-F238E27FC236}">
                <a16:creationId xmlns:a16="http://schemas.microsoft.com/office/drawing/2014/main" id="{A7E8C2C2-9F7D-4DC3-B30B-2F230A58563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359400" y="4964151"/>
            <a:ext cx="609600" cy="6096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294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 name="CustomShape 1"/>
          <p:cNvSpPr/>
          <p:nvPr/>
        </p:nvSpPr>
        <p:spPr>
          <a:xfrm>
            <a:off x="457200" y="274680"/>
            <a:ext cx="8228880" cy="633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3600" b="1" strike="noStrike" spc="-1">
                <a:solidFill>
                  <a:srgbClr val="000000"/>
                </a:solidFill>
                <a:latin typeface="Myriad Pro"/>
              </a:rPr>
              <a:t>Format</a:t>
            </a:r>
            <a:endParaRPr lang="en-GB" sz="3600" b="0" strike="noStrike" spc="-1">
              <a:latin typeface="Arial"/>
            </a:endParaRPr>
          </a:p>
        </p:txBody>
      </p:sp>
      <p:sp>
        <p:nvSpPr>
          <p:cNvPr id="94" name="CustomShape 2"/>
          <p:cNvSpPr/>
          <p:nvPr/>
        </p:nvSpPr>
        <p:spPr>
          <a:xfrm>
            <a:off x="457200" y="1268640"/>
            <a:ext cx="8506440" cy="4176196"/>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343620" indent="-342900">
              <a:lnSpc>
                <a:spcPct val="100000"/>
              </a:lnSpc>
              <a:spcBef>
                <a:spcPts val="479"/>
              </a:spcBef>
              <a:buClr>
                <a:srgbClr val="000000"/>
              </a:buClr>
              <a:buFont typeface="Wingdings" panose="05000000000000000000" pitchFamily="2" charset="2"/>
              <a:buChar char="§"/>
            </a:pPr>
            <a:r>
              <a:rPr lang="en-US" sz="2000" b="0" strike="noStrike" spc="-1" dirty="0">
                <a:solidFill>
                  <a:srgbClr val="000000"/>
                </a:solidFill>
                <a:latin typeface="Myriad Pro"/>
              </a:rPr>
              <a:t>This is a piece of formal academic </a:t>
            </a:r>
            <a:r>
              <a:rPr lang="en-US" sz="2000" spc="-1" dirty="0">
                <a:solidFill>
                  <a:srgbClr val="000000"/>
                </a:solidFill>
                <a:latin typeface="Myriad Pro"/>
              </a:rPr>
              <a:t>essay</a:t>
            </a:r>
            <a:r>
              <a:rPr lang="en-US" sz="2000" b="0" strike="noStrike" spc="-1" dirty="0">
                <a:solidFill>
                  <a:srgbClr val="000000"/>
                </a:solidFill>
                <a:latin typeface="Myriad Pro"/>
              </a:rPr>
              <a:t>, so do not use informal vocabulary, and try to structure your sentences and paragraphs </a:t>
            </a:r>
            <a:r>
              <a:rPr lang="en-GB" sz="2000" b="0" strike="noStrike" spc="-1" dirty="0">
                <a:solidFill>
                  <a:srgbClr val="000000"/>
                </a:solidFill>
                <a:latin typeface="Myriad Pro"/>
              </a:rPr>
              <a:t>to be consistent with the expected standard of a level 5 course.</a:t>
            </a:r>
            <a:endParaRPr lang="en-GB" sz="2000" b="0" strike="noStrike" spc="-1" dirty="0">
              <a:latin typeface="Arial"/>
            </a:endParaRPr>
          </a:p>
          <a:p>
            <a:pPr marL="343620" indent="-342900">
              <a:lnSpc>
                <a:spcPct val="100000"/>
              </a:lnSpc>
              <a:spcBef>
                <a:spcPts val="479"/>
              </a:spcBef>
              <a:buClr>
                <a:srgbClr val="000000"/>
              </a:buClr>
              <a:buFont typeface="Wingdings" panose="05000000000000000000" pitchFamily="2" charset="2"/>
              <a:buChar char="§"/>
            </a:pPr>
            <a:r>
              <a:rPr lang="en-US" sz="2000" b="0" strike="noStrike" spc="-1" dirty="0">
                <a:solidFill>
                  <a:srgbClr val="000000"/>
                </a:solidFill>
                <a:latin typeface="Myriad Pro"/>
              </a:rPr>
              <a:t>Your submission should begin with a title page, followed by a table of contents, then the main body of your </a:t>
            </a:r>
            <a:r>
              <a:rPr lang="en-US" sz="2000" spc="-1" dirty="0">
                <a:solidFill>
                  <a:srgbClr val="000000"/>
                </a:solidFill>
                <a:latin typeface="Myriad Pro"/>
              </a:rPr>
              <a:t>essay</a:t>
            </a:r>
            <a:r>
              <a:rPr lang="en-US" sz="2000" b="0" strike="noStrike" spc="-1" dirty="0">
                <a:solidFill>
                  <a:srgbClr val="000000"/>
                </a:solidFill>
                <a:latin typeface="Myriad Pro"/>
              </a:rPr>
              <a:t> – which will consist of an introduction, the main paragraphs, and a conclusion. It should end with a list of references.</a:t>
            </a:r>
            <a:endParaRPr lang="en-GB" sz="2000" b="0" strike="noStrike" spc="-1" dirty="0">
              <a:latin typeface="Arial"/>
            </a:endParaRPr>
          </a:p>
          <a:p>
            <a:pPr marL="343620" indent="-342900">
              <a:lnSpc>
                <a:spcPct val="100000"/>
              </a:lnSpc>
              <a:spcBef>
                <a:spcPts val="479"/>
              </a:spcBef>
              <a:buClr>
                <a:srgbClr val="000000"/>
              </a:buClr>
              <a:buFont typeface="Wingdings" panose="05000000000000000000" pitchFamily="2" charset="2"/>
              <a:buChar char="§"/>
            </a:pPr>
            <a:r>
              <a:rPr lang="en-US" sz="2000" b="0" strike="noStrike" spc="-1" dirty="0">
                <a:solidFill>
                  <a:srgbClr val="000000"/>
                </a:solidFill>
                <a:latin typeface="Myriad Pro"/>
              </a:rPr>
              <a:t>The title page should include your name and student number, the name of the module, the module lecturer, and the title you are giving your essay (which could be `Assessment 1’ or any title that you think is appropriate). You can include a date if you wish.</a:t>
            </a:r>
            <a:endParaRPr lang="en-GB" sz="2000" b="0" strike="noStrike" spc="-1" dirty="0">
              <a:latin typeface="Arial"/>
            </a:endParaRPr>
          </a:p>
          <a:p>
            <a:pPr marL="343620" indent="-342900">
              <a:lnSpc>
                <a:spcPct val="100000"/>
              </a:lnSpc>
              <a:spcBef>
                <a:spcPts val="479"/>
              </a:spcBef>
              <a:buClr>
                <a:srgbClr val="000000"/>
              </a:buClr>
              <a:buFont typeface="Wingdings" panose="05000000000000000000" pitchFamily="2" charset="2"/>
              <a:buChar char="§"/>
            </a:pPr>
            <a:r>
              <a:rPr lang="en-US" sz="2000" b="0" strike="noStrike" spc="-1" dirty="0">
                <a:solidFill>
                  <a:srgbClr val="000000"/>
                </a:solidFill>
                <a:latin typeface="Myriad Pro"/>
              </a:rPr>
              <a:t>The contents page should list the contents and the page numbers they appear on.</a:t>
            </a:r>
            <a:endParaRPr lang="en-GB" sz="2000" b="0" strike="noStrike" spc="-1" dirty="0">
              <a:latin typeface="Arial"/>
            </a:endParaRPr>
          </a:p>
          <a:p>
            <a:pPr>
              <a:lnSpc>
                <a:spcPct val="100000"/>
              </a:lnSpc>
              <a:spcBef>
                <a:spcPts val="479"/>
              </a:spcBef>
            </a:pPr>
            <a:endParaRPr lang="en-GB" sz="2000" b="0" strike="noStrike" spc="-1" dirty="0">
              <a:latin typeface="Arial"/>
            </a:endParaRPr>
          </a:p>
          <a:p>
            <a:pPr>
              <a:lnSpc>
                <a:spcPct val="100000"/>
              </a:lnSpc>
              <a:spcBef>
                <a:spcPts val="479"/>
              </a:spcBef>
            </a:pPr>
            <a:endParaRPr lang="en-GB" sz="2000" b="0" strike="noStrike" spc="-1" dirty="0">
              <a:latin typeface="Arial"/>
            </a:endParaRPr>
          </a:p>
          <a:p>
            <a:pPr>
              <a:lnSpc>
                <a:spcPct val="100000"/>
              </a:lnSpc>
              <a:spcBef>
                <a:spcPts val="479"/>
              </a:spcBef>
            </a:pPr>
            <a:endParaRPr lang="en-GB" sz="2000" b="0" strike="noStrike" spc="-1" dirty="0">
              <a:latin typeface="Arial"/>
            </a:endParaRPr>
          </a:p>
        </p:txBody>
      </p:sp>
      <p:sp>
        <p:nvSpPr>
          <p:cNvPr id="95" name="CustomShape 3"/>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1431972B-1B4B-4EB0-9895-A436BB3E1FE4}" type="datetime1">
              <a:rPr lang="en-GB" sz="1050" b="0" strike="noStrike" spc="-1">
                <a:solidFill>
                  <a:srgbClr val="8B8B8B"/>
                </a:solidFill>
                <a:latin typeface="Myriad Pro"/>
              </a:rPr>
              <a:t>19/04/2022</a:t>
            </a:fld>
            <a:endParaRPr lang="en-GB" sz="1050" b="0" strike="noStrike" spc="-1">
              <a:latin typeface="Arial"/>
            </a:endParaRPr>
          </a:p>
        </p:txBody>
      </p:sp>
      <p:pic>
        <p:nvPicPr>
          <p:cNvPr id="2" name="Slide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52400" y="5140036"/>
            <a:ext cx="609600" cy="60960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30708"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 name="CustomShape 1"/>
          <p:cNvSpPr/>
          <p:nvPr/>
        </p:nvSpPr>
        <p:spPr>
          <a:xfrm>
            <a:off x="457200" y="274680"/>
            <a:ext cx="8228880" cy="633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3600" b="1" strike="noStrike" spc="-1">
                <a:solidFill>
                  <a:srgbClr val="000000"/>
                </a:solidFill>
                <a:latin typeface="Myriad Pro"/>
              </a:rPr>
              <a:t>How to go about it</a:t>
            </a:r>
            <a:endParaRPr lang="en-GB" sz="3600" b="0" strike="noStrike" spc="-1">
              <a:latin typeface="Arial"/>
            </a:endParaRPr>
          </a:p>
        </p:txBody>
      </p:sp>
      <p:sp>
        <p:nvSpPr>
          <p:cNvPr id="97" name="CustomShape 2"/>
          <p:cNvSpPr/>
          <p:nvPr/>
        </p:nvSpPr>
        <p:spPr>
          <a:xfrm>
            <a:off x="457200" y="1268640"/>
            <a:ext cx="8228880" cy="424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343620" indent="-342900">
              <a:lnSpc>
                <a:spcPct val="100000"/>
              </a:lnSpc>
              <a:spcBef>
                <a:spcPts val="479"/>
              </a:spcBef>
              <a:buClr>
                <a:srgbClr val="000000"/>
              </a:buClr>
              <a:buFont typeface="Wingdings" panose="05000000000000000000" pitchFamily="2" charset="2"/>
              <a:buChar char="§"/>
            </a:pPr>
            <a:r>
              <a:rPr lang="en-GB" sz="3200" b="0" strike="noStrike" spc="-1" dirty="0">
                <a:solidFill>
                  <a:srgbClr val="000000"/>
                </a:solidFill>
                <a:latin typeface="Myriad Pro"/>
              </a:rPr>
              <a:t>Plan what you are going to say before you start writing, then follow the plan. </a:t>
            </a:r>
          </a:p>
          <a:p>
            <a:pPr marL="343620" indent="-342900">
              <a:lnSpc>
                <a:spcPct val="100000"/>
              </a:lnSpc>
              <a:spcBef>
                <a:spcPts val="479"/>
              </a:spcBef>
              <a:buClr>
                <a:srgbClr val="000000"/>
              </a:buClr>
              <a:buFont typeface="Wingdings" panose="05000000000000000000" pitchFamily="2" charset="2"/>
              <a:buChar char="§"/>
            </a:pPr>
            <a:r>
              <a:rPr lang="en-GB" sz="3200" b="0" strike="noStrike" spc="-1" dirty="0">
                <a:solidFill>
                  <a:srgbClr val="000000"/>
                </a:solidFill>
                <a:latin typeface="Myriad Pro"/>
              </a:rPr>
              <a:t>When you have finished, proof read for errors before submitting the essay. </a:t>
            </a:r>
            <a:endParaRPr lang="en-GB" sz="3200" b="0" strike="noStrike" spc="-1" dirty="0">
              <a:latin typeface="Arial"/>
            </a:endParaRPr>
          </a:p>
          <a:p>
            <a:pPr marL="342900" indent="-342900">
              <a:lnSpc>
                <a:spcPct val="100000"/>
              </a:lnSpc>
              <a:spcBef>
                <a:spcPts val="479"/>
              </a:spcBef>
              <a:buFont typeface="Wingdings" panose="05000000000000000000" pitchFamily="2" charset="2"/>
              <a:buChar char="§"/>
            </a:pPr>
            <a:endParaRPr lang="en-GB" sz="3200" b="0" strike="noStrike" spc="-1" dirty="0">
              <a:latin typeface="Arial"/>
            </a:endParaRPr>
          </a:p>
          <a:p>
            <a:pPr>
              <a:lnSpc>
                <a:spcPct val="100000"/>
              </a:lnSpc>
              <a:spcBef>
                <a:spcPts val="479"/>
              </a:spcBef>
            </a:pPr>
            <a:endParaRPr lang="en-GB" sz="2400" b="0" strike="noStrike" spc="-1" dirty="0">
              <a:latin typeface="Arial"/>
            </a:endParaRPr>
          </a:p>
          <a:p>
            <a:pPr>
              <a:lnSpc>
                <a:spcPct val="100000"/>
              </a:lnSpc>
              <a:spcBef>
                <a:spcPts val="479"/>
              </a:spcBef>
            </a:pPr>
            <a:endParaRPr lang="en-GB" sz="2400" b="0" strike="noStrike" spc="-1" dirty="0">
              <a:latin typeface="Arial"/>
            </a:endParaRPr>
          </a:p>
          <a:p>
            <a:pPr>
              <a:lnSpc>
                <a:spcPct val="100000"/>
              </a:lnSpc>
              <a:spcBef>
                <a:spcPts val="479"/>
              </a:spcBef>
            </a:pPr>
            <a:endParaRPr lang="en-GB" sz="2400" b="0" strike="noStrike" spc="-1" dirty="0">
              <a:latin typeface="Arial"/>
            </a:endParaRPr>
          </a:p>
        </p:txBody>
      </p:sp>
      <p:sp>
        <p:nvSpPr>
          <p:cNvPr id="98" name="CustomShape 3"/>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E281CDA6-3885-4429-9CB4-86B67E1FC7D5}" type="datetime1">
              <a:rPr lang="en-GB" sz="1050" b="0" strike="noStrike" spc="-1">
                <a:solidFill>
                  <a:srgbClr val="8B8B8B"/>
                </a:solidFill>
                <a:latin typeface="Myriad Pro"/>
              </a:rPr>
              <a:t>19/04/2022</a:t>
            </a:fld>
            <a:endParaRPr lang="en-GB" sz="1050" b="0" strike="noStrike" spc="-1">
              <a:latin typeface="Arial"/>
            </a:endParaRPr>
          </a:p>
        </p:txBody>
      </p:sp>
      <p:pic>
        <p:nvPicPr>
          <p:cNvPr id="2" name="Slide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50920" y="4717472"/>
            <a:ext cx="609600" cy="60960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95331"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9B958-3B27-400F-8A23-7C690989A19A}"/>
              </a:ext>
            </a:extLst>
          </p:cNvPr>
          <p:cNvSpPr>
            <a:spLocks noGrp="1"/>
          </p:cNvSpPr>
          <p:nvPr>
            <p:ph type="title"/>
          </p:nvPr>
        </p:nvSpPr>
        <p:spPr>
          <a:xfrm>
            <a:off x="457200" y="274638"/>
            <a:ext cx="8229600" cy="634082"/>
          </a:xfrm>
        </p:spPr>
        <p:txBody>
          <a:bodyPr/>
          <a:lstStyle/>
          <a:p>
            <a:r>
              <a:rPr lang="en-US" dirty="0">
                <a:solidFill>
                  <a:srgbClr val="FFC000"/>
                </a:solidFill>
              </a:rPr>
              <a:t>Any Questions?</a:t>
            </a:r>
          </a:p>
        </p:txBody>
      </p:sp>
      <p:sp>
        <p:nvSpPr>
          <p:cNvPr id="3" name="Content Placeholder 2">
            <a:extLst>
              <a:ext uri="{FF2B5EF4-FFF2-40B4-BE49-F238E27FC236}">
                <a16:creationId xmlns:a16="http://schemas.microsoft.com/office/drawing/2014/main" id="{44285E06-DFE2-4834-8B1E-DFEB6E36E79A}"/>
              </a:ext>
            </a:extLst>
          </p:cNvPr>
          <p:cNvSpPr>
            <a:spLocks noGrp="1"/>
          </p:cNvSpPr>
          <p:nvPr>
            <p:ph idx="1"/>
          </p:nvPr>
        </p:nvSpPr>
        <p:spPr>
          <a:xfrm>
            <a:off x="425406" y="4365104"/>
            <a:ext cx="8229600" cy="748680"/>
          </a:xfrm>
        </p:spPr>
        <p:txBody>
          <a:bodyPr/>
          <a:lstStyle/>
          <a:p>
            <a:pPr marL="0" indent="0" algn="ctr">
              <a:buNone/>
            </a:pPr>
            <a:r>
              <a:rPr lang="en-GB" sz="4400" dirty="0">
                <a:solidFill>
                  <a:srgbClr val="FFC000"/>
                </a:solidFill>
                <a:ea typeface="+mn-lt"/>
                <a:cs typeface="+mn-lt"/>
              </a:rPr>
              <a:t>Thank you and Good Luck!</a:t>
            </a:r>
            <a:endParaRPr lang="en-US" sz="4400" dirty="0">
              <a:solidFill>
                <a:srgbClr val="FFC000"/>
              </a:solidFill>
            </a:endParaRPr>
          </a:p>
        </p:txBody>
      </p:sp>
      <p:sp>
        <p:nvSpPr>
          <p:cNvPr id="4" name="Date Placeholder 3">
            <a:extLst>
              <a:ext uri="{FF2B5EF4-FFF2-40B4-BE49-F238E27FC236}">
                <a16:creationId xmlns:a16="http://schemas.microsoft.com/office/drawing/2014/main" id="{4A4BB3AC-F623-4630-982B-8D019F4257F1}"/>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2303D31F-598B-47EE-BA37-93F097A3D676}" type="datetime1">
              <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19/04/2022</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BEB2F426-6B89-449B-8908-F7E1F6BC56EB}"/>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550E941-99E4-4403-A917-B30FF69A9617}"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pic>
        <p:nvPicPr>
          <p:cNvPr id="6" name="Picture 5"/>
          <p:cNvPicPr>
            <a:picLocks noChangeAspect="1"/>
          </p:cNvPicPr>
          <p:nvPr/>
        </p:nvPicPr>
        <p:blipFill>
          <a:blip r:embed="rId4"/>
          <a:stretch>
            <a:fillRect/>
          </a:stretch>
        </p:blipFill>
        <p:spPr>
          <a:xfrm>
            <a:off x="-10810" y="0"/>
            <a:ext cx="9144793" cy="4176122"/>
          </a:xfrm>
          <a:prstGeom prst="rect">
            <a:avLst/>
          </a:prstGeom>
        </p:spPr>
      </p:pic>
      <p:pic>
        <p:nvPicPr>
          <p:cNvPr id="7" name="Slide 7">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92188" y="4271942"/>
            <a:ext cx="609600" cy="609600"/>
          </a:xfrm>
          <a:prstGeom prst="rect">
            <a:avLst/>
          </a:prstGeom>
        </p:spPr>
      </p:pic>
    </p:spTree>
    <p:extLst>
      <p:ext uri="{BB962C8B-B14F-4D97-AF65-F5344CB8AC3E}">
        <p14:creationId xmlns:p14="http://schemas.microsoft.com/office/powerpoint/2010/main" val="273703262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95600" fill="hold"/>
                                        <p:tgtEl>
                                          <p:spTgt spid="7"/>
                                        </p:tgtEl>
                                      </p:cBhvr>
                                    </p:cmd>
                                  </p:childTnLst>
                                </p:cTn>
                              </p:par>
                            </p:childTnLst>
                          </p:cTn>
                        </p:par>
                      </p:childTnLst>
                    </p:cTn>
                  </p:par>
                </p:childTnLst>
              </p:cTn>
              <p:nextCondLst>
                <p:cond evt="onClick" delay="0">
                  <p:tgtEl>
                    <p:spTgt spid="7"/>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5246</TotalTime>
  <Words>586</Words>
  <Application>Microsoft Office PowerPoint</Application>
  <PresentationFormat>On-screen Show (4:3)</PresentationFormat>
  <Paragraphs>51</Paragraphs>
  <Slides>7</Slides>
  <Notes>0</Notes>
  <HiddenSlides>0</HiddenSlides>
  <MMClips>7</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7</vt:i4>
      </vt:variant>
    </vt:vector>
  </HeadingPairs>
  <TitlesOfParts>
    <vt:vector size="14" baseType="lpstr">
      <vt:lpstr>Myriad Pro</vt:lpstr>
      <vt:lpstr>Arial</vt:lpstr>
      <vt:lpstr>Symbol</vt:lpstr>
      <vt:lpstr>Wingdings</vt:lpstr>
      <vt:lpstr>Office Theme</vt:lpstr>
      <vt:lpstr>Office Theme</vt:lpstr>
      <vt:lpstr>20140311PresentationUWTSDTemplate</vt:lpstr>
      <vt:lpstr>PowerPoint Presentation</vt:lpstr>
      <vt:lpstr>PowerPoint Presentation</vt:lpstr>
      <vt:lpstr>PowerPoint Presentation</vt:lpstr>
      <vt:lpstr>PowerPoint Presentation</vt:lpstr>
      <vt:lpstr>PowerPoint Presentation</vt:lpstr>
      <vt:lpstr>PowerPoint Presentation</vt:lpstr>
      <vt:lpstr>Any Questions?</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subject/>
  <dc:creator>Bob Wilson</dc:creator>
  <dc:description/>
  <cp:lastModifiedBy>Taye Osadiya</cp:lastModifiedBy>
  <cp:revision>439</cp:revision>
  <dcterms:created xsi:type="dcterms:W3CDTF">2012-10-20T16:04:33Z</dcterms:created>
  <dcterms:modified xsi:type="dcterms:W3CDTF">2022-04-19T14:15:01Z</dcterms:modified>
  <dc:language>en-GB</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esentationFormat">
    <vt:lpwstr>On-screen Show (4:3)</vt:lpwstr>
  </property>
  <property fmtid="{D5CDD505-2E9C-101B-9397-08002B2CF9AE}" pid="3" name="Slides">
    <vt:i4>17</vt:i4>
  </property>
</Properties>
</file>