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Thursday, February 4,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04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Thursday, February 4, 2021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34468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tx2">
                  <a:lumMod val="50000"/>
                  <a:lumOff val="50000"/>
                  <a:alpha val="48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456773"/>
            <a:ext cx="12191999" cy="6400800"/>
          </a:xfrm>
          <a:prstGeom prst="rect">
            <a:avLst/>
          </a:prstGeom>
          <a:gradFill>
            <a:gsLst>
              <a:gs pos="0">
                <a:schemeClr val="accent5">
                  <a:alpha val="37000"/>
                </a:schemeClr>
              </a:gs>
              <a:gs pos="92000">
                <a:schemeClr val="accent2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13000">
                <a:schemeClr val="accent2">
                  <a:alpha val="61000"/>
                </a:schemeClr>
              </a:gs>
              <a:gs pos="99000">
                <a:schemeClr val="accent4"/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2918" y="1028700"/>
            <a:ext cx="10614211" cy="11527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chemeClr val="bg1"/>
                </a:solidFill>
                <a:ea typeface="Microsoft Sans Serif"/>
                <a:cs typeface="Microsoft Sans Serif"/>
              </a:rPr>
              <a:t>BUSINESS SKILLS FOR THE INTERNATIONAL HOTEL INDUSTRY </a:t>
            </a:r>
            <a:endParaRPr lang="en-GB" sz="3400">
              <a:solidFill>
                <a:schemeClr val="bg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32B3ACB3-D689-442E-8A40-8680B0FEB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063256" y="400727"/>
            <a:ext cx="4065484" cy="8849062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bg1">
                  <a:alpha val="16000"/>
                </a:schemeClr>
              </a:gs>
            </a:gsLst>
            <a:lin ang="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408518"/>
            <a:ext cx="9144000" cy="609600"/>
          </a:xfrm>
        </p:spPr>
        <p:txBody>
          <a:bodyPr vert="horz" lIns="0" tIns="0" rIns="0" bIns="0" rtlCol="0" anchor="t">
            <a:normAutofit/>
          </a:bodyPr>
          <a:lstStyle/>
          <a:p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05C560-4D0A-4570-8A9B-F6A7022026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003" r="1" b="16826"/>
          <a:stretch/>
        </p:blipFill>
        <p:spPr>
          <a:xfrm>
            <a:off x="2343302" y="3351745"/>
            <a:ext cx="7519558" cy="3506255"/>
          </a:xfrm>
          <a:custGeom>
            <a:avLst/>
            <a:gdLst/>
            <a:ahLst/>
            <a:cxnLst/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Ecran lat</PresentationFormat>
  <Paragraphs>0</Paragraphs>
  <Slides>1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GradientRiseVTI</vt:lpstr>
      <vt:lpstr>BUSINESS SKILLS FOR THE INTERNATIONAL HOTEL INDUSTRY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Ana Ninu</cp:lastModifiedBy>
  <cp:revision>177</cp:revision>
  <dcterms:created xsi:type="dcterms:W3CDTF">2021-02-03T09:33:38Z</dcterms:created>
  <dcterms:modified xsi:type="dcterms:W3CDTF">2021-02-04T15:26:41Z</dcterms:modified>
</cp:coreProperties>
</file>