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D10F7C-F444-4EB0-844E-97F902AFED8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42D4C1-1FCB-4E73-9C94-5382BBAC52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Quality management and patient safety are essential components of effective health and social care service provision.</a:t>
          </a:r>
          <a:endParaRPr lang="en-US"/>
        </a:p>
      </dgm:t>
    </dgm:pt>
    <dgm:pt modelId="{7538D271-6FCE-48AF-8EB5-D56E7DB16FC0}" type="parTrans" cxnId="{F49B08F3-96EC-46B8-A508-12E31C5838D4}">
      <dgm:prSet/>
      <dgm:spPr/>
      <dgm:t>
        <a:bodyPr/>
        <a:lstStyle/>
        <a:p>
          <a:endParaRPr lang="en-US"/>
        </a:p>
      </dgm:t>
    </dgm:pt>
    <dgm:pt modelId="{9A3FA3DD-E105-4D79-B7EE-E0256AE010D1}" type="sibTrans" cxnId="{F49B08F3-96EC-46B8-A508-12E31C5838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343790-8ABE-4076-88AB-D482EEDF00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This presentation examines the </a:t>
          </a:r>
          <a:r>
            <a:rPr lang="en-US" b="1" i="0" baseline="0" dirty="0"/>
            <a:t>Bristol Royal Infirmary Inquiry</a:t>
          </a:r>
          <a:r>
            <a:rPr lang="en-US" b="0" i="0" baseline="0" dirty="0"/>
            <a:t>, which investigated failures in </a:t>
          </a:r>
          <a:r>
            <a:rPr lang="en-US" b="0" i="0" baseline="0" dirty="0" err="1"/>
            <a:t>paediatric</a:t>
          </a:r>
          <a:r>
            <a:rPr lang="en-US" b="0" i="0" baseline="0" dirty="0"/>
            <a:t> cardiac surgery between 1984 and 1995.</a:t>
          </a:r>
          <a:endParaRPr lang="en-US" dirty="0"/>
        </a:p>
      </dgm:t>
    </dgm:pt>
    <dgm:pt modelId="{66CDEF1A-0A1A-4F60-B1E8-D17C416A802C}" type="parTrans" cxnId="{DAB96876-5F52-4032-8482-3B92A86701CD}">
      <dgm:prSet/>
      <dgm:spPr/>
      <dgm:t>
        <a:bodyPr/>
        <a:lstStyle/>
        <a:p>
          <a:endParaRPr lang="en-US"/>
        </a:p>
      </dgm:t>
    </dgm:pt>
    <dgm:pt modelId="{7497B2AF-B441-483B-942C-A13A345FB9D8}" type="sibTrans" cxnId="{DAB96876-5F52-4032-8482-3B92A86701C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BA79937-FC32-4BC9-AFA7-FDEE1D8E1C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The case highlighted serious concerns about high mortality rates, weak clinical governance, and lack of quality assurance systems.</a:t>
          </a:r>
          <a:endParaRPr lang="en-US"/>
        </a:p>
      </dgm:t>
    </dgm:pt>
    <dgm:pt modelId="{90D1ED16-AE8B-49C2-8C94-4E2B16DAB487}" type="parTrans" cxnId="{66674FC5-8FA4-4F39-9475-E9F9FB0B8802}">
      <dgm:prSet/>
      <dgm:spPr/>
      <dgm:t>
        <a:bodyPr/>
        <a:lstStyle/>
        <a:p>
          <a:endParaRPr lang="en-US"/>
        </a:p>
      </dgm:t>
    </dgm:pt>
    <dgm:pt modelId="{39820FAD-FE51-42E4-A5A1-615AA38BD5EF}" type="sibTrans" cxnId="{66674FC5-8FA4-4F39-9475-E9F9FB0B88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EB3C4A-CFB5-4F59-88AC-1512AEF455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The presentation will explore the root causes of these failures using a systems-based safety approach, including the Swiss Cheese Model.</a:t>
          </a:r>
          <a:endParaRPr lang="en-US"/>
        </a:p>
      </dgm:t>
    </dgm:pt>
    <dgm:pt modelId="{E204D0FE-A755-4D88-9C93-317001E3C33F}" type="parTrans" cxnId="{7C4B1B86-7BCE-4D93-9075-AF480E65C568}">
      <dgm:prSet/>
      <dgm:spPr/>
      <dgm:t>
        <a:bodyPr/>
        <a:lstStyle/>
        <a:p>
          <a:endParaRPr lang="en-US"/>
        </a:p>
      </dgm:t>
    </dgm:pt>
    <dgm:pt modelId="{02CD3AB8-39FF-4A3E-8053-18DB82BECF5D}" type="sibTrans" cxnId="{7C4B1B86-7BCE-4D93-9075-AF480E65C5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0DCF38-5FE6-4EE7-A1D4-57E184828A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Key theoretical frameworks such as Root Cause Analysis, the Fishbone Diagram, Systems Theory, and the Donabedian Model will be applied to understand the problem in depth.</a:t>
          </a:r>
          <a:endParaRPr lang="en-US"/>
        </a:p>
      </dgm:t>
    </dgm:pt>
    <dgm:pt modelId="{E35BE89B-587E-44EA-9295-BBC31863192F}" type="parTrans" cxnId="{0B6E9775-DE6F-4DD2-9B9A-431954F70271}">
      <dgm:prSet/>
      <dgm:spPr/>
      <dgm:t>
        <a:bodyPr/>
        <a:lstStyle/>
        <a:p>
          <a:endParaRPr lang="en-US"/>
        </a:p>
      </dgm:t>
    </dgm:pt>
    <dgm:pt modelId="{F2222187-7520-44DD-8D43-8615281269D4}" type="sibTrans" cxnId="{0B6E9775-DE6F-4DD2-9B9A-431954F702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4348A8-72F0-4FB7-B0EE-6E854824A6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Policy issues contributing to the failures and their impact on quality, efficiency, and equity in healthcare service delivery will also be analysed.</a:t>
          </a:r>
          <a:endParaRPr lang="en-US"/>
        </a:p>
      </dgm:t>
    </dgm:pt>
    <dgm:pt modelId="{15243870-9F96-4D7E-B55C-6BB3F99AB534}" type="parTrans" cxnId="{4060C8F0-858E-43D4-AEFD-C8B0D9F030D0}">
      <dgm:prSet/>
      <dgm:spPr/>
      <dgm:t>
        <a:bodyPr/>
        <a:lstStyle/>
        <a:p>
          <a:endParaRPr lang="en-US"/>
        </a:p>
      </dgm:t>
    </dgm:pt>
    <dgm:pt modelId="{4C739C82-D023-4694-B873-236B37686B52}" type="sibTrans" cxnId="{4060C8F0-858E-43D4-AEFD-C8B0D9F030D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233355-EADE-4A0A-AA36-4E22AB1506D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Finally, the presentation will outline how the Component 2 report will be structured to provide a comprehensive evaluation of the case study.</a:t>
          </a:r>
          <a:endParaRPr lang="en-US"/>
        </a:p>
      </dgm:t>
    </dgm:pt>
    <dgm:pt modelId="{2408925A-6C19-4C1B-8C32-4EFCF5A74ABC}" type="parTrans" cxnId="{32230966-B223-4235-9BF2-B6AABD2F6CBD}">
      <dgm:prSet/>
      <dgm:spPr/>
      <dgm:t>
        <a:bodyPr/>
        <a:lstStyle/>
        <a:p>
          <a:endParaRPr lang="en-US"/>
        </a:p>
      </dgm:t>
    </dgm:pt>
    <dgm:pt modelId="{5FEB4C79-6DFC-4AF0-8868-68B896B837A5}" type="sibTrans" cxnId="{32230966-B223-4235-9BF2-B6AABD2F6CBD}">
      <dgm:prSet/>
      <dgm:spPr/>
      <dgm:t>
        <a:bodyPr/>
        <a:lstStyle/>
        <a:p>
          <a:endParaRPr lang="en-US"/>
        </a:p>
      </dgm:t>
    </dgm:pt>
    <dgm:pt modelId="{A872E108-5CBE-41DD-B106-F7E882EAA0FB}" type="pres">
      <dgm:prSet presAssocID="{89D10F7C-F444-4EB0-844E-97F902AFED88}" presName="root" presStyleCnt="0">
        <dgm:presLayoutVars>
          <dgm:dir/>
          <dgm:resizeHandles val="exact"/>
        </dgm:presLayoutVars>
      </dgm:prSet>
      <dgm:spPr/>
    </dgm:pt>
    <dgm:pt modelId="{14300AA6-FC2E-439E-90DC-C11B7346C27D}" type="pres">
      <dgm:prSet presAssocID="{89D10F7C-F444-4EB0-844E-97F902AFED88}" presName="container" presStyleCnt="0">
        <dgm:presLayoutVars>
          <dgm:dir/>
          <dgm:resizeHandles val="exact"/>
        </dgm:presLayoutVars>
      </dgm:prSet>
      <dgm:spPr/>
    </dgm:pt>
    <dgm:pt modelId="{19031C46-5A6D-49AF-8FD7-6162253E401D}" type="pres">
      <dgm:prSet presAssocID="{EE42D4C1-1FCB-4E73-9C94-5382BBAC52A7}" presName="compNode" presStyleCnt="0"/>
      <dgm:spPr/>
    </dgm:pt>
    <dgm:pt modelId="{E0E503EC-9C2E-4308-9B29-98665C1202D1}" type="pres">
      <dgm:prSet presAssocID="{EE42D4C1-1FCB-4E73-9C94-5382BBAC52A7}" presName="iconBgRect" presStyleLbl="bgShp" presStyleIdx="0" presStyleCnt="7"/>
      <dgm:spPr/>
    </dgm:pt>
    <dgm:pt modelId="{875E9610-5274-4E8F-85B4-B54122E9317A}" type="pres">
      <dgm:prSet presAssocID="{EE42D4C1-1FCB-4E73-9C94-5382BBAC52A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40114302-F498-45E1-906E-D6C715922CF7}" type="pres">
      <dgm:prSet presAssocID="{EE42D4C1-1FCB-4E73-9C94-5382BBAC52A7}" presName="spaceRect" presStyleCnt="0"/>
      <dgm:spPr/>
    </dgm:pt>
    <dgm:pt modelId="{97698A7A-15B9-4557-9E95-18191034A705}" type="pres">
      <dgm:prSet presAssocID="{EE42D4C1-1FCB-4E73-9C94-5382BBAC52A7}" presName="textRect" presStyleLbl="revTx" presStyleIdx="0" presStyleCnt="7">
        <dgm:presLayoutVars>
          <dgm:chMax val="1"/>
          <dgm:chPref val="1"/>
        </dgm:presLayoutVars>
      </dgm:prSet>
      <dgm:spPr/>
    </dgm:pt>
    <dgm:pt modelId="{843A2A7A-91C6-4CF3-BA87-9317BCAFCBAD}" type="pres">
      <dgm:prSet presAssocID="{9A3FA3DD-E105-4D79-B7EE-E0256AE010D1}" presName="sibTrans" presStyleLbl="sibTrans2D1" presStyleIdx="0" presStyleCnt="0"/>
      <dgm:spPr/>
    </dgm:pt>
    <dgm:pt modelId="{EE5FDF23-B592-419D-81E4-254E8F810502}" type="pres">
      <dgm:prSet presAssocID="{73343790-8ABE-4076-88AB-D482EEDF008B}" presName="compNode" presStyleCnt="0"/>
      <dgm:spPr/>
    </dgm:pt>
    <dgm:pt modelId="{43EFB43B-EF11-410A-83F7-3E7D56C80B51}" type="pres">
      <dgm:prSet presAssocID="{73343790-8ABE-4076-88AB-D482EEDF008B}" presName="iconBgRect" presStyleLbl="bgShp" presStyleIdx="1" presStyleCnt="7"/>
      <dgm:spPr/>
    </dgm:pt>
    <dgm:pt modelId="{F7F25C61-9767-45BD-B2BD-59680206FDF5}" type="pres">
      <dgm:prSet presAssocID="{73343790-8ABE-4076-88AB-D482EEDF008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87D505E-B822-45E0-9076-400B72E642E0}" type="pres">
      <dgm:prSet presAssocID="{73343790-8ABE-4076-88AB-D482EEDF008B}" presName="spaceRect" presStyleCnt="0"/>
      <dgm:spPr/>
    </dgm:pt>
    <dgm:pt modelId="{695616FE-54E0-403F-A8B7-6ABC7358DF55}" type="pres">
      <dgm:prSet presAssocID="{73343790-8ABE-4076-88AB-D482EEDF008B}" presName="textRect" presStyleLbl="revTx" presStyleIdx="1" presStyleCnt="7">
        <dgm:presLayoutVars>
          <dgm:chMax val="1"/>
          <dgm:chPref val="1"/>
        </dgm:presLayoutVars>
      </dgm:prSet>
      <dgm:spPr/>
    </dgm:pt>
    <dgm:pt modelId="{20D9F302-277D-49DB-9963-FE4C533C6FA7}" type="pres">
      <dgm:prSet presAssocID="{7497B2AF-B441-483B-942C-A13A345FB9D8}" presName="sibTrans" presStyleLbl="sibTrans2D1" presStyleIdx="0" presStyleCnt="0"/>
      <dgm:spPr/>
    </dgm:pt>
    <dgm:pt modelId="{9A625DC0-CDE6-4320-AA2D-D866A02B8E92}" type="pres">
      <dgm:prSet presAssocID="{5BA79937-FC32-4BC9-AFA7-FDEE1D8E1C6D}" presName="compNode" presStyleCnt="0"/>
      <dgm:spPr/>
    </dgm:pt>
    <dgm:pt modelId="{A91E44E3-2036-46E0-A6FE-5EC1DD51FA08}" type="pres">
      <dgm:prSet presAssocID="{5BA79937-FC32-4BC9-AFA7-FDEE1D8E1C6D}" presName="iconBgRect" presStyleLbl="bgShp" presStyleIdx="2" presStyleCnt="7"/>
      <dgm:spPr/>
    </dgm:pt>
    <dgm:pt modelId="{594806BC-2B78-475F-9AFC-6CB1B444D824}" type="pres">
      <dgm:prSet presAssocID="{5BA79937-FC32-4BC9-AFA7-FDEE1D8E1C6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948E6EE-D066-4ADD-B262-B35E961D338B}" type="pres">
      <dgm:prSet presAssocID="{5BA79937-FC32-4BC9-AFA7-FDEE1D8E1C6D}" presName="spaceRect" presStyleCnt="0"/>
      <dgm:spPr/>
    </dgm:pt>
    <dgm:pt modelId="{D9F97597-7C78-417B-8CEF-C2EE3CBC252C}" type="pres">
      <dgm:prSet presAssocID="{5BA79937-FC32-4BC9-AFA7-FDEE1D8E1C6D}" presName="textRect" presStyleLbl="revTx" presStyleIdx="2" presStyleCnt="7">
        <dgm:presLayoutVars>
          <dgm:chMax val="1"/>
          <dgm:chPref val="1"/>
        </dgm:presLayoutVars>
      </dgm:prSet>
      <dgm:spPr/>
    </dgm:pt>
    <dgm:pt modelId="{CC106705-92BC-4B7A-A8F4-9E65FC16DC39}" type="pres">
      <dgm:prSet presAssocID="{39820FAD-FE51-42E4-A5A1-615AA38BD5EF}" presName="sibTrans" presStyleLbl="sibTrans2D1" presStyleIdx="0" presStyleCnt="0"/>
      <dgm:spPr/>
    </dgm:pt>
    <dgm:pt modelId="{D3C9E901-06AD-4D3C-9121-E627E8ED44C1}" type="pres">
      <dgm:prSet presAssocID="{FAEB3C4A-CFB5-4F59-88AC-1512AEF45523}" presName="compNode" presStyleCnt="0"/>
      <dgm:spPr/>
    </dgm:pt>
    <dgm:pt modelId="{2289C9E1-1FBB-42CA-BFC4-0708E53FA5FA}" type="pres">
      <dgm:prSet presAssocID="{FAEB3C4A-CFB5-4F59-88AC-1512AEF45523}" presName="iconBgRect" presStyleLbl="bgShp" presStyleIdx="3" presStyleCnt="7"/>
      <dgm:spPr/>
    </dgm:pt>
    <dgm:pt modelId="{A2A07A77-5BF3-4CE9-9E12-0B875596EB01}" type="pres">
      <dgm:prSet presAssocID="{FAEB3C4A-CFB5-4F59-88AC-1512AEF4552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72BE8E67-873D-49E5-AA33-EEC362EC0F28}" type="pres">
      <dgm:prSet presAssocID="{FAEB3C4A-CFB5-4F59-88AC-1512AEF45523}" presName="spaceRect" presStyleCnt="0"/>
      <dgm:spPr/>
    </dgm:pt>
    <dgm:pt modelId="{90863AA9-89DC-4D94-8B3F-19C47671DD78}" type="pres">
      <dgm:prSet presAssocID="{FAEB3C4A-CFB5-4F59-88AC-1512AEF45523}" presName="textRect" presStyleLbl="revTx" presStyleIdx="3" presStyleCnt="7">
        <dgm:presLayoutVars>
          <dgm:chMax val="1"/>
          <dgm:chPref val="1"/>
        </dgm:presLayoutVars>
      </dgm:prSet>
      <dgm:spPr/>
    </dgm:pt>
    <dgm:pt modelId="{10816C92-6C88-45B2-BF48-B8EF4533A352}" type="pres">
      <dgm:prSet presAssocID="{02CD3AB8-39FF-4A3E-8053-18DB82BECF5D}" presName="sibTrans" presStyleLbl="sibTrans2D1" presStyleIdx="0" presStyleCnt="0"/>
      <dgm:spPr/>
    </dgm:pt>
    <dgm:pt modelId="{8696E061-BD4E-4C8A-AC78-F2CA627AC26A}" type="pres">
      <dgm:prSet presAssocID="{700DCF38-5FE6-4EE7-A1D4-57E184828A0A}" presName="compNode" presStyleCnt="0"/>
      <dgm:spPr/>
    </dgm:pt>
    <dgm:pt modelId="{3878887C-902D-4E30-B814-15EA488B6ADC}" type="pres">
      <dgm:prSet presAssocID="{700DCF38-5FE6-4EE7-A1D4-57E184828A0A}" presName="iconBgRect" presStyleLbl="bgShp" presStyleIdx="4" presStyleCnt="7"/>
      <dgm:spPr/>
    </dgm:pt>
    <dgm:pt modelId="{9D029F7E-8F3F-4EF1-AB76-85B2FADA133A}" type="pres">
      <dgm:prSet presAssocID="{700DCF38-5FE6-4EE7-A1D4-57E184828A0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0A18CEDC-F2FF-41A1-A000-CAE25280639F}" type="pres">
      <dgm:prSet presAssocID="{700DCF38-5FE6-4EE7-A1D4-57E184828A0A}" presName="spaceRect" presStyleCnt="0"/>
      <dgm:spPr/>
    </dgm:pt>
    <dgm:pt modelId="{9890C818-8825-42E4-9B06-B732C78BD51F}" type="pres">
      <dgm:prSet presAssocID="{700DCF38-5FE6-4EE7-A1D4-57E184828A0A}" presName="textRect" presStyleLbl="revTx" presStyleIdx="4" presStyleCnt="7">
        <dgm:presLayoutVars>
          <dgm:chMax val="1"/>
          <dgm:chPref val="1"/>
        </dgm:presLayoutVars>
      </dgm:prSet>
      <dgm:spPr/>
    </dgm:pt>
    <dgm:pt modelId="{35C6EF21-E9C8-48F0-83FD-8CAFC26A6DA9}" type="pres">
      <dgm:prSet presAssocID="{F2222187-7520-44DD-8D43-8615281269D4}" presName="sibTrans" presStyleLbl="sibTrans2D1" presStyleIdx="0" presStyleCnt="0"/>
      <dgm:spPr/>
    </dgm:pt>
    <dgm:pt modelId="{12395DF0-37D1-412C-B7BB-41769F5D6FAA}" type="pres">
      <dgm:prSet presAssocID="{7C4348A8-72F0-4FB7-B0EE-6E854824A62D}" presName="compNode" presStyleCnt="0"/>
      <dgm:spPr/>
    </dgm:pt>
    <dgm:pt modelId="{1B3803F0-D201-4005-98A3-F91686AC172E}" type="pres">
      <dgm:prSet presAssocID="{7C4348A8-72F0-4FB7-B0EE-6E854824A62D}" presName="iconBgRect" presStyleLbl="bgShp" presStyleIdx="5" presStyleCnt="7"/>
      <dgm:spPr/>
    </dgm:pt>
    <dgm:pt modelId="{F8E89BB6-1DFC-4823-894C-2E0778BE12F2}" type="pres">
      <dgm:prSet presAssocID="{7C4348A8-72F0-4FB7-B0EE-6E854824A62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561ED90-4002-41CA-BDAF-DB4D11031FDB}" type="pres">
      <dgm:prSet presAssocID="{7C4348A8-72F0-4FB7-B0EE-6E854824A62D}" presName="spaceRect" presStyleCnt="0"/>
      <dgm:spPr/>
    </dgm:pt>
    <dgm:pt modelId="{E02AE8CE-B676-48A7-ADB0-E232703E1C38}" type="pres">
      <dgm:prSet presAssocID="{7C4348A8-72F0-4FB7-B0EE-6E854824A62D}" presName="textRect" presStyleLbl="revTx" presStyleIdx="5" presStyleCnt="7">
        <dgm:presLayoutVars>
          <dgm:chMax val="1"/>
          <dgm:chPref val="1"/>
        </dgm:presLayoutVars>
      </dgm:prSet>
      <dgm:spPr/>
    </dgm:pt>
    <dgm:pt modelId="{5DDA231F-4848-410F-BF9E-1E1057894FA7}" type="pres">
      <dgm:prSet presAssocID="{4C739C82-D023-4694-B873-236B37686B52}" presName="sibTrans" presStyleLbl="sibTrans2D1" presStyleIdx="0" presStyleCnt="0"/>
      <dgm:spPr/>
    </dgm:pt>
    <dgm:pt modelId="{C9B17C29-036C-4737-B43A-5540496DFB9C}" type="pres">
      <dgm:prSet presAssocID="{39233355-EADE-4A0A-AA36-4E22AB1506D8}" presName="compNode" presStyleCnt="0"/>
      <dgm:spPr/>
    </dgm:pt>
    <dgm:pt modelId="{C58CEB06-6D9B-4B76-A415-0107EA6EC05F}" type="pres">
      <dgm:prSet presAssocID="{39233355-EADE-4A0A-AA36-4E22AB1506D8}" presName="iconBgRect" presStyleLbl="bgShp" presStyleIdx="6" presStyleCnt="7"/>
      <dgm:spPr/>
    </dgm:pt>
    <dgm:pt modelId="{CDA49C62-BB08-4B71-B638-677C15174339}" type="pres">
      <dgm:prSet presAssocID="{39233355-EADE-4A0A-AA36-4E22AB1506D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B56E641-9574-4228-B880-B1C7DAA087D1}" type="pres">
      <dgm:prSet presAssocID="{39233355-EADE-4A0A-AA36-4E22AB1506D8}" presName="spaceRect" presStyleCnt="0"/>
      <dgm:spPr/>
    </dgm:pt>
    <dgm:pt modelId="{243A57E4-6548-4418-A387-3796EC462C93}" type="pres">
      <dgm:prSet presAssocID="{39233355-EADE-4A0A-AA36-4E22AB1506D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88A80812-7FF6-42A7-986A-DE4C0F4A70BA}" type="presOf" srcId="{7C4348A8-72F0-4FB7-B0EE-6E854824A62D}" destId="{E02AE8CE-B676-48A7-ADB0-E232703E1C38}" srcOrd="0" destOrd="0" presId="urn:microsoft.com/office/officeart/2018/2/layout/IconCircleList"/>
    <dgm:cxn modelId="{18B2043D-AC4E-4EAF-960E-53BBDD5B0164}" type="presOf" srcId="{FAEB3C4A-CFB5-4F59-88AC-1512AEF45523}" destId="{90863AA9-89DC-4D94-8B3F-19C47671DD78}" srcOrd="0" destOrd="0" presId="urn:microsoft.com/office/officeart/2018/2/layout/IconCircleList"/>
    <dgm:cxn modelId="{B0798A5F-052A-497F-A7B6-9BEC9DDC2CB4}" type="presOf" srcId="{02CD3AB8-39FF-4A3E-8053-18DB82BECF5D}" destId="{10816C92-6C88-45B2-BF48-B8EF4533A352}" srcOrd="0" destOrd="0" presId="urn:microsoft.com/office/officeart/2018/2/layout/IconCircleList"/>
    <dgm:cxn modelId="{32230966-B223-4235-9BF2-B6AABD2F6CBD}" srcId="{89D10F7C-F444-4EB0-844E-97F902AFED88}" destId="{39233355-EADE-4A0A-AA36-4E22AB1506D8}" srcOrd="6" destOrd="0" parTransId="{2408925A-6C19-4C1B-8C32-4EFCF5A74ABC}" sibTransId="{5FEB4C79-6DFC-4AF0-8868-68B896B837A5}"/>
    <dgm:cxn modelId="{A9BA3E6A-5E3A-4332-A823-F764096D105D}" type="presOf" srcId="{9A3FA3DD-E105-4D79-B7EE-E0256AE010D1}" destId="{843A2A7A-91C6-4CF3-BA87-9317BCAFCBAD}" srcOrd="0" destOrd="0" presId="urn:microsoft.com/office/officeart/2018/2/layout/IconCircleList"/>
    <dgm:cxn modelId="{0B6E9775-DE6F-4DD2-9B9A-431954F70271}" srcId="{89D10F7C-F444-4EB0-844E-97F902AFED88}" destId="{700DCF38-5FE6-4EE7-A1D4-57E184828A0A}" srcOrd="4" destOrd="0" parTransId="{E35BE89B-587E-44EA-9295-BBC31863192F}" sibTransId="{F2222187-7520-44DD-8D43-8615281269D4}"/>
    <dgm:cxn modelId="{DAB96876-5F52-4032-8482-3B92A86701CD}" srcId="{89D10F7C-F444-4EB0-844E-97F902AFED88}" destId="{73343790-8ABE-4076-88AB-D482EEDF008B}" srcOrd="1" destOrd="0" parTransId="{66CDEF1A-0A1A-4F60-B1E8-D17C416A802C}" sibTransId="{7497B2AF-B441-483B-942C-A13A345FB9D8}"/>
    <dgm:cxn modelId="{992D3480-3619-4E60-A3A7-55DDD2E8BC82}" type="presOf" srcId="{5BA79937-FC32-4BC9-AFA7-FDEE1D8E1C6D}" destId="{D9F97597-7C78-417B-8CEF-C2EE3CBC252C}" srcOrd="0" destOrd="0" presId="urn:microsoft.com/office/officeart/2018/2/layout/IconCircleList"/>
    <dgm:cxn modelId="{E39FDB82-5108-413A-AA18-82F769CD5F14}" type="presOf" srcId="{4C739C82-D023-4694-B873-236B37686B52}" destId="{5DDA231F-4848-410F-BF9E-1E1057894FA7}" srcOrd="0" destOrd="0" presId="urn:microsoft.com/office/officeart/2018/2/layout/IconCircleList"/>
    <dgm:cxn modelId="{7C4B1B86-7BCE-4D93-9075-AF480E65C568}" srcId="{89D10F7C-F444-4EB0-844E-97F902AFED88}" destId="{FAEB3C4A-CFB5-4F59-88AC-1512AEF45523}" srcOrd="3" destOrd="0" parTransId="{E204D0FE-A755-4D88-9C93-317001E3C33F}" sibTransId="{02CD3AB8-39FF-4A3E-8053-18DB82BECF5D}"/>
    <dgm:cxn modelId="{B40DA29B-BC00-49EB-B217-24878A1B6B73}" type="presOf" srcId="{EE42D4C1-1FCB-4E73-9C94-5382BBAC52A7}" destId="{97698A7A-15B9-4557-9E95-18191034A705}" srcOrd="0" destOrd="0" presId="urn:microsoft.com/office/officeart/2018/2/layout/IconCircleList"/>
    <dgm:cxn modelId="{CDD0FE9E-410F-4236-AA3D-C85B5D253CF0}" type="presOf" srcId="{39820FAD-FE51-42E4-A5A1-615AA38BD5EF}" destId="{CC106705-92BC-4B7A-A8F4-9E65FC16DC39}" srcOrd="0" destOrd="0" presId="urn:microsoft.com/office/officeart/2018/2/layout/IconCircleList"/>
    <dgm:cxn modelId="{691981AD-88C6-446F-9158-34F8C18DCCD1}" type="presOf" srcId="{73343790-8ABE-4076-88AB-D482EEDF008B}" destId="{695616FE-54E0-403F-A8B7-6ABC7358DF55}" srcOrd="0" destOrd="0" presId="urn:microsoft.com/office/officeart/2018/2/layout/IconCircleList"/>
    <dgm:cxn modelId="{126DBFB4-0580-4843-8612-04ACB23260D2}" type="presOf" srcId="{39233355-EADE-4A0A-AA36-4E22AB1506D8}" destId="{243A57E4-6548-4418-A387-3796EC462C93}" srcOrd="0" destOrd="0" presId="urn:microsoft.com/office/officeart/2018/2/layout/IconCircleList"/>
    <dgm:cxn modelId="{66674FC5-8FA4-4F39-9475-E9F9FB0B8802}" srcId="{89D10F7C-F444-4EB0-844E-97F902AFED88}" destId="{5BA79937-FC32-4BC9-AFA7-FDEE1D8E1C6D}" srcOrd="2" destOrd="0" parTransId="{90D1ED16-AE8B-49C2-8C94-4E2B16DAB487}" sibTransId="{39820FAD-FE51-42E4-A5A1-615AA38BD5EF}"/>
    <dgm:cxn modelId="{DAFA86D0-F98E-4BE7-9C92-6731AE755E5F}" type="presOf" srcId="{7497B2AF-B441-483B-942C-A13A345FB9D8}" destId="{20D9F302-277D-49DB-9963-FE4C533C6FA7}" srcOrd="0" destOrd="0" presId="urn:microsoft.com/office/officeart/2018/2/layout/IconCircleList"/>
    <dgm:cxn modelId="{DA45CBD7-FAC0-4891-982E-BC2BE5CDC394}" type="presOf" srcId="{F2222187-7520-44DD-8D43-8615281269D4}" destId="{35C6EF21-E9C8-48F0-83FD-8CAFC26A6DA9}" srcOrd="0" destOrd="0" presId="urn:microsoft.com/office/officeart/2018/2/layout/IconCircleList"/>
    <dgm:cxn modelId="{A81EE0DB-F9F4-4A47-927E-47E269BD4D78}" type="presOf" srcId="{89D10F7C-F444-4EB0-844E-97F902AFED88}" destId="{A872E108-5CBE-41DD-B106-F7E882EAA0FB}" srcOrd="0" destOrd="0" presId="urn:microsoft.com/office/officeart/2018/2/layout/IconCircleList"/>
    <dgm:cxn modelId="{4060C8F0-858E-43D4-AEFD-C8B0D9F030D0}" srcId="{89D10F7C-F444-4EB0-844E-97F902AFED88}" destId="{7C4348A8-72F0-4FB7-B0EE-6E854824A62D}" srcOrd="5" destOrd="0" parTransId="{15243870-9F96-4D7E-B55C-6BB3F99AB534}" sibTransId="{4C739C82-D023-4694-B873-236B37686B52}"/>
    <dgm:cxn modelId="{F49B08F3-96EC-46B8-A508-12E31C5838D4}" srcId="{89D10F7C-F444-4EB0-844E-97F902AFED88}" destId="{EE42D4C1-1FCB-4E73-9C94-5382BBAC52A7}" srcOrd="0" destOrd="0" parTransId="{7538D271-6FCE-48AF-8EB5-D56E7DB16FC0}" sibTransId="{9A3FA3DD-E105-4D79-B7EE-E0256AE010D1}"/>
    <dgm:cxn modelId="{C7482AFE-9412-4CD3-B2DF-D4309DD58C78}" type="presOf" srcId="{700DCF38-5FE6-4EE7-A1D4-57E184828A0A}" destId="{9890C818-8825-42E4-9B06-B732C78BD51F}" srcOrd="0" destOrd="0" presId="urn:microsoft.com/office/officeart/2018/2/layout/IconCircleList"/>
    <dgm:cxn modelId="{428DA22A-E27A-41C1-8B1C-1360A781F5DF}" type="presParOf" srcId="{A872E108-5CBE-41DD-B106-F7E882EAA0FB}" destId="{14300AA6-FC2E-439E-90DC-C11B7346C27D}" srcOrd="0" destOrd="0" presId="urn:microsoft.com/office/officeart/2018/2/layout/IconCircleList"/>
    <dgm:cxn modelId="{B2DF2655-8BB4-405E-84AA-C084B9E0B5AA}" type="presParOf" srcId="{14300AA6-FC2E-439E-90DC-C11B7346C27D}" destId="{19031C46-5A6D-49AF-8FD7-6162253E401D}" srcOrd="0" destOrd="0" presId="urn:microsoft.com/office/officeart/2018/2/layout/IconCircleList"/>
    <dgm:cxn modelId="{06A731AB-3067-4173-ABB6-E9572425A306}" type="presParOf" srcId="{19031C46-5A6D-49AF-8FD7-6162253E401D}" destId="{E0E503EC-9C2E-4308-9B29-98665C1202D1}" srcOrd="0" destOrd="0" presId="urn:microsoft.com/office/officeart/2018/2/layout/IconCircleList"/>
    <dgm:cxn modelId="{D6C02169-CB33-4170-8FC8-21C2C5C3FC42}" type="presParOf" srcId="{19031C46-5A6D-49AF-8FD7-6162253E401D}" destId="{875E9610-5274-4E8F-85B4-B54122E9317A}" srcOrd="1" destOrd="0" presId="urn:microsoft.com/office/officeart/2018/2/layout/IconCircleList"/>
    <dgm:cxn modelId="{3CEBC794-6F84-4C0A-87B3-CDCF40C7A8C2}" type="presParOf" srcId="{19031C46-5A6D-49AF-8FD7-6162253E401D}" destId="{40114302-F498-45E1-906E-D6C715922CF7}" srcOrd="2" destOrd="0" presId="urn:microsoft.com/office/officeart/2018/2/layout/IconCircleList"/>
    <dgm:cxn modelId="{05EE23C5-D7B1-4CE9-B5DB-4DA4478C1526}" type="presParOf" srcId="{19031C46-5A6D-49AF-8FD7-6162253E401D}" destId="{97698A7A-15B9-4557-9E95-18191034A705}" srcOrd="3" destOrd="0" presId="urn:microsoft.com/office/officeart/2018/2/layout/IconCircleList"/>
    <dgm:cxn modelId="{221BBC5A-2486-44A9-BA96-FEABB769EE81}" type="presParOf" srcId="{14300AA6-FC2E-439E-90DC-C11B7346C27D}" destId="{843A2A7A-91C6-4CF3-BA87-9317BCAFCBAD}" srcOrd="1" destOrd="0" presId="urn:microsoft.com/office/officeart/2018/2/layout/IconCircleList"/>
    <dgm:cxn modelId="{C8207406-24AC-4BF8-9188-A2DA9910F5E1}" type="presParOf" srcId="{14300AA6-FC2E-439E-90DC-C11B7346C27D}" destId="{EE5FDF23-B592-419D-81E4-254E8F810502}" srcOrd="2" destOrd="0" presId="urn:microsoft.com/office/officeart/2018/2/layout/IconCircleList"/>
    <dgm:cxn modelId="{693EE0C2-0F38-48D2-A7E2-EDE8C5065AA9}" type="presParOf" srcId="{EE5FDF23-B592-419D-81E4-254E8F810502}" destId="{43EFB43B-EF11-410A-83F7-3E7D56C80B51}" srcOrd="0" destOrd="0" presId="urn:microsoft.com/office/officeart/2018/2/layout/IconCircleList"/>
    <dgm:cxn modelId="{379C55FC-04BE-4778-ADA1-66990888916D}" type="presParOf" srcId="{EE5FDF23-B592-419D-81E4-254E8F810502}" destId="{F7F25C61-9767-45BD-B2BD-59680206FDF5}" srcOrd="1" destOrd="0" presId="urn:microsoft.com/office/officeart/2018/2/layout/IconCircleList"/>
    <dgm:cxn modelId="{31387E50-7814-4EFF-BE90-9E90BC1E6F7D}" type="presParOf" srcId="{EE5FDF23-B592-419D-81E4-254E8F810502}" destId="{A87D505E-B822-45E0-9076-400B72E642E0}" srcOrd="2" destOrd="0" presId="urn:microsoft.com/office/officeart/2018/2/layout/IconCircleList"/>
    <dgm:cxn modelId="{57E21DA5-B71B-4E7B-B0D5-0AF62B67026F}" type="presParOf" srcId="{EE5FDF23-B592-419D-81E4-254E8F810502}" destId="{695616FE-54E0-403F-A8B7-6ABC7358DF55}" srcOrd="3" destOrd="0" presId="urn:microsoft.com/office/officeart/2018/2/layout/IconCircleList"/>
    <dgm:cxn modelId="{F2D29D24-6E0B-4EBB-91DF-8314C2DB1EB5}" type="presParOf" srcId="{14300AA6-FC2E-439E-90DC-C11B7346C27D}" destId="{20D9F302-277D-49DB-9963-FE4C533C6FA7}" srcOrd="3" destOrd="0" presId="urn:microsoft.com/office/officeart/2018/2/layout/IconCircleList"/>
    <dgm:cxn modelId="{8C068DE7-68C2-4AD5-85FF-9AF0741C1C0D}" type="presParOf" srcId="{14300AA6-FC2E-439E-90DC-C11B7346C27D}" destId="{9A625DC0-CDE6-4320-AA2D-D866A02B8E92}" srcOrd="4" destOrd="0" presId="urn:microsoft.com/office/officeart/2018/2/layout/IconCircleList"/>
    <dgm:cxn modelId="{B7CEBF9F-32E4-4B72-A3EE-82EAEDEE6586}" type="presParOf" srcId="{9A625DC0-CDE6-4320-AA2D-D866A02B8E92}" destId="{A91E44E3-2036-46E0-A6FE-5EC1DD51FA08}" srcOrd="0" destOrd="0" presId="urn:microsoft.com/office/officeart/2018/2/layout/IconCircleList"/>
    <dgm:cxn modelId="{AD737F68-6F96-4C19-BA80-46355C751592}" type="presParOf" srcId="{9A625DC0-CDE6-4320-AA2D-D866A02B8E92}" destId="{594806BC-2B78-475F-9AFC-6CB1B444D824}" srcOrd="1" destOrd="0" presId="urn:microsoft.com/office/officeart/2018/2/layout/IconCircleList"/>
    <dgm:cxn modelId="{9AFF2F4C-B890-4A84-B54E-DED748CA24C4}" type="presParOf" srcId="{9A625DC0-CDE6-4320-AA2D-D866A02B8E92}" destId="{8948E6EE-D066-4ADD-B262-B35E961D338B}" srcOrd="2" destOrd="0" presId="urn:microsoft.com/office/officeart/2018/2/layout/IconCircleList"/>
    <dgm:cxn modelId="{C3102D03-C8C2-45FC-A678-F7FCE9D61725}" type="presParOf" srcId="{9A625DC0-CDE6-4320-AA2D-D866A02B8E92}" destId="{D9F97597-7C78-417B-8CEF-C2EE3CBC252C}" srcOrd="3" destOrd="0" presId="urn:microsoft.com/office/officeart/2018/2/layout/IconCircleList"/>
    <dgm:cxn modelId="{A4CB6625-D034-4590-A5C0-DB01A69AC8C7}" type="presParOf" srcId="{14300AA6-FC2E-439E-90DC-C11B7346C27D}" destId="{CC106705-92BC-4B7A-A8F4-9E65FC16DC39}" srcOrd="5" destOrd="0" presId="urn:microsoft.com/office/officeart/2018/2/layout/IconCircleList"/>
    <dgm:cxn modelId="{BF770A85-1E1B-4AD1-9B13-51EC42162FFD}" type="presParOf" srcId="{14300AA6-FC2E-439E-90DC-C11B7346C27D}" destId="{D3C9E901-06AD-4D3C-9121-E627E8ED44C1}" srcOrd="6" destOrd="0" presId="urn:microsoft.com/office/officeart/2018/2/layout/IconCircleList"/>
    <dgm:cxn modelId="{ADE372CE-7854-4B9C-BDFC-8C64CD2E3430}" type="presParOf" srcId="{D3C9E901-06AD-4D3C-9121-E627E8ED44C1}" destId="{2289C9E1-1FBB-42CA-BFC4-0708E53FA5FA}" srcOrd="0" destOrd="0" presId="urn:microsoft.com/office/officeart/2018/2/layout/IconCircleList"/>
    <dgm:cxn modelId="{5580EB89-47AF-4AC1-BED6-9B74F7557A55}" type="presParOf" srcId="{D3C9E901-06AD-4D3C-9121-E627E8ED44C1}" destId="{A2A07A77-5BF3-4CE9-9E12-0B875596EB01}" srcOrd="1" destOrd="0" presId="urn:microsoft.com/office/officeart/2018/2/layout/IconCircleList"/>
    <dgm:cxn modelId="{B27E8B6F-7F81-404C-9D12-A69CE874EDC1}" type="presParOf" srcId="{D3C9E901-06AD-4D3C-9121-E627E8ED44C1}" destId="{72BE8E67-873D-49E5-AA33-EEC362EC0F28}" srcOrd="2" destOrd="0" presId="urn:microsoft.com/office/officeart/2018/2/layout/IconCircleList"/>
    <dgm:cxn modelId="{F7B32D00-D10E-43E7-AF55-4E1E913E6248}" type="presParOf" srcId="{D3C9E901-06AD-4D3C-9121-E627E8ED44C1}" destId="{90863AA9-89DC-4D94-8B3F-19C47671DD78}" srcOrd="3" destOrd="0" presId="urn:microsoft.com/office/officeart/2018/2/layout/IconCircleList"/>
    <dgm:cxn modelId="{D258C758-6DEE-41C8-9B39-9EC461903AA5}" type="presParOf" srcId="{14300AA6-FC2E-439E-90DC-C11B7346C27D}" destId="{10816C92-6C88-45B2-BF48-B8EF4533A352}" srcOrd="7" destOrd="0" presId="urn:microsoft.com/office/officeart/2018/2/layout/IconCircleList"/>
    <dgm:cxn modelId="{B14877ED-97D4-445F-BCB8-E7E51216AFC0}" type="presParOf" srcId="{14300AA6-FC2E-439E-90DC-C11B7346C27D}" destId="{8696E061-BD4E-4C8A-AC78-F2CA627AC26A}" srcOrd="8" destOrd="0" presId="urn:microsoft.com/office/officeart/2018/2/layout/IconCircleList"/>
    <dgm:cxn modelId="{496DD42C-C5F9-4ACC-BD53-32D0CF8762A1}" type="presParOf" srcId="{8696E061-BD4E-4C8A-AC78-F2CA627AC26A}" destId="{3878887C-902D-4E30-B814-15EA488B6ADC}" srcOrd="0" destOrd="0" presId="urn:microsoft.com/office/officeart/2018/2/layout/IconCircleList"/>
    <dgm:cxn modelId="{66755120-0E66-4E9F-8B68-5D9BDF9EAF6A}" type="presParOf" srcId="{8696E061-BD4E-4C8A-AC78-F2CA627AC26A}" destId="{9D029F7E-8F3F-4EF1-AB76-85B2FADA133A}" srcOrd="1" destOrd="0" presId="urn:microsoft.com/office/officeart/2018/2/layout/IconCircleList"/>
    <dgm:cxn modelId="{672A3DC8-8B09-434E-8DC3-E212D4589E19}" type="presParOf" srcId="{8696E061-BD4E-4C8A-AC78-F2CA627AC26A}" destId="{0A18CEDC-F2FF-41A1-A000-CAE25280639F}" srcOrd="2" destOrd="0" presId="urn:microsoft.com/office/officeart/2018/2/layout/IconCircleList"/>
    <dgm:cxn modelId="{0350A3CA-1B85-4133-8510-5A2008A375B3}" type="presParOf" srcId="{8696E061-BD4E-4C8A-AC78-F2CA627AC26A}" destId="{9890C818-8825-42E4-9B06-B732C78BD51F}" srcOrd="3" destOrd="0" presId="urn:microsoft.com/office/officeart/2018/2/layout/IconCircleList"/>
    <dgm:cxn modelId="{394044B1-1E5D-4910-B27C-63E048250FE2}" type="presParOf" srcId="{14300AA6-FC2E-439E-90DC-C11B7346C27D}" destId="{35C6EF21-E9C8-48F0-83FD-8CAFC26A6DA9}" srcOrd="9" destOrd="0" presId="urn:microsoft.com/office/officeart/2018/2/layout/IconCircleList"/>
    <dgm:cxn modelId="{5D220233-C823-4BF4-9632-6C63FB688AB7}" type="presParOf" srcId="{14300AA6-FC2E-439E-90DC-C11B7346C27D}" destId="{12395DF0-37D1-412C-B7BB-41769F5D6FAA}" srcOrd="10" destOrd="0" presId="urn:microsoft.com/office/officeart/2018/2/layout/IconCircleList"/>
    <dgm:cxn modelId="{4578047C-D7B5-4C75-9A87-8C7E780067A4}" type="presParOf" srcId="{12395DF0-37D1-412C-B7BB-41769F5D6FAA}" destId="{1B3803F0-D201-4005-98A3-F91686AC172E}" srcOrd="0" destOrd="0" presId="urn:microsoft.com/office/officeart/2018/2/layout/IconCircleList"/>
    <dgm:cxn modelId="{DB1B9F38-DF4E-4978-896C-1E8CBA6D8F78}" type="presParOf" srcId="{12395DF0-37D1-412C-B7BB-41769F5D6FAA}" destId="{F8E89BB6-1DFC-4823-894C-2E0778BE12F2}" srcOrd="1" destOrd="0" presId="urn:microsoft.com/office/officeart/2018/2/layout/IconCircleList"/>
    <dgm:cxn modelId="{550E680E-F444-49BF-A572-8B739001355B}" type="presParOf" srcId="{12395DF0-37D1-412C-B7BB-41769F5D6FAA}" destId="{8561ED90-4002-41CA-BDAF-DB4D11031FDB}" srcOrd="2" destOrd="0" presId="urn:microsoft.com/office/officeart/2018/2/layout/IconCircleList"/>
    <dgm:cxn modelId="{6FA69564-9A3C-4AB1-B983-561B775A35AA}" type="presParOf" srcId="{12395DF0-37D1-412C-B7BB-41769F5D6FAA}" destId="{E02AE8CE-B676-48A7-ADB0-E232703E1C38}" srcOrd="3" destOrd="0" presId="urn:microsoft.com/office/officeart/2018/2/layout/IconCircleList"/>
    <dgm:cxn modelId="{1BC760D8-36B6-4A0A-A70F-EA8C075D0941}" type="presParOf" srcId="{14300AA6-FC2E-439E-90DC-C11B7346C27D}" destId="{5DDA231F-4848-410F-BF9E-1E1057894FA7}" srcOrd="11" destOrd="0" presId="urn:microsoft.com/office/officeart/2018/2/layout/IconCircleList"/>
    <dgm:cxn modelId="{37D3E2BD-4801-44F6-8951-71B03518712B}" type="presParOf" srcId="{14300AA6-FC2E-439E-90DC-C11B7346C27D}" destId="{C9B17C29-036C-4737-B43A-5540496DFB9C}" srcOrd="12" destOrd="0" presId="urn:microsoft.com/office/officeart/2018/2/layout/IconCircleList"/>
    <dgm:cxn modelId="{4399CCCD-06A2-4E08-A520-24B9DCBD55BB}" type="presParOf" srcId="{C9B17C29-036C-4737-B43A-5540496DFB9C}" destId="{C58CEB06-6D9B-4B76-A415-0107EA6EC05F}" srcOrd="0" destOrd="0" presId="urn:microsoft.com/office/officeart/2018/2/layout/IconCircleList"/>
    <dgm:cxn modelId="{7003D7AC-E311-4308-AF56-77665A4250E7}" type="presParOf" srcId="{C9B17C29-036C-4737-B43A-5540496DFB9C}" destId="{CDA49C62-BB08-4B71-B638-677C15174339}" srcOrd="1" destOrd="0" presId="urn:microsoft.com/office/officeart/2018/2/layout/IconCircleList"/>
    <dgm:cxn modelId="{A713309A-6A4D-4345-89FD-21DC9CF0BF23}" type="presParOf" srcId="{C9B17C29-036C-4737-B43A-5540496DFB9C}" destId="{8B56E641-9574-4228-B880-B1C7DAA087D1}" srcOrd="2" destOrd="0" presId="urn:microsoft.com/office/officeart/2018/2/layout/IconCircleList"/>
    <dgm:cxn modelId="{14C1C0FA-8CCA-40FB-B6B7-63D1EEA076C0}" type="presParOf" srcId="{C9B17C29-036C-4737-B43A-5540496DFB9C}" destId="{243A57E4-6548-4418-A387-3796EC462C9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ACCADB-D0E7-40FC-AAFA-11672CA2614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8B57C0-A5AB-4601-92BF-6686CD39696C}">
      <dgm:prSet/>
      <dgm:spPr/>
      <dgm:t>
        <a:bodyPr/>
        <a:lstStyle/>
        <a:p>
          <a:r>
            <a:rPr lang="en-GB" b="1"/>
            <a:t>Organisational and Governance Failures</a:t>
          </a:r>
          <a:endParaRPr lang="en-US"/>
        </a:p>
      </dgm:t>
    </dgm:pt>
    <dgm:pt modelId="{33A07CD7-7F70-475B-85F6-9F9A89A46733}" type="parTrans" cxnId="{9152CC41-B789-4CEE-9317-401EAE1E9CA0}">
      <dgm:prSet/>
      <dgm:spPr/>
      <dgm:t>
        <a:bodyPr/>
        <a:lstStyle/>
        <a:p>
          <a:endParaRPr lang="en-US"/>
        </a:p>
      </dgm:t>
    </dgm:pt>
    <dgm:pt modelId="{C31459F2-1DBC-4B35-AEF1-0324D251F5B4}" type="sibTrans" cxnId="{9152CC41-B789-4CEE-9317-401EAE1E9CA0}">
      <dgm:prSet/>
      <dgm:spPr/>
      <dgm:t>
        <a:bodyPr/>
        <a:lstStyle/>
        <a:p>
          <a:endParaRPr lang="en-US"/>
        </a:p>
      </dgm:t>
    </dgm:pt>
    <dgm:pt modelId="{6C4DC320-1DBE-4107-8F1D-D36248CF5365}">
      <dgm:prSet/>
      <dgm:spPr/>
      <dgm:t>
        <a:bodyPr/>
        <a:lstStyle/>
        <a:p>
          <a:r>
            <a:rPr lang="en-GB"/>
            <a:t>Lack of strong </a:t>
          </a:r>
          <a:r>
            <a:rPr lang="en-GB" b="1"/>
            <a:t>clinical governance</a:t>
          </a:r>
          <a:r>
            <a:rPr lang="en-GB"/>
            <a:t> and quality assurance systems.</a:t>
          </a:r>
          <a:endParaRPr lang="en-US"/>
        </a:p>
      </dgm:t>
    </dgm:pt>
    <dgm:pt modelId="{499FC2D9-84D3-4E71-AFB3-E1EFA96B408D}" type="parTrans" cxnId="{72BD2177-66DB-49C6-8A5F-7919A553E08B}">
      <dgm:prSet/>
      <dgm:spPr/>
      <dgm:t>
        <a:bodyPr/>
        <a:lstStyle/>
        <a:p>
          <a:endParaRPr lang="en-US"/>
        </a:p>
      </dgm:t>
    </dgm:pt>
    <dgm:pt modelId="{468F5727-1F2B-49FD-9839-F6086DE646B0}" type="sibTrans" cxnId="{72BD2177-66DB-49C6-8A5F-7919A553E08B}">
      <dgm:prSet/>
      <dgm:spPr/>
      <dgm:t>
        <a:bodyPr/>
        <a:lstStyle/>
        <a:p>
          <a:endParaRPr lang="en-US"/>
        </a:p>
      </dgm:t>
    </dgm:pt>
    <dgm:pt modelId="{F20FA0E4-2A9C-4ED3-893B-08DA00C4B08B}">
      <dgm:prSet/>
      <dgm:spPr/>
      <dgm:t>
        <a:bodyPr/>
        <a:lstStyle/>
        <a:p>
          <a:r>
            <a:rPr lang="en-GB"/>
            <a:t>No consistent monitoring of mortality rates or surgical outcomes.</a:t>
          </a:r>
          <a:endParaRPr lang="en-US"/>
        </a:p>
      </dgm:t>
    </dgm:pt>
    <dgm:pt modelId="{1FE86D42-3AED-4339-B3FC-A8098BD6DC13}" type="parTrans" cxnId="{F2DA5F6D-8615-4B7E-836C-937C087B27CE}">
      <dgm:prSet/>
      <dgm:spPr/>
      <dgm:t>
        <a:bodyPr/>
        <a:lstStyle/>
        <a:p>
          <a:endParaRPr lang="en-US"/>
        </a:p>
      </dgm:t>
    </dgm:pt>
    <dgm:pt modelId="{48A085A2-A197-4644-AD48-8342C95DECCD}" type="sibTrans" cxnId="{F2DA5F6D-8615-4B7E-836C-937C087B27CE}">
      <dgm:prSet/>
      <dgm:spPr/>
      <dgm:t>
        <a:bodyPr/>
        <a:lstStyle/>
        <a:p>
          <a:endParaRPr lang="en-US"/>
        </a:p>
      </dgm:t>
    </dgm:pt>
    <dgm:pt modelId="{A0D693E1-1B67-4084-9AE2-7301B5D7480F}">
      <dgm:prSet/>
      <dgm:spPr/>
      <dgm:t>
        <a:bodyPr/>
        <a:lstStyle/>
        <a:p>
          <a:r>
            <a:rPr lang="en-GB"/>
            <a:t>Weak internal audit processes allowed unsafe practice to continue (Kennedy, 2001).</a:t>
          </a:r>
          <a:endParaRPr lang="en-US"/>
        </a:p>
      </dgm:t>
    </dgm:pt>
    <dgm:pt modelId="{6A4E1A1F-9C96-48E8-B10F-E9950A8FA2A0}" type="parTrans" cxnId="{6127CE80-FE09-4F77-92A9-47B5A0F43927}">
      <dgm:prSet/>
      <dgm:spPr/>
      <dgm:t>
        <a:bodyPr/>
        <a:lstStyle/>
        <a:p>
          <a:endParaRPr lang="en-US"/>
        </a:p>
      </dgm:t>
    </dgm:pt>
    <dgm:pt modelId="{A6417A78-2E03-4F87-A36A-1A2FE3BB9390}" type="sibTrans" cxnId="{6127CE80-FE09-4F77-92A9-47B5A0F43927}">
      <dgm:prSet/>
      <dgm:spPr/>
      <dgm:t>
        <a:bodyPr/>
        <a:lstStyle/>
        <a:p>
          <a:endParaRPr lang="en-US"/>
        </a:p>
      </dgm:t>
    </dgm:pt>
    <dgm:pt modelId="{C27627AB-2832-4041-9967-EE904A398A3A}">
      <dgm:prSet/>
      <dgm:spPr/>
      <dgm:t>
        <a:bodyPr/>
        <a:lstStyle/>
        <a:p>
          <a:r>
            <a:rPr lang="en-GB" b="1"/>
            <a:t>Professional Culture and Hierarchy</a:t>
          </a:r>
          <a:endParaRPr lang="en-US"/>
        </a:p>
      </dgm:t>
    </dgm:pt>
    <dgm:pt modelId="{38A30A3C-26C1-4125-BC35-92761273F38F}" type="parTrans" cxnId="{225B99F1-C91F-4304-953C-7CDC64445BF5}">
      <dgm:prSet/>
      <dgm:spPr/>
      <dgm:t>
        <a:bodyPr/>
        <a:lstStyle/>
        <a:p>
          <a:endParaRPr lang="en-US"/>
        </a:p>
      </dgm:t>
    </dgm:pt>
    <dgm:pt modelId="{B37BFA52-5260-4FC7-A345-24B5BC1958E5}" type="sibTrans" cxnId="{225B99F1-C91F-4304-953C-7CDC64445BF5}">
      <dgm:prSet/>
      <dgm:spPr/>
      <dgm:t>
        <a:bodyPr/>
        <a:lstStyle/>
        <a:p>
          <a:endParaRPr lang="en-US"/>
        </a:p>
      </dgm:t>
    </dgm:pt>
    <dgm:pt modelId="{D3A6FE8C-6230-42A2-BC09-23D1035A8B12}">
      <dgm:prSet/>
      <dgm:spPr/>
      <dgm:t>
        <a:bodyPr/>
        <a:lstStyle/>
        <a:p>
          <a:r>
            <a:rPr lang="en-GB"/>
            <a:t>Hierarchical culture discouraged staff from challenging senior clinicians.</a:t>
          </a:r>
          <a:endParaRPr lang="en-US"/>
        </a:p>
      </dgm:t>
    </dgm:pt>
    <dgm:pt modelId="{8D13D03A-AB20-4CBD-8481-E524627351D0}" type="parTrans" cxnId="{24821066-F186-4650-A3FE-B2A72D6E6822}">
      <dgm:prSet/>
      <dgm:spPr/>
      <dgm:t>
        <a:bodyPr/>
        <a:lstStyle/>
        <a:p>
          <a:endParaRPr lang="en-US"/>
        </a:p>
      </dgm:t>
    </dgm:pt>
    <dgm:pt modelId="{553249C5-D631-4153-90B3-0E70D7EEBB16}" type="sibTrans" cxnId="{24821066-F186-4650-A3FE-B2A72D6E6822}">
      <dgm:prSet/>
      <dgm:spPr/>
      <dgm:t>
        <a:bodyPr/>
        <a:lstStyle/>
        <a:p>
          <a:endParaRPr lang="en-US"/>
        </a:p>
      </dgm:t>
    </dgm:pt>
    <dgm:pt modelId="{97B689D6-E698-4D75-B380-072B45E1DF84}">
      <dgm:prSet/>
      <dgm:spPr/>
      <dgm:t>
        <a:bodyPr/>
        <a:lstStyle/>
        <a:p>
          <a:r>
            <a:rPr lang="en-GB"/>
            <a:t>Limited multidisciplinary review and peer accountability.</a:t>
          </a:r>
          <a:endParaRPr lang="en-US"/>
        </a:p>
      </dgm:t>
    </dgm:pt>
    <dgm:pt modelId="{5B77BE96-2DB1-4576-937D-8A234BB51E8E}" type="parTrans" cxnId="{51256649-737E-4FB5-BE3A-15EC5DE6CC18}">
      <dgm:prSet/>
      <dgm:spPr/>
      <dgm:t>
        <a:bodyPr/>
        <a:lstStyle/>
        <a:p>
          <a:endParaRPr lang="en-US"/>
        </a:p>
      </dgm:t>
    </dgm:pt>
    <dgm:pt modelId="{783684D1-D273-4B4E-B868-9333DF9F34FE}" type="sibTrans" cxnId="{51256649-737E-4FB5-BE3A-15EC5DE6CC18}">
      <dgm:prSet/>
      <dgm:spPr/>
      <dgm:t>
        <a:bodyPr/>
        <a:lstStyle/>
        <a:p>
          <a:endParaRPr lang="en-US"/>
        </a:p>
      </dgm:t>
    </dgm:pt>
    <dgm:pt modelId="{5618F9E4-2BBC-424E-B5C6-1B387BA8293E}">
      <dgm:prSet/>
      <dgm:spPr/>
      <dgm:t>
        <a:bodyPr/>
        <a:lstStyle/>
        <a:p>
          <a:r>
            <a:rPr lang="en-GB"/>
            <a:t>Reduced opportunities for learning from early warning signs (Walshe and Boaden, 2006).</a:t>
          </a:r>
          <a:endParaRPr lang="en-US"/>
        </a:p>
      </dgm:t>
    </dgm:pt>
    <dgm:pt modelId="{55992FD6-F823-4B99-98D5-27DCE9103DF5}" type="parTrans" cxnId="{A8B3E50E-5F2B-4D7D-89C5-167816BACB14}">
      <dgm:prSet/>
      <dgm:spPr/>
      <dgm:t>
        <a:bodyPr/>
        <a:lstStyle/>
        <a:p>
          <a:endParaRPr lang="en-US"/>
        </a:p>
      </dgm:t>
    </dgm:pt>
    <dgm:pt modelId="{45F703B5-16C6-4829-A087-E72E00BB6F42}" type="sibTrans" cxnId="{A8B3E50E-5F2B-4D7D-89C5-167816BACB14}">
      <dgm:prSet/>
      <dgm:spPr/>
      <dgm:t>
        <a:bodyPr/>
        <a:lstStyle/>
        <a:p>
          <a:endParaRPr lang="en-US"/>
        </a:p>
      </dgm:t>
    </dgm:pt>
    <dgm:pt modelId="{34FBD846-1765-4B89-8726-C042E2C821BA}">
      <dgm:prSet/>
      <dgm:spPr/>
      <dgm:t>
        <a:bodyPr/>
        <a:lstStyle/>
        <a:p>
          <a:r>
            <a:rPr lang="en-GB" b="1"/>
            <a:t>Communication and Information Failures</a:t>
          </a:r>
          <a:endParaRPr lang="en-US"/>
        </a:p>
      </dgm:t>
    </dgm:pt>
    <dgm:pt modelId="{6A9013B6-0273-4DD9-BFD7-98F818542438}" type="parTrans" cxnId="{91D7CA58-4A4C-42EF-A8A0-293C85FDA539}">
      <dgm:prSet/>
      <dgm:spPr/>
      <dgm:t>
        <a:bodyPr/>
        <a:lstStyle/>
        <a:p>
          <a:endParaRPr lang="en-US"/>
        </a:p>
      </dgm:t>
    </dgm:pt>
    <dgm:pt modelId="{9EAEA839-EE17-4BBF-B95E-F97872548259}" type="sibTrans" cxnId="{91D7CA58-4A4C-42EF-A8A0-293C85FDA539}">
      <dgm:prSet/>
      <dgm:spPr/>
      <dgm:t>
        <a:bodyPr/>
        <a:lstStyle/>
        <a:p>
          <a:endParaRPr lang="en-US"/>
        </a:p>
      </dgm:t>
    </dgm:pt>
    <dgm:pt modelId="{B6169961-2793-4EC3-9B1C-9BCD277E85DF}">
      <dgm:prSet/>
      <dgm:spPr/>
      <dgm:t>
        <a:bodyPr/>
        <a:lstStyle/>
        <a:p>
          <a:r>
            <a:rPr lang="en-GB"/>
            <a:t>Poor communication between management, clinicians, and families.</a:t>
          </a:r>
          <a:endParaRPr lang="en-US"/>
        </a:p>
      </dgm:t>
    </dgm:pt>
    <dgm:pt modelId="{B8F17E6F-197F-4EDA-86DD-9D505C568782}" type="parTrans" cxnId="{C4FB66C8-2633-4ABC-BDEA-A7C97D678CB3}">
      <dgm:prSet/>
      <dgm:spPr/>
      <dgm:t>
        <a:bodyPr/>
        <a:lstStyle/>
        <a:p>
          <a:endParaRPr lang="en-US"/>
        </a:p>
      </dgm:t>
    </dgm:pt>
    <dgm:pt modelId="{CF1E0AF2-325A-4239-8432-3273D3786BAE}" type="sibTrans" cxnId="{C4FB66C8-2633-4ABC-BDEA-A7C97D678CB3}">
      <dgm:prSet/>
      <dgm:spPr/>
      <dgm:t>
        <a:bodyPr/>
        <a:lstStyle/>
        <a:p>
          <a:endParaRPr lang="en-US"/>
        </a:p>
      </dgm:t>
    </dgm:pt>
    <dgm:pt modelId="{046C1E3F-1BEC-4A0B-8A5B-2C4F76A5C67C}">
      <dgm:prSet/>
      <dgm:spPr/>
      <dgm:t>
        <a:bodyPr/>
        <a:lstStyle/>
        <a:p>
          <a:r>
            <a:rPr lang="en-GB"/>
            <a:t>Families were not fully informed about risks or outcome data.</a:t>
          </a:r>
          <a:endParaRPr lang="en-US"/>
        </a:p>
      </dgm:t>
    </dgm:pt>
    <dgm:pt modelId="{15278C82-7888-4994-95B2-3F8C4DA28F00}" type="parTrans" cxnId="{3B87233B-C0AF-48CA-8F56-1D91F8C395B8}">
      <dgm:prSet/>
      <dgm:spPr/>
      <dgm:t>
        <a:bodyPr/>
        <a:lstStyle/>
        <a:p>
          <a:endParaRPr lang="en-US"/>
        </a:p>
      </dgm:t>
    </dgm:pt>
    <dgm:pt modelId="{8685430F-502A-443E-9045-11FFB25FDE9C}" type="sibTrans" cxnId="{3B87233B-C0AF-48CA-8F56-1D91F8C395B8}">
      <dgm:prSet/>
      <dgm:spPr/>
      <dgm:t>
        <a:bodyPr/>
        <a:lstStyle/>
        <a:p>
          <a:endParaRPr lang="en-US"/>
        </a:p>
      </dgm:t>
    </dgm:pt>
    <dgm:pt modelId="{7606D349-D931-4431-86A9-5537234758ED}">
      <dgm:prSet/>
      <dgm:spPr/>
      <dgm:t>
        <a:bodyPr/>
        <a:lstStyle/>
        <a:p>
          <a:r>
            <a:rPr lang="en-GB"/>
            <a:t>Lack of transparent data sharing weakened safety barriers (Kennedy, 2001).</a:t>
          </a:r>
          <a:endParaRPr lang="en-US"/>
        </a:p>
      </dgm:t>
    </dgm:pt>
    <dgm:pt modelId="{3988BDF6-47A7-46C4-8F18-938E6ADE9FD0}" type="parTrans" cxnId="{107999E2-1825-48E0-8B4B-CE96B75802E5}">
      <dgm:prSet/>
      <dgm:spPr/>
      <dgm:t>
        <a:bodyPr/>
        <a:lstStyle/>
        <a:p>
          <a:endParaRPr lang="en-US"/>
        </a:p>
      </dgm:t>
    </dgm:pt>
    <dgm:pt modelId="{737426FF-26AE-48F4-BF31-8350F42153A1}" type="sibTrans" cxnId="{107999E2-1825-48E0-8B4B-CE96B75802E5}">
      <dgm:prSet/>
      <dgm:spPr/>
      <dgm:t>
        <a:bodyPr/>
        <a:lstStyle/>
        <a:p>
          <a:endParaRPr lang="en-US"/>
        </a:p>
      </dgm:t>
    </dgm:pt>
    <dgm:pt modelId="{BB2D1D2D-8166-4AB4-A004-F54C152F5D68}">
      <dgm:prSet/>
      <dgm:spPr/>
      <dgm:t>
        <a:bodyPr/>
        <a:lstStyle/>
        <a:p>
          <a:r>
            <a:rPr lang="en-GB" b="1"/>
            <a:t>Policy and Regulatory Gaps</a:t>
          </a:r>
          <a:endParaRPr lang="en-US"/>
        </a:p>
      </dgm:t>
    </dgm:pt>
    <dgm:pt modelId="{4250E136-98F4-4769-87EA-01E2ED4DED51}" type="parTrans" cxnId="{A36370BF-B105-4D90-B2EC-EAAE5E089B2C}">
      <dgm:prSet/>
      <dgm:spPr/>
      <dgm:t>
        <a:bodyPr/>
        <a:lstStyle/>
        <a:p>
          <a:endParaRPr lang="en-US"/>
        </a:p>
      </dgm:t>
    </dgm:pt>
    <dgm:pt modelId="{0BC64983-0CA8-44A6-BFE4-C37F546186D9}" type="sibTrans" cxnId="{A36370BF-B105-4D90-B2EC-EAAE5E089B2C}">
      <dgm:prSet/>
      <dgm:spPr/>
      <dgm:t>
        <a:bodyPr/>
        <a:lstStyle/>
        <a:p>
          <a:endParaRPr lang="en-US"/>
        </a:p>
      </dgm:t>
    </dgm:pt>
    <dgm:pt modelId="{FF2FD9D1-787C-4706-B84C-688565AA609F}">
      <dgm:prSet/>
      <dgm:spPr/>
      <dgm:t>
        <a:bodyPr/>
        <a:lstStyle/>
        <a:p>
          <a:r>
            <a:rPr lang="en-GB"/>
            <a:t>At the time, national policy frameworks lacked strong clinical audit requirements.</a:t>
          </a:r>
          <a:endParaRPr lang="en-US"/>
        </a:p>
      </dgm:t>
    </dgm:pt>
    <dgm:pt modelId="{5678D9A1-1A83-4C67-B4B7-02E1CF895DF1}" type="parTrans" cxnId="{BB69B41D-CFE1-4977-A5F0-B954F35E38A2}">
      <dgm:prSet/>
      <dgm:spPr/>
      <dgm:t>
        <a:bodyPr/>
        <a:lstStyle/>
        <a:p>
          <a:endParaRPr lang="en-US"/>
        </a:p>
      </dgm:t>
    </dgm:pt>
    <dgm:pt modelId="{86D3792B-B36C-4877-B0AA-FF82188B8113}" type="sibTrans" cxnId="{BB69B41D-CFE1-4977-A5F0-B954F35E38A2}">
      <dgm:prSet/>
      <dgm:spPr/>
      <dgm:t>
        <a:bodyPr/>
        <a:lstStyle/>
        <a:p>
          <a:endParaRPr lang="en-US"/>
        </a:p>
      </dgm:t>
    </dgm:pt>
    <dgm:pt modelId="{6D4DFD71-EF66-4D11-8312-F13BF16D244D}">
      <dgm:prSet/>
      <dgm:spPr/>
      <dgm:t>
        <a:bodyPr/>
        <a:lstStyle/>
        <a:p>
          <a:r>
            <a:rPr lang="en-GB"/>
            <a:t>Limited external oversight meant poor performance was not identified early.</a:t>
          </a:r>
          <a:endParaRPr lang="en-US"/>
        </a:p>
      </dgm:t>
    </dgm:pt>
    <dgm:pt modelId="{25FDD5E3-FC41-40E6-AFB7-58A064BAE7C2}" type="parTrans" cxnId="{1919A392-2C7F-4FAD-8664-8D68A850FA13}">
      <dgm:prSet/>
      <dgm:spPr/>
      <dgm:t>
        <a:bodyPr/>
        <a:lstStyle/>
        <a:p>
          <a:endParaRPr lang="en-US"/>
        </a:p>
      </dgm:t>
    </dgm:pt>
    <dgm:pt modelId="{1BDA84CA-60B1-40A8-BD0A-449188D55F4A}" type="sibTrans" cxnId="{1919A392-2C7F-4FAD-8664-8D68A850FA13}">
      <dgm:prSet/>
      <dgm:spPr/>
      <dgm:t>
        <a:bodyPr/>
        <a:lstStyle/>
        <a:p>
          <a:endParaRPr lang="en-US"/>
        </a:p>
      </dgm:t>
    </dgm:pt>
    <dgm:pt modelId="{6625A263-8B3D-4EDF-9AD5-9E97D556C191}">
      <dgm:prSet/>
      <dgm:spPr/>
      <dgm:t>
        <a:bodyPr/>
        <a:lstStyle/>
        <a:p>
          <a:r>
            <a:rPr lang="en-GB"/>
            <a:t>The Inquiry later influenced reforms to strengthen governance and accountability (Department of Health, 2000).</a:t>
          </a:r>
          <a:endParaRPr lang="en-US"/>
        </a:p>
      </dgm:t>
    </dgm:pt>
    <dgm:pt modelId="{8CA3A71A-693C-451D-B967-447B12E210D6}" type="parTrans" cxnId="{D459D30F-C291-4A43-911D-BF041DC4A6F6}">
      <dgm:prSet/>
      <dgm:spPr/>
      <dgm:t>
        <a:bodyPr/>
        <a:lstStyle/>
        <a:p>
          <a:endParaRPr lang="en-US"/>
        </a:p>
      </dgm:t>
    </dgm:pt>
    <dgm:pt modelId="{D99CDB82-656D-40B8-AD14-F5E98252DE24}" type="sibTrans" cxnId="{D459D30F-C291-4A43-911D-BF041DC4A6F6}">
      <dgm:prSet/>
      <dgm:spPr/>
      <dgm:t>
        <a:bodyPr/>
        <a:lstStyle/>
        <a:p>
          <a:endParaRPr lang="en-US"/>
        </a:p>
      </dgm:t>
    </dgm:pt>
    <dgm:pt modelId="{EDC8030D-68B3-4913-A25F-BCA93FA66921}">
      <dgm:prSet/>
      <dgm:spPr/>
      <dgm:t>
        <a:bodyPr/>
        <a:lstStyle/>
        <a:p>
          <a:r>
            <a:rPr lang="en-GB" b="1"/>
            <a:t>Alignment of System Failures (Swiss Cheese Concept)</a:t>
          </a:r>
          <a:endParaRPr lang="en-US"/>
        </a:p>
      </dgm:t>
    </dgm:pt>
    <dgm:pt modelId="{CD1F3EF9-DBB3-4966-83DF-AE9F75C70950}" type="parTrans" cxnId="{0F8145E4-9A18-4F5F-BC7C-E4215BF0C500}">
      <dgm:prSet/>
      <dgm:spPr/>
      <dgm:t>
        <a:bodyPr/>
        <a:lstStyle/>
        <a:p>
          <a:endParaRPr lang="en-US"/>
        </a:p>
      </dgm:t>
    </dgm:pt>
    <dgm:pt modelId="{3797F46E-2949-4550-BC2F-D9526E011A48}" type="sibTrans" cxnId="{0F8145E4-9A18-4F5F-BC7C-E4215BF0C500}">
      <dgm:prSet/>
      <dgm:spPr/>
      <dgm:t>
        <a:bodyPr/>
        <a:lstStyle/>
        <a:p>
          <a:endParaRPr lang="en-US"/>
        </a:p>
      </dgm:t>
    </dgm:pt>
    <dgm:pt modelId="{AA8581FC-7F52-4D19-8899-7B6116879D97}">
      <dgm:prSet/>
      <dgm:spPr/>
      <dgm:t>
        <a:bodyPr/>
        <a:lstStyle/>
        <a:p>
          <a:r>
            <a:rPr lang="en-GB"/>
            <a:t>Organisational weaknesses + professional culture + communication failures + policy gaps created aligned “holes” in safety defences.</a:t>
          </a:r>
          <a:endParaRPr lang="en-US"/>
        </a:p>
      </dgm:t>
    </dgm:pt>
    <dgm:pt modelId="{60BFB342-A9D7-404D-92E7-3033AE3BE2D6}" type="parTrans" cxnId="{4F4FB43A-F855-4064-B211-E3C3843C83C7}">
      <dgm:prSet/>
      <dgm:spPr/>
      <dgm:t>
        <a:bodyPr/>
        <a:lstStyle/>
        <a:p>
          <a:endParaRPr lang="en-US"/>
        </a:p>
      </dgm:t>
    </dgm:pt>
    <dgm:pt modelId="{D6BFBB58-27AE-4BCF-97C6-A3DE2D15C44D}" type="sibTrans" cxnId="{4F4FB43A-F855-4064-B211-E3C3843C83C7}">
      <dgm:prSet/>
      <dgm:spPr/>
      <dgm:t>
        <a:bodyPr/>
        <a:lstStyle/>
        <a:p>
          <a:endParaRPr lang="en-US"/>
        </a:p>
      </dgm:t>
    </dgm:pt>
    <dgm:pt modelId="{4407559B-8625-4498-887D-1ADF6F8FF2A6}">
      <dgm:prSet/>
      <dgm:spPr/>
      <dgm:t>
        <a:bodyPr/>
        <a:lstStyle/>
        <a:p>
          <a:r>
            <a:rPr lang="en-GB"/>
            <a:t>Demonstrates that adverse outcomes were caused by </a:t>
          </a:r>
          <a:r>
            <a:rPr lang="en-GB" b="1"/>
            <a:t>systemic issues</a:t>
          </a:r>
          <a:r>
            <a:rPr lang="en-GB"/>
            <a:t>, not just individual errors (Reason, 2000).</a:t>
          </a:r>
          <a:endParaRPr lang="en-US"/>
        </a:p>
      </dgm:t>
    </dgm:pt>
    <dgm:pt modelId="{509D117E-01B0-48D4-8C48-FD84E924559A}" type="parTrans" cxnId="{E0889090-6B1D-461B-8710-AA8630D4342E}">
      <dgm:prSet/>
      <dgm:spPr/>
      <dgm:t>
        <a:bodyPr/>
        <a:lstStyle/>
        <a:p>
          <a:endParaRPr lang="en-US"/>
        </a:p>
      </dgm:t>
    </dgm:pt>
    <dgm:pt modelId="{F9354FD4-F81D-41BD-BB22-45F863B163D8}" type="sibTrans" cxnId="{E0889090-6B1D-461B-8710-AA8630D4342E}">
      <dgm:prSet/>
      <dgm:spPr/>
      <dgm:t>
        <a:bodyPr/>
        <a:lstStyle/>
        <a:p>
          <a:endParaRPr lang="en-US"/>
        </a:p>
      </dgm:t>
    </dgm:pt>
    <dgm:pt modelId="{BEB1841E-A3BE-4FA4-ABD7-9F3F3D160B0B}" type="pres">
      <dgm:prSet presAssocID="{EAACCADB-D0E7-40FC-AAFA-11672CA26141}" presName="Name0" presStyleCnt="0">
        <dgm:presLayoutVars>
          <dgm:dir/>
          <dgm:resizeHandles val="exact"/>
        </dgm:presLayoutVars>
      </dgm:prSet>
      <dgm:spPr/>
    </dgm:pt>
    <dgm:pt modelId="{B52ACDD4-BB22-4377-9531-04FB4A0F3874}" type="pres">
      <dgm:prSet presAssocID="{CE8B57C0-A5AB-4601-92BF-6686CD39696C}" presName="node" presStyleLbl="node1" presStyleIdx="0" presStyleCnt="19">
        <dgm:presLayoutVars>
          <dgm:bulletEnabled val="1"/>
        </dgm:presLayoutVars>
      </dgm:prSet>
      <dgm:spPr/>
    </dgm:pt>
    <dgm:pt modelId="{2E8E75E3-6A99-4700-8E22-AFC592AE4AA4}" type="pres">
      <dgm:prSet presAssocID="{C31459F2-1DBC-4B35-AEF1-0324D251F5B4}" presName="sibTrans" presStyleLbl="sibTrans1D1" presStyleIdx="0" presStyleCnt="18"/>
      <dgm:spPr/>
    </dgm:pt>
    <dgm:pt modelId="{D7EA45C0-549E-41A8-A998-76C14D0347C2}" type="pres">
      <dgm:prSet presAssocID="{C31459F2-1DBC-4B35-AEF1-0324D251F5B4}" presName="connectorText" presStyleLbl="sibTrans1D1" presStyleIdx="0" presStyleCnt="18"/>
      <dgm:spPr/>
    </dgm:pt>
    <dgm:pt modelId="{5F74E0AD-88BC-4260-A9AC-BF05A4D9B95E}" type="pres">
      <dgm:prSet presAssocID="{6C4DC320-1DBE-4107-8F1D-D36248CF5365}" presName="node" presStyleLbl="node1" presStyleIdx="1" presStyleCnt="19">
        <dgm:presLayoutVars>
          <dgm:bulletEnabled val="1"/>
        </dgm:presLayoutVars>
      </dgm:prSet>
      <dgm:spPr/>
    </dgm:pt>
    <dgm:pt modelId="{E001B12F-48C4-4031-9F58-967CD0358BE0}" type="pres">
      <dgm:prSet presAssocID="{468F5727-1F2B-49FD-9839-F6086DE646B0}" presName="sibTrans" presStyleLbl="sibTrans1D1" presStyleIdx="1" presStyleCnt="18"/>
      <dgm:spPr/>
    </dgm:pt>
    <dgm:pt modelId="{9E0C5D0D-5DF2-4735-810B-C3780B55D4A8}" type="pres">
      <dgm:prSet presAssocID="{468F5727-1F2B-49FD-9839-F6086DE646B0}" presName="connectorText" presStyleLbl="sibTrans1D1" presStyleIdx="1" presStyleCnt="18"/>
      <dgm:spPr/>
    </dgm:pt>
    <dgm:pt modelId="{6C13E478-4415-483B-80F7-33934C386EAE}" type="pres">
      <dgm:prSet presAssocID="{F20FA0E4-2A9C-4ED3-893B-08DA00C4B08B}" presName="node" presStyleLbl="node1" presStyleIdx="2" presStyleCnt="19">
        <dgm:presLayoutVars>
          <dgm:bulletEnabled val="1"/>
        </dgm:presLayoutVars>
      </dgm:prSet>
      <dgm:spPr/>
    </dgm:pt>
    <dgm:pt modelId="{C221F919-E9CA-4F9D-9F95-6AE6B7EC0384}" type="pres">
      <dgm:prSet presAssocID="{48A085A2-A197-4644-AD48-8342C95DECCD}" presName="sibTrans" presStyleLbl="sibTrans1D1" presStyleIdx="2" presStyleCnt="18"/>
      <dgm:spPr/>
    </dgm:pt>
    <dgm:pt modelId="{6F8EDB00-4AC7-4927-9BCE-08E0CD825DB6}" type="pres">
      <dgm:prSet presAssocID="{48A085A2-A197-4644-AD48-8342C95DECCD}" presName="connectorText" presStyleLbl="sibTrans1D1" presStyleIdx="2" presStyleCnt="18"/>
      <dgm:spPr/>
    </dgm:pt>
    <dgm:pt modelId="{5F7C56C6-D067-4D8E-AA13-614AC10EDF3A}" type="pres">
      <dgm:prSet presAssocID="{A0D693E1-1B67-4084-9AE2-7301B5D7480F}" presName="node" presStyleLbl="node1" presStyleIdx="3" presStyleCnt="19">
        <dgm:presLayoutVars>
          <dgm:bulletEnabled val="1"/>
        </dgm:presLayoutVars>
      </dgm:prSet>
      <dgm:spPr/>
    </dgm:pt>
    <dgm:pt modelId="{CD82D75B-370E-4162-A814-F6DD8689E6F5}" type="pres">
      <dgm:prSet presAssocID="{A6417A78-2E03-4F87-A36A-1A2FE3BB9390}" presName="sibTrans" presStyleLbl="sibTrans1D1" presStyleIdx="3" presStyleCnt="18"/>
      <dgm:spPr/>
    </dgm:pt>
    <dgm:pt modelId="{791167C0-DBD6-4F29-8A10-4DF9DB21CA04}" type="pres">
      <dgm:prSet presAssocID="{A6417A78-2E03-4F87-A36A-1A2FE3BB9390}" presName="connectorText" presStyleLbl="sibTrans1D1" presStyleIdx="3" presStyleCnt="18"/>
      <dgm:spPr/>
    </dgm:pt>
    <dgm:pt modelId="{E65BC8E5-9009-4875-A5BF-D172D7A0EBE2}" type="pres">
      <dgm:prSet presAssocID="{C27627AB-2832-4041-9967-EE904A398A3A}" presName="node" presStyleLbl="node1" presStyleIdx="4" presStyleCnt="19">
        <dgm:presLayoutVars>
          <dgm:bulletEnabled val="1"/>
        </dgm:presLayoutVars>
      </dgm:prSet>
      <dgm:spPr/>
    </dgm:pt>
    <dgm:pt modelId="{F842C64D-EE44-460A-A937-1C5DD272E8BE}" type="pres">
      <dgm:prSet presAssocID="{B37BFA52-5260-4FC7-A345-24B5BC1958E5}" presName="sibTrans" presStyleLbl="sibTrans1D1" presStyleIdx="4" presStyleCnt="18"/>
      <dgm:spPr/>
    </dgm:pt>
    <dgm:pt modelId="{9F914423-3E62-4208-9DC4-3499F745F5B6}" type="pres">
      <dgm:prSet presAssocID="{B37BFA52-5260-4FC7-A345-24B5BC1958E5}" presName="connectorText" presStyleLbl="sibTrans1D1" presStyleIdx="4" presStyleCnt="18"/>
      <dgm:spPr/>
    </dgm:pt>
    <dgm:pt modelId="{3BDB3398-CB51-4F94-8EAA-44C475F3F9AE}" type="pres">
      <dgm:prSet presAssocID="{D3A6FE8C-6230-42A2-BC09-23D1035A8B12}" presName="node" presStyleLbl="node1" presStyleIdx="5" presStyleCnt="19">
        <dgm:presLayoutVars>
          <dgm:bulletEnabled val="1"/>
        </dgm:presLayoutVars>
      </dgm:prSet>
      <dgm:spPr/>
    </dgm:pt>
    <dgm:pt modelId="{499B37A7-308D-4AA4-B2C4-35DF772DEF3E}" type="pres">
      <dgm:prSet presAssocID="{553249C5-D631-4153-90B3-0E70D7EEBB16}" presName="sibTrans" presStyleLbl="sibTrans1D1" presStyleIdx="5" presStyleCnt="18"/>
      <dgm:spPr/>
    </dgm:pt>
    <dgm:pt modelId="{B069D56E-4258-4A42-A1BE-6367845D9B91}" type="pres">
      <dgm:prSet presAssocID="{553249C5-D631-4153-90B3-0E70D7EEBB16}" presName="connectorText" presStyleLbl="sibTrans1D1" presStyleIdx="5" presStyleCnt="18"/>
      <dgm:spPr/>
    </dgm:pt>
    <dgm:pt modelId="{89A05535-7545-468D-ADBE-0E60B4928B31}" type="pres">
      <dgm:prSet presAssocID="{97B689D6-E698-4D75-B380-072B45E1DF84}" presName="node" presStyleLbl="node1" presStyleIdx="6" presStyleCnt="19">
        <dgm:presLayoutVars>
          <dgm:bulletEnabled val="1"/>
        </dgm:presLayoutVars>
      </dgm:prSet>
      <dgm:spPr/>
    </dgm:pt>
    <dgm:pt modelId="{6A40EB2E-9326-464F-BC1D-D32BBE3970DE}" type="pres">
      <dgm:prSet presAssocID="{783684D1-D273-4B4E-B868-9333DF9F34FE}" presName="sibTrans" presStyleLbl="sibTrans1D1" presStyleIdx="6" presStyleCnt="18"/>
      <dgm:spPr/>
    </dgm:pt>
    <dgm:pt modelId="{C8399604-5A6F-4363-B232-FDA8C31DA686}" type="pres">
      <dgm:prSet presAssocID="{783684D1-D273-4B4E-B868-9333DF9F34FE}" presName="connectorText" presStyleLbl="sibTrans1D1" presStyleIdx="6" presStyleCnt="18"/>
      <dgm:spPr/>
    </dgm:pt>
    <dgm:pt modelId="{F46996B5-320A-407F-A713-68E1110637B3}" type="pres">
      <dgm:prSet presAssocID="{5618F9E4-2BBC-424E-B5C6-1B387BA8293E}" presName="node" presStyleLbl="node1" presStyleIdx="7" presStyleCnt="19">
        <dgm:presLayoutVars>
          <dgm:bulletEnabled val="1"/>
        </dgm:presLayoutVars>
      </dgm:prSet>
      <dgm:spPr/>
    </dgm:pt>
    <dgm:pt modelId="{A0C2B3A0-D605-4F1B-8534-74724E86E9CF}" type="pres">
      <dgm:prSet presAssocID="{45F703B5-16C6-4829-A087-E72E00BB6F42}" presName="sibTrans" presStyleLbl="sibTrans1D1" presStyleIdx="7" presStyleCnt="18"/>
      <dgm:spPr/>
    </dgm:pt>
    <dgm:pt modelId="{FB01C40F-6542-455E-ADC9-94862A9475EC}" type="pres">
      <dgm:prSet presAssocID="{45F703B5-16C6-4829-A087-E72E00BB6F42}" presName="connectorText" presStyleLbl="sibTrans1D1" presStyleIdx="7" presStyleCnt="18"/>
      <dgm:spPr/>
    </dgm:pt>
    <dgm:pt modelId="{0E57B0F2-F0CD-4EA0-AB19-EC58C3938629}" type="pres">
      <dgm:prSet presAssocID="{34FBD846-1765-4B89-8726-C042E2C821BA}" presName="node" presStyleLbl="node1" presStyleIdx="8" presStyleCnt="19">
        <dgm:presLayoutVars>
          <dgm:bulletEnabled val="1"/>
        </dgm:presLayoutVars>
      </dgm:prSet>
      <dgm:spPr/>
    </dgm:pt>
    <dgm:pt modelId="{F913539D-3977-44CE-ADEB-2947CF6EF10E}" type="pres">
      <dgm:prSet presAssocID="{9EAEA839-EE17-4BBF-B95E-F97872548259}" presName="sibTrans" presStyleLbl="sibTrans1D1" presStyleIdx="8" presStyleCnt="18"/>
      <dgm:spPr/>
    </dgm:pt>
    <dgm:pt modelId="{DD49ABD2-3B67-42C6-BB7C-91FE967FA428}" type="pres">
      <dgm:prSet presAssocID="{9EAEA839-EE17-4BBF-B95E-F97872548259}" presName="connectorText" presStyleLbl="sibTrans1D1" presStyleIdx="8" presStyleCnt="18"/>
      <dgm:spPr/>
    </dgm:pt>
    <dgm:pt modelId="{FC5049DF-B7AD-4C7F-BFCB-F26FB7CB6DA5}" type="pres">
      <dgm:prSet presAssocID="{B6169961-2793-4EC3-9B1C-9BCD277E85DF}" presName="node" presStyleLbl="node1" presStyleIdx="9" presStyleCnt="19">
        <dgm:presLayoutVars>
          <dgm:bulletEnabled val="1"/>
        </dgm:presLayoutVars>
      </dgm:prSet>
      <dgm:spPr/>
    </dgm:pt>
    <dgm:pt modelId="{A35F9F24-53BD-4663-A15E-A08CEA72B6B9}" type="pres">
      <dgm:prSet presAssocID="{CF1E0AF2-325A-4239-8432-3273D3786BAE}" presName="sibTrans" presStyleLbl="sibTrans1D1" presStyleIdx="9" presStyleCnt="18"/>
      <dgm:spPr/>
    </dgm:pt>
    <dgm:pt modelId="{70CB3336-EFC6-4877-8102-065F9050E9D1}" type="pres">
      <dgm:prSet presAssocID="{CF1E0AF2-325A-4239-8432-3273D3786BAE}" presName="connectorText" presStyleLbl="sibTrans1D1" presStyleIdx="9" presStyleCnt="18"/>
      <dgm:spPr/>
    </dgm:pt>
    <dgm:pt modelId="{1AFEF984-D9AF-4038-848B-45728F6F8442}" type="pres">
      <dgm:prSet presAssocID="{046C1E3F-1BEC-4A0B-8A5B-2C4F76A5C67C}" presName="node" presStyleLbl="node1" presStyleIdx="10" presStyleCnt="19">
        <dgm:presLayoutVars>
          <dgm:bulletEnabled val="1"/>
        </dgm:presLayoutVars>
      </dgm:prSet>
      <dgm:spPr/>
    </dgm:pt>
    <dgm:pt modelId="{FC8DA12D-2AD0-4220-8232-5B42FB06C465}" type="pres">
      <dgm:prSet presAssocID="{8685430F-502A-443E-9045-11FFB25FDE9C}" presName="sibTrans" presStyleLbl="sibTrans1D1" presStyleIdx="10" presStyleCnt="18"/>
      <dgm:spPr/>
    </dgm:pt>
    <dgm:pt modelId="{CC2A8BFE-8FBF-45B6-BF8D-CBE486FB0348}" type="pres">
      <dgm:prSet presAssocID="{8685430F-502A-443E-9045-11FFB25FDE9C}" presName="connectorText" presStyleLbl="sibTrans1D1" presStyleIdx="10" presStyleCnt="18"/>
      <dgm:spPr/>
    </dgm:pt>
    <dgm:pt modelId="{AC55C393-BE4F-4A06-89BC-D13EBD148E7C}" type="pres">
      <dgm:prSet presAssocID="{7606D349-D931-4431-86A9-5537234758ED}" presName="node" presStyleLbl="node1" presStyleIdx="11" presStyleCnt="19">
        <dgm:presLayoutVars>
          <dgm:bulletEnabled val="1"/>
        </dgm:presLayoutVars>
      </dgm:prSet>
      <dgm:spPr/>
    </dgm:pt>
    <dgm:pt modelId="{BFBED1B7-5007-4CB5-A79F-6DC6F05845EE}" type="pres">
      <dgm:prSet presAssocID="{737426FF-26AE-48F4-BF31-8350F42153A1}" presName="sibTrans" presStyleLbl="sibTrans1D1" presStyleIdx="11" presStyleCnt="18"/>
      <dgm:spPr/>
    </dgm:pt>
    <dgm:pt modelId="{6164206F-BF2B-4E2A-929A-6F7E1F9D7650}" type="pres">
      <dgm:prSet presAssocID="{737426FF-26AE-48F4-BF31-8350F42153A1}" presName="connectorText" presStyleLbl="sibTrans1D1" presStyleIdx="11" presStyleCnt="18"/>
      <dgm:spPr/>
    </dgm:pt>
    <dgm:pt modelId="{F38D4BBD-D4E7-45CB-9746-5883EBB8AA56}" type="pres">
      <dgm:prSet presAssocID="{BB2D1D2D-8166-4AB4-A004-F54C152F5D68}" presName="node" presStyleLbl="node1" presStyleIdx="12" presStyleCnt="19">
        <dgm:presLayoutVars>
          <dgm:bulletEnabled val="1"/>
        </dgm:presLayoutVars>
      </dgm:prSet>
      <dgm:spPr/>
    </dgm:pt>
    <dgm:pt modelId="{D78763A7-F065-4A38-8513-B4B18FC7051C}" type="pres">
      <dgm:prSet presAssocID="{0BC64983-0CA8-44A6-BFE4-C37F546186D9}" presName="sibTrans" presStyleLbl="sibTrans1D1" presStyleIdx="12" presStyleCnt="18"/>
      <dgm:spPr/>
    </dgm:pt>
    <dgm:pt modelId="{A72E974A-65A7-4869-AA74-64B0B2BAFC07}" type="pres">
      <dgm:prSet presAssocID="{0BC64983-0CA8-44A6-BFE4-C37F546186D9}" presName="connectorText" presStyleLbl="sibTrans1D1" presStyleIdx="12" presStyleCnt="18"/>
      <dgm:spPr/>
    </dgm:pt>
    <dgm:pt modelId="{37772E37-8B60-4D64-94A2-83A86C8F7804}" type="pres">
      <dgm:prSet presAssocID="{FF2FD9D1-787C-4706-B84C-688565AA609F}" presName="node" presStyleLbl="node1" presStyleIdx="13" presStyleCnt="19">
        <dgm:presLayoutVars>
          <dgm:bulletEnabled val="1"/>
        </dgm:presLayoutVars>
      </dgm:prSet>
      <dgm:spPr/>
    </dgm:pt>
    <dgm:pt modelId="{1CB34BC8-9A51-4CE4-BE06-A47B6CAAE81C}" type="pres">
      <dgm:prSet presAssocID="{86D3792B-B36C-4877-B0AA-FF82188B8113}" presName="sibTrans" presStyleLbl="sibTrans1D1" presStyleIdx="13" presStyleCnt="18"/>
      <dgm:spPr/>
    </dgm:pt>
    <dgm:pt modelId="{62439B82-58AB-41E5-BFBC-8258F50D0EAE}" type="pres">
      <dgm:prSet presAssocID="{86D3792B-B36C-4877-B0AA-FF82188B8113}" presName="connectorText" presStyleLbl="sibTrans1D1" presStyleIdx="13" presStyleCnt="18"/>
      <dgm:spPr/>
    </dgm:pt>
    <dgm:pt modelId="{919E54DD-1A23-40B0-9EB6-BA21A5E3F9CE}" type="pres">
      <dgm:prSet presAssocID="{6D4DFD71-EF66-4D11-8312-F13BF16D244D}" presName="node" presStyleLbl="node1" presStyleIdx="14" presStyleCnt="19">
        <dgm:presLayoutVars>
          <dgm:bulletEnabled val="1"/>
        </dgm:presLayoutVars>
      </dgm:prSet>
      <dgm:spPr/>
    </dgm:pt>
    <dgm:pt modelId="{23DD8E38-9A95-494A-A49E-00A70B255AFA}" type="pres">
      <dgm:prSet presAssocID="{1BDA84CA-60B1-40A8-BD0A-449188D55F4A}" presName="sibTrans" presStyleLbl="sibTrans1D1" presStyleIdx="14" presStyleCnt="18"/>
      <dgm:spPr/>
    </dgm:pt>
    <dgm:pt modelId="{AF9CE88B-DE14-4AA9-A25B-2BCB711BF3CD}" type="pres">
      <dgm:prSet presAssocID="{1BDA84CA-60B1-40A8-BD0A-449188D55F4A}" presName="connectorText" presStyleLbl="sibTrans1D1" presStyleIdx="14" presStyleCnt="18"/>
      <dgm:spPr/>
    </dgm:pt>
    <dgm:pt modelId="{6BBE4A45-DED4-4FE9-AF25-7F926786B2DF}" type="pres">
      <dgm:prSet presAssocID="{6625A263-8B3D-4EDF-9AD5-9E97D556C191}" presName="node" presStyleLbl="node1" presStyleIdx="15" presStyleCnt="19">
        <dgm:presLayoutVars>
          <dgm:bulletEnabled val="1"/>
        </dgm:presLayoutVars>
      </dgm:prSet>
      <dgm:spPr/>
    </dgm:pt>
    <dgm:pt modelId="{EACAB12E-5F69-4066-8319-81A773D7DBFC}" type="pres">
      <dgm:prSet presAssocID="{D99CDB82-656D-40B8-AD14-F5E98252DE24}" presName="sibTrans" presStyleLbl="sibTrans1D1" presStyleIdx="15" presStyleCnt="18"/>
      <dgm:spPr/>
    </dgm:pt>
    <dgm:pt modelId="{F39540A6-D876-4F62-B25E-EC48B7147C97}" type="pres">
      <dgm:prSet presAssocID="{D99CDB82-656D-40B8-AD14-F5E98252DE24}" presName="connectorText" presStyleLbl="sibTrans1D1" presStyleIdx="15" presStyleCnt="18"/>
      <dgm:spPr/>
    </dgm:pt>
    <dgm:pt modelId="{DA168A8C-1203-49C4-A4AF-53F1CBC53B36}" type="pres">
      <dgm:prSet presAssocID="{EDC8030D-68B3-4913-A25F-BCA93FA66921}" presName="node" presStyleLbl="node1" presStyleIdx="16" presStyleCnt="19">
        <dgm:presLayoutVars>
          <dgm:bulletEnabled val="1"/>
        </dgm:presLayoutVars>
      </dgm:prSet>
      <dgm:spPr/>
    </dgm:pt>
    <dgm:pt modelId="{A3C06029-B469-44B4-9586-2823BC6432EE}" type="pres">
      <dgm:prSet presAssocID="{3797F46E-2949-4550-BC2F-D9526E011A48}" presName="sibTrans" presStyleLbl="sibTrans1D1" presStyleIdx="16" presStyleCnt="18"/>
      <dgm:spPr/>
    </dgm:pt>
    <dgm:pt modelId="{A9DD9AD0-446A-4B1F-9A37-D83AB8EF0579}" type="pres">
      <dgm:prSet presAssocID="{3797F46E-2949-4550-BC2F-D9526E011A48}" presName="connectorText" presStyleLbl="sibTrans1D1" presStyleIdx="16" presStyleCnt="18"/>
      <dgm:spPr/>
    </dgm:pt>
    <dgm:pt modelId="{04758154-A0B7-45A1-AAFA-14687BDF0E5A}" type="pres">
      <dgm:prSet presAssocID="{AA8581FC-7F52-4D19-8899-7B6116879D97}" presName="node" presStyleLbl="node1" presStyleIdx="17" presStyleCnt="19">
        <dgm:presLayoutVars>
          <dgm:bulletEnabled val="1"/>
        </dgm:presLayoutVars>
      </dgm:prSet>
      <dgm:spPr/>
    </dgm:pt>
    <dgm:pt modelId="{9092597D-AB61-4508-804D-265EF3208B48}" type="pres">
      <dgm:prSet presAssocID="{D6BFBB58-27AE-4BCF-97C6-A3DE2D15C44D}" presName="sibTrans" presStyleLbl="sibTrans1D1" presStyleIdx="17" presStyleCnt="18"/>
      <dgm:spPr/>
    </dgm:pt>
    <dgm:pt modelId="{FFF86084-9EEA-4FAC-B090-611A121B5AD8}" type="pres">
      <dgm:prSet presAssocID="{D6BFBB58-27AE-4BCF-97C6-A3DE2D15C44D}" presName="connectorText" presStyleLbl="sibTrans1D1" presStyleIdx="17" presStyleCnt="18"/>
      <dgm:spPr/>
    </dgm:pt>
    <dgm:pt modelId="{EEE05A56-7896-4927-A8D7-84D7FDE4DAA5}" type="pres">
      <dgm:prSet presAssocID="{4407559B-8625-4498-887D-1ADF6F8FF2A6}" presName="node" presStyleLbl="node1" presStyleIdx="18" presStyleCnt="19">
        <dgm:presLayoutVars>
          <dgm:bulletEnabled val="1"/>
        </dgm:presLayoutVars>
      </dgm:prSet>
      <dgm:spPr/>
    </dgm:pt>
  </dgm:ptLst>
  <dgm:cxnLst>
    <dgm:cxn modelId="{35FAF601-5D9E-489A-A26F-7B35F19C168B}" type="presOf" srcId="{BB2D1D2D-8166-4AB4-A004-F54C152F5D68}" destId="{F38D4BBD-D4E7-45CB-9746-5883EBB8AA56}" srcOrd="0" destOrd="0" presId="urn:microsoft.com/office/officeart/2016/7/layout/RepeatingBendingProcessNew"/>
    <dgm:cxn modelId="{3FE7A80B-8036-4092-8B60-441B58CCE177}" type="presOf" srcId="{0BC64983-0CA8-44A6-BFE4-C37F546186D9}" destId="{A72E974A-65A7-4869-AA74-64B0B2BAFC07}" srcOrd="1" destOrd="0" presId="urn:microsoft.com/office/officeart/2016/7/layout/RepeatingBendingProcessNew"/>
    <dgm:cxn modelId="{D1C83E0E-2391-4CB3-B9F1-1040E34BBE5C}" type="presOf" srcId="{C27627AB-2832-4041-9967-EE904A398A3A}" destId="{E65BC8E5-9009-4875-A5BF-D172D7A0EBE2}" srcOrd="0" destOrd="0" presId="urn:microsoft.com/office/officeart/2016/7/layout/RepeatingBendingProcessNew"/>
    <dgm:cxn modelId="{A8B3E50E-5F2B-4D7D-89C5-167816BACB14}" srcId="{EAACCADB-D0E7-40FC-AAFA-11672CA26141}" destId="{5618F9E4-2BBC-424E-B5C6-1B387BA8293E}" srcOrd="7" destOrd="0" parTransId="{55992FD6-F823-4B99-98D5-27DCE9103DF5}" sibTransId="{45F703B5-16C6-4829-A087-E72E00BB6F42}"/>
    <dgm:cxn modelId="{D459D30F-C291-4A43-911D-BF041DC4A6F6}" srcId="{EAACCADB-D0E7-40FC-AAFA-11672CA26141}" destId="{6625A263-8B3D-4EDF-9AD5-9E97D556C191}" srcOrd="15" destOrd="0" parTransId="{8CA3A71A-693C-451D-B967-447B12E210D6}" sibTransId="{D99CDB82-656D-40B8-AD14-F5E98252DE24}"/>
    <dgm:cxn modelId="{41328315-5021-4A44-97E2-198EE9763451}" type="presOf" srcId="{5618F9E4-2BBC-424E-B5C6-1B387BA8293E}" destId="{F46996B5-320A-407F-A713-68E1110637B3}" srcOrd="0" destOrd="0" presId="urn:microsoft.com/office/officeart/2016/7/layout/RepeatingBendingProcessNew"/>
    <dgm:cxn modelId="{B737061C-20E5-4F6D-BE66-B94152BE6043}" type="presOf" srcId="{EAACCADB-D0E7-40FC-AAFA-11672CA26141}" destId="{BEB1841E-A3BE-4FA4-ABD7-9F3F3D160B0B}" srcOrd="0" destOrd="0" presId="urn:microsoft.com/office/officeart/2016/7/layout/RepeatingBendingProcessNew"/>
    <dgm:cxn modelId="{AFBC561C-61DB-4D23-8AD0-40E6AFF9DEC4}" type="presOf" srcId="{B37BFA52-5260-4FC7-A345-24B5BC1958E5}" destId="{9F914423-3E62-4208-9DC4-3499F745F5B6}" srcOrd="1" destOrd="0" presId="urn:microsoft.com/office/officeart/2016/7/layout/RepeatingBendingProcessNew"/>
    <dgm:cxn modelId="{BB69B41D-CFE1-4977-A5F0-B954F35E38A2}" srcId="{EAACCADB-D0E7-40FC-AAFA-11672CA26141}" destId="{FF2FD9D1-787C-4706-B84C-688565AA609F}" srcOrd="13" destOrd="0" parTransId="{5678D9A1-1A83-4C67-B4B7-02E1CF895DF1}" sibTransId="{86D3792B-B36C-4877-B0AA-FF82188B8113}"/>
    <dgm:cxn modelId="{F97BE121-831A-4746-B902-10AF71755872}" type="presOf" srcId="{046C1E3F-1BEC-4A0B-8A5B-2C4F76A5C67C}" destId="{1AFEF984-D9AF-4038-848B-45728F6F8442}" srcOrd="0" destOrd="0" presId="urn:microsoft.com/office/officeart/2016/7/layout/RepeatingBendingProcessNew"/>
    <dgm:cxn modelId="{7EEC9726-7C52-4A13-AE06-9269E70AD394}" type="presOf" srcId="{D6BFBB58-27AE-4BCF-97C6-A3DE2D15C44D}" destId="{9092597D-AB61-4508-804D-265EF3208B48}" srcOrd="0" destOrd="0" presId="urn:microsoft.com/office/officeart/2016/7/layout/RepeatingBendingProcessNew"/>
    <dgm:cxn modelId="{17EA1028-46D1-4CBC-9E72-DB031976566A}" type="presOf" srcId="{7606D349-D931-4431-86A9-5537234758ED}" destId="{AC55C393-BE4F-4A06-89BC-D13EBD148E7C}" srcOrd="0" destOrd="0" presId="urn:microsoft.com/office/officeart/2016/7/layout/RepeatingBendingProcessNew"/>
    <dgm:cxn modelId="{6B602A2E-A432-4532-9654-103846C166DA}" type="presOf" srcId="{48A085A2-A197-4644-AD48-8342C95DECCD}" destId="{6F8EDB00-4AC7-4927-9BCE-08E0CD825DB6}" srcOrd="1" destOrd="0" presId="urn:microsoft.com/office/officeart/2016/7/layout/RepeatingBendingProcessNew"/>
    <dgm:cxn modelId="{EE0B7E2E-4B1A-4210-ADBE-9084B6089195}" type="presOf" srcId="{97B689D6-E698-4D75-B380-072B45E1DF84}" destId="{89A05535-7545-468D-ADBE-0E60B4928B31}" srcOrd="0" destOrd="0" presId="urn:microsoft.com/office/officeart/2016/7/layout/RepeatingBendingProcessNew"/>
    <dgm:cxn modelId="{E6BC1C30-1D58-47A3-9BB4-198567A7A41A}" type="presOf" srcId="{737426FF-26AE-48F4-BF31-8350F42153A1}" destId="{6164206F-BF2B-4E2A-929A-6F7E1F9D7650}" srcOrd="1" destOrd="0" presId="urn:microsoft.com/office/officeart/2016/7/layout/RepeatingBendingProcessNew"/>
    <dgm:cxn modelId="{4F4FB43A-F855-4064-B211-E3C3843C83C7}" srcId="{EAACCADB-D0E7-40FC-AAFA-11672CA26141}" destId="{AA8581FC-7F52-4D19-8899-7B6116879D97}" srcOrd="17" destOrd="0" parTransId="{60BFB342-A9D7-404D-92E7-3033AE3BE2D6}" sibTransId="{D6BFBB58-27AE-4BCF-97C6-A3DE2D15C44D}"/>
    <dgm:cxn modelId="{3B87233B-C0AF-48CA-8F56-1D91F8C395B8}" srcId="{EAACCADB-D0E7-40FC-AAFA-11672CA26141}" destId="{046C1E3F-1BEC-4A0B-8A5B-2C4F76A5C67C}" srcOrd="10" destOrd="0" parTransId="{15278C82-7888-4994-95B2-3F8C4DA28F00}" sibTransId="{8685430F-502A-443E-9045-11FFB25FDE9C}"/>
    <dgm:cxn modelId="{AE074E5B-D457-4C81-8F01-3B73E16C8375}" type="presOf" srcId="{A0D693E1-1B67-4084-9AE2-7301B5D7480F}" destId="{5F7C56C6-D067-4D8E-AA13-614AC10EDF3A}" srcOrd="0" destOrd="0" presId="urn:microsoft.com/office/officeart/2016/7/layout/RepeatingBendingProcessNew"/>
    <dgm:cxn modelId="{EE5A1E5C-7088-4219-B194-A8836D888F0D}" type="presOf" srcId="{86D3792B-B36C-4877-B0AA-FF82188B8113}" destId="{62439B82-58AB-41E5-BFBC-8258F50D0EAE}" srcOrd="1" destOrd="0" presId="urn:microsoft.com/office/officeart/2016/7/layout/RepeatingBendingProcessNew"/>
    <dgm:cxn modelId="{9152CC41-B789-4CEE-9317-401EAE1E9CA0}" srcId="{EAACCADB-D0E7-40FC-AAFA-11672CA26141}" destId="{CE8B57C0-A5AB-4601-92BF-6686CD39696C}" srcOrd="0" destOrd="0" parTransId="{33A07CD7-7F70-475B-85F6-9F9A89A46733}" sibTransId="{C31459F2-1DBC-4B35-AEF1-0324D251F5B4}"/>
    <dgm:cxn modelId="{0A22B443-9F25-485C-BEE8-56A0365E8039}" type="presOf" srcId="{C31459F2-1DBC-4B35-AEF1-0324D251F5B4}" destId="{2E8E75E3-6A99-4700-8E22-AFC592AE4AA4}" srcOrd="0" destOrd="0" presId="urn:microsoft.com/office/officeart/2016/7/layout/RepeatingBendingProcessNew"/>
    <dgm:cxn modelId="{DF814064-7CA5-4B76-BF32-B260240CD8CE}" type="presOf" srcId="{6C4DC320-1DBE-4107-8F1D-D36248CF5365}" destId="{5F74E0AD-88BC-4260-A9AC-BF05A4D9B95E}" srcOrd="0" destOrd="0" presId="urn:microsoft.com/office/officeart/2016/7/layout/RepeatingBendingProcessNew"/>
    <dgm:cxn modelId="{CD3B6E44-C3D9-4F6B-8284-ED715B199F17}" type="presOf" srcId="{6625A263-8B3D-4EDF-9AD5-9E97D556C191}" destId="{6BBE4A45-DED4-4FE9-AF25-7F926786B2DF}" srcOrd="0" destOrd="0" presId="urn:microsoft.com/office/officeart/2016/7/layout/RepeatingBendingProcessNew"/>
    <dgm:cxn modelId="{4C767144-98BA-4D19-9DBF-0AB196E16D83}" type="presOf" srcId="{45F703B5-16C6-4829-A087-E72E00BB6F42}" destId="{FB01C40F-6542-455E-ADC9-94862A9475EC}" srcOrd="1" destOrd="0" presId="urn:microsoft.com/office/officeart/2016/7/layout/RepeatingBendingProcessNew"/>
    <dgm:cxn modelId="{24821066-F186-4650-A3FE-B2A72D6E6822}" srcId="{EAACCADB-D0E7-40FC-AAFA-11672CA26141}" destId="{D3A6FE8C-6230-42A2-BC09-23D1035A8B12}" srcOrd="5" destOrd="0" parTransId="{8D13D03A-AB20-4CBD-8481-E524627351D0}" sibTransId="{553249C5-D631-4153-90B3-0E70D7EEBB16}"/>
    <dgm:cxn modelId="{26990F68-477E-4AD5-97B4-447A3FE53415}" type="presOf" srcId="{9EAEA839-EE17-4BBF-B95E-F97872548259}" destId="{F913539D-3977-44CE-ADEB-2947CF6EF10E}" srcOrd="0" destOrd="0" presId="urn:microsoft.com/office/officeart/2016/7/layout/RepeatingBendingProcessNew"/>
    <dgm:cxn modelId="{51256649-737E-4FB5-BE3A-15EC5DE6CC18}" srcId="{EAACCADB-D0E7-40FC-AAFA-11672CA26141}" destId="{97B689D6-E698-4D75-B380-072B45E1DF84}" srcOrd="6" destOrd="0" parTransId="{5B77BE96-2DB1-4576-937D-8A234BB51E8E}" sibTransId="{783684D1-D273-4B4E-B868-9333DF9F34FE}"/>
    <dgm:cxn modelId="{F2DA5F6D-8615-4B7E-836C-937C087B27CE}" srcId="{EAACCADB-D0E7-40FC-AAFA-11672CA26141}" destId="{F20FA0E4-2A9C-4ED3-893B-08DA00C4B08B}" srcOrd="2" destOrd="0" parTransId="{1FE86D42-3AED-4339-B3FC-A8098BD6DC13}" sibTransId="{48A085A2-A197-4644-AD48-8342C95DECCD}"/>
    <dgm:cxn modelId="{6D87EC6E-153A-4BE7-B33F-F8A677136A1E}" type="presOf" srcId="{B6169961-2793-4EC3-9B1C-9BCD277E85DF}" destId="{FC5049DF-B7AD-4C7F-BFCB-F26FB7CB6DA5}" srcOrd="0" destOrd="0" presId="urn:microsoft.com/office/officeart/2016/7/layout/RepeatingBendingProcessNew"/>
    <dgm:cxn modelId="{813F4A50-2E6F-414C-ACB6-A24ABCD22625}" type="presOf" srcId="{9EAEA839-EE17-4BBF-B95E-F97872548259}" destId="{DD49ABD2-3B67-42C6-BB7C-91FE967FA428}" srcOrd="1" destOrd="0" presId="urn:microsoft.com/office/officeart/2016/7/layout/RepeatingBendingProcessNew"/>
    <dgm:cxn modelId="{E4D8B771-C8FE-4571-92E6-843086C53D9C}" type="presOf" srcId="{783684D1-D273-4B4E-B868-9333DF9F34FE}" destId="{C8399604-5A6F-4363-B232-FDA8C31DA686}" srcOrd="1" destOrd="0" presId="urn:microsoft.com/office/officeart/2016/7/layout/RepeatingBendingProcessNew"/>
    <dgm:cxn modelId="{E5B94C75-DE21-46D0-8E55-3FCB5345EAF5}" type="presOf" srcId="{CE8B57C0-A5AB-4601-92BF-6686CD39696C}" destId="{B52ACDD4-BB22-4377-9531-04FB4A0F3874}" srcOrd="0" destOrd="0" presId="urn:microsoft.com/office/officeart/2016/7/layout/RepeatingBendingProcessNew"/>
    <dgm:cxn modelId="{72BD2177-66DB-49C6-8A5F-7919A553E08B}" srcId="{EAACCADB-D0E7-40FC-AAFA-11672CA26141}" destId="{6C4DC320-1DBE-4107-8F1D-D36248CF5365}" srcOrd="1" destOrd="0" parTransId="{499FC2D9-84D3-4E71-AFB3-E1EFA96B408D}" sibTransId="{468F5727-1F2B-49FD-9839-F6086DE646B0}"/>
    <dgm:cxn modelId="{91D7CA58-4A4C-42EF-A8A0-293C85FDA539}" srcId="{EAACCADB-D0E7-40FC-AAFA-11672CA26141}" destId="{34FBD846-1765-4B89-8726-C042E2C821BA}" srcOrd="8" destOrd="0" parTransId="{6A9013B6-0273-4DD9-BFD7-98F818542438}" sibTransId="{9EAEA839-EE17-4BBF-B95E-F97872548259}"/>
    <dgm:cxn modelId="{87139D7C-2252-487B-BC22-F0ABBBA703D0}" type="presOf" srcId="{CF1E0AF2-325A-4239-8432-3273D3786BAE}" destId="{A35F9F24-53BD-4663-A15E-A08CEA72B6B9}" srcOrd="0" destOrd="0" presId="urn:microsoft.com/office/officeart/2016/7/layout/RepeatingBendingProcessNew"/>
    <dgm:cxn modelId="{3A49A77E-8C1F-487B-BDF8-B3918BE83AC2}" type="presOf" srcId="{48A085A2-A197-4644-AD48-8342C95DECCD}" destId="{C221F919-E9CA-4F9D-9F95-6AE6B7EC0384}" srcOrd="0" destOrd="0" presId="urn:microsoft.com/office/officeart/2016/7/layout/RepeatingBendingProcessNew"/>
    <dgm:cxn modelId="{8D0AB980-745A-4E7D-9731-CF642D4441FE}" type="presOf" srcId="{D99CDB82-656D-40B8-AD14-F5E98252DE24}" destId="{F39540A6-D876-4F62-B25E-EC48B7147C97}" srcOrd="1" destOrd="0" presId="urn:microsoft.com/office/officeart/2016/7/layout/RepeatingBendingProcessNew"/>
    <dgm:cxn modelId="{6127CE80-FE09-4F77-92A9-47B5A0F43927}" srcId="{EAACCADB-D0E7-40FC-AAFA-11672CA26141}" destId="{A0D693E1-1B67-4084-9AE2-7301B5D7480F}" srcOrd="3" destOrd="0" parTransId="{6A4E1A1F-9C96-48E8-B10F-E9950A8FA2A0}" sibTransId="{A6417A78-2E03-4F87-A36A-1A2FE3BB9390}"/>
    <dgm:cxn modelId="{95518182-FFF7-4E09-BD14-02472B5B3A5C}" type="presOf" srcId="{8685430F-502A-443E-9045-11FFB25FDE9C}" destId="{CC2A8BFE-8FBF-45B6-BF8D-CBE486FB0348}" srcOrd="1" destOrd="0" presId="urn:microsoft.com/office/officeart/2016/7/layout/RepeatingBendingProcessNew"/>
    <dgm:cxn modelId="{E3D4298D-43C7-4686-855A-2F6E5B555812}" type="presOf" srcId="{EDC8030D-68B3-4913-A25F-BCA93FA66921}" destId="{DA168A8C-1203-49C4-A4AF-53F1CBC53B36}" srcOrd="0" destOrd="0" presId="urn:microsoft.com/office/officeart/2016/7/layout/RepeatingBendingProcessNew"/>
    <dgm:cxn modelId="{4E795890-9875-474F-A80C-24B83B89A905}" type="presOf" srcId="{34FBD846-1765-4B89-8726-C042E2C821BA}" destId="{0E57B0F2-F0CD-4EA0-AB19-EC58C3938629}" srcOrd="0" destOrd="0" presId="urn:microsoft.com/office/officeart/2016/7/layout/RepeatingBendingProcessNew"/>
    <dgm:cxn modelId="{E0889090-6B1D-461B-8710-AA8630D4342E}" srcId="{EAACCADB-D0E7-40FC-AAFA-11672CA26141}" destId="{4407559B-8625-4498-887D-1ADF6F8FF2A6}" srcOrd="18" destOrd="0" parTransId="{509D117E-01B0-48D4-8C48-FD84E924559A}" sibTransId="{F9354FD4-F81D-41BD-BB22-45F863B163D8}"/>
    <dgm:cxn modelId="{D18DDB90-F4A1-42B6-BAA8-70A08F461E28}" type="presOf" srcId="{AA8581FC-7F52-4D19-8899-7B6116879D97}" destId="{04758154-A0B7-45A1-AAFA-14687BDF0E5A}" srcOrd="0" destOrd="0" presId="urn:microsoft.com/office/officeart/2016/7/layout/RepeatingBendingProcessNew"/>
    <dgm:cxn modelId="{1919A392-2C7F-4FAD-8664-8D68A850FA13}" srcId="{EAACCADB-D0E7-40FC-AAFA-11672CA26141}" destId="{6D4DFD71-EF66-4D11-8312-F13BF16D244D}" srcOrd="14" destOrd="0" parTransId="{25FDD5E3-FC41-40E6-AFB7-58A064BAE7C2}" sibTransId="{1BDA84CA-60B1-40A8-BD0A-449188D55F4A}"/>
    <dgm:cxn modelId="{1099BC92-550A-48F2-8DFF-D152683C21B4}" type="presOf" srcId="{C31459F2-1DBC-4B35-AEF1-0324D251F5B4}" destId="{D7EA45C0-549E-41A8-A998-76C14D0347C2}" srcOrd="1" destOrd="0" presId="urn:microsoft.com/office/officeart/2016/7/layout/RepeatingBendingProcessNew"/>
    <dgm:cxn modelId="{819FDD95-5196-431A-B58F-E3DE2AA2DFA7}" type="presOf" srcId="{468F5727-1F2B-49FD-9839-F6086DE646B0}" destId="{E001B12F-48C4-4031-9F58-967CD0358BE0}" srcOrd="0" destOrd="0" presId="urn:microsoft.com/office/officeart/2016/7/layout/RepeatingBendingProcessNew"/>
    <dgm:cxn modelId="{2D36659E-9347-436E-8083-2B47D13280CB}" type="presOf" srcId="{553249C5-D631-4153-90B3-0E70D7EEBB16}" destId="{B069D56E-4258-4A42-A1BE-6367845D9B91}" srcOrd="1" destOrd="0" presId="urn:microsoft.com/office/officeart/2016/7/layout/RepeatingBendingProcessNew"/>
    <dgm:cxn modelId="{A5F950A2-CE2C-48ED-BA5E-7059077A97C8}" type="presOf" srcId="{1BDA84CA-60B1-40A8-BD0A-449188D55F4A}" destId="{AF9CE88B-DE14-4AA9-A25B-2BCB711BF3CD}" srcOrd="1" destOrd="0" presId="urn:microsoft.com/office/officeart/2016/7/layout/RepeatingBendingProcessNew"/>
    <dgm:cxn modelId="{91D498A3-3AD9-4BB2-A72C-3B7694BF05AA}" type="presOf" srcId="{8685430F-502A-443E-9045-11FFB25FDE9C}" destId="{FC8DA12D-2AD0-4220-8232-5B42FB06C465}" srcOrd="0" destOrd="0" presId="urn:microsoft.com/office/officeart/2016/7/layout/RepeatingBendingProcessNew"/>
    <dgm:cxn modelId="{516A1FA4-8000-4E2C-906F-6A0A0D735531}" type="presOf" srcId="{4407559B-8625-4498-887D-1ADF6F8FF2A6}" destId="{EEE05A56-7896-4927-A8D7-84D7FDE4DAA5}" srcOrd="0" destOrd="0" presId="urn:microsoft.com/office/officeart/2016/7/layout/RepeatingBendingProcessNew"/>
    <dgm:cxn modelId="{70B8F6B2-CC91-47B6-9AE3-62F76FD6028B}" type="presOf" srcId="{A6417A78-2E03-4F87-A36A-1A2FE3BB9390}" destId="{791167C0-DBD6-4F29-8A10-4DF9DB21CA04}" srcOrd="1" destOrd="0" presId="urn:microsoft.com/office/officeart/2016/7/layout/RepeatingBendingProcessNew"/>
    <dgm:cxn modelId="{E065A6B4-9EF4-45EA-A90F-6DF22E2097C7}" type="presOf" srcId="{553249C5-D631-4153-90B3-0E70D7EEBB16}" destId="{499B37A7-308D-4AA4-B2C4-35DF772DEF3E}" srcOrd="0" destOrd="0" presId="urn:microsoft.com/office/officeart/2016/7/layout/RepeatingBendingProcessNew"/>
    <dgm:cxn modelId="{7E0042B7-D035-49C8-8400-F8122143CE4F}" type="presOf" srcId="{6D4DFD71-EF66-4D11-8312-F13BF16D244D}" destId="{919E54DD-1A23-40B0-9EB6-BA21A5E3F9CE}" srcOrd="0" destOrd="0" presId="urn:microsoft.com/office/officeart/2016/7/layout/RepeatingBendingProcessNew"/>
    <dgm:cxn modelId="{A36370BF-B105-4D90-B2EC-EAAE5E089B2C}" srcId="{EAACCADB-D0E7-40FC-AAFA-11672CA26141}" destId="{BB2D1D2D-8166-4AB4-A004-F54C152F5D68}" srcOrd="12" destOrd="0" parTransId="{4250E136-98F4-4769-87EA-01E2ED4DED51}" sibTransId="{0BC64983-0CA8-44A6-BFE4-C37F546186D9}"/>
    <dgm:cxn modelId="{E36152C2-2AE5-49EE-96FD-8EF1ADFA6AC9}" type="presOf" srcId="{A6417A78-2E03-4F87-A36A-1A2FE3BB9390}" destId="{CD82D75B-370E-4162-A814-F6DD8689E6F5}" srcOrd="0" destOrd="0" presId="urn:microsoft.com/office/officeart/2016/7/layout/RepeatingBendingProcessNew"/>
    <dgm:cxn modelId="{ED276FC6-EB9F-49F9-AA54-8CABE39724AF}" type="presOf" srcId="{D6BFBB58-27AE-4BCF-97C6-A3DE2D15C44D}" destId="{FFF86084-9EEA-4FAC-B090-611A121B5AD8}" srcOrd="1" destOrd="0" presId="urn:microsoft.com/office/officeart/2016/7/layout/RepeatingBendingProcessNew"/>
    <dgm:cxn modelId="{CA8D65C7-2BE4-44EC-943E-E4DE3B5DAEA7}" type="presOf" srcId="{0BC64983-0CA8-44A6-BFE4-C37F546186D9}" destId="{D78763A7-F065-4A38-8513-B4B18FC7051C}" srcOrd="0" destOrd="0" presId="urn:microsoft.com/office/officeart/2016/7/layout/RepeatingBendingProcessNew"/>
    <dgm:cxn modelId="{C4FB66C8-2633-4ABC-BDEA-A7C97D678CB3}" srcId="{EAACCADB-D0E7-40FC-AAFA-11672CA26141}" destId="{B6169961-2793-4EC3-9B1C-9BCD277E85DF}" srcOrd="9" destOrd="0" parTransId="{B8F17E6F-197F-4EDA-86DD-9D505C568782}" sibTransId="{CF1E0AF2-325A-4239-8432-3273D3786BAE}"/>
    <dgm:cxn modelId="{75436DCC-AFD0-4B83-A3EA-84C0A5355089}" type="presOf" srcId="{1BDA84CA-60B1-40A8-BD0A-449188D55F4A}" destId="{23DD8E38-9A95-494A-A49E-00A70B255AFA}" srcOrd="0" destOrd="0" presId="urn:microsoft.com/office/officeart/2016/7/layout/RepeatingBendingProcessNew"/>
    <dgm:cxn modelId="{C82AC8D1-565B-41DF-B783-A71A76D6C681}" type="presOf" srcId="{737426FF-26AE-48F4-BF31-8350F42153A1}" destId="{BFBED1B7-5007-4CB5-A79F-6DC6F05845EE}" srcOrd="0" destOrd="0" presId="urn:microsoft.com/office/officeart/2016/7/layout/RepeatingBendingProcessNew"/>
    <dgm:cxn modelId="{D1340CD2-DC4B-4D5F-B1C6-824C2922055F}" type="presOf" srcId="{3797F46E-2949-4550-BC2F-D9526E011A48}" destId="{A9DD9AD0-446A-4B1F-9A37-D83AB8EF0579}" srcOrd="1" destOrd="0" presId="urn:microsoft.com/office/officeart/2016/7/layout/RepeatingBendingProcessNew"/>
    <dgm:cxn modelId="{5559E0D3-34DE-449A-800B-B2D81197547A}" type="presOf" srcId="{F20FA0E4-2A9C-4ED3-893B-08DA00C4B08B}" destId="{6C13E478-4415-483B-80F7-33934C386EAE}" srcOrd="0" destOrd="0" presId="urn:microsoft.com/office/officeart/2016/7/layout/RepeatingBendingProcessNew"/>
    <dgm:cxn modelId="{E8445BD8-9E39-4050-B8C7-AE54DDAAD568}" type="presOf" srcId="{783684D1-D273-4B4E-B868-9333DF9F34FE}" destId="{6A40EB2E-9326-464F-BC1D-D32BBE3970DE}" srcOrd="0" destOrd="0" presId="urn:microsoft.com/office/officeart/2016/7/layout/RepeatingBendingProcessNew"/>
    <dgm:cxn modelId="{B34C48DB-0DE0-4DC6-9A99-0C3E1240389E}" type="presOf" srcId="{3797F46E-2949-4550-BC2F-D9526E011A48}" destId="{A3C06029-B469-44B4-9586-2823BC6432EE}" srcOrd="0" destOrd="0" presId="urn:microsoft.com/office/officeart/2016/7/layout/RepeatingBendingProcessNew"/>
    <dgm:cxn modelId="{D7B4AFDB-77F1-4C40-AED2-CE40A7E49172}" type="presOf" srcId="{468F5727-1F2B-49FD-9839-F6086DE646B0}" destId="{9E0C5D0D-5DF2-4735-810B-C3780B55D4A8}" srcOrd="1" destOrd="0" presId="urn:microsoft.com/office/officeart/2016/7/layout/RepeatingBendingProcessNew"/>
    <dgm:cxn modelId="{FB99A4DE-1B4C-4C06-A9CE-920B4BCF9A3D}" type="presOf" srcId="{FF2FD9D1-787C-4706-B84C-688565AA609F}" destId="{37772E37-8B60-4D64-94A2-83A86C8F7804}" srcOrd="0" destOrd="0" presId="urn:microsoft.com/office/officeart/2016/7/layout/RepeatingBendingProcessNew"/>
    <dgm:cxn modelId="{107999E2-1825-48E0-8B4B-CE96B75802E5}" srcId="{EAACCADB-D0E7-40FC-AAFA-11672CA26141}" destId="{7606D349-D931-4431-86A9-5537234758ED}" srcOrd="11" destOrd="0" parTransId="{3988BDF6-47A7-46C4-8F18-938E6ADE9FD0}" sibTransId="{737426FF-26AE-48F4-BF31-8350F42153A1}"/>
    <dgm:cxn modelId="{0F8145E4-9A18-4F5F-BC7C-E4215BF0C500}" srcId="{EAACCADB-D0E7-40FC-AAFA-11672CA26141}" destId="{EDC8030D-68B3-4913-A25F-BCA93FA66921}" srcOrd="16" destOrd="0" parTransId="{CD1F3EF9-DBB3-4966-83DF-AE9F75C70950}" sibTransId="{3797F46E-2949-4550-BC2F-D9526E011A48}"/>
    <dgm:cxn modelId="{4034BCE5-5CE7-4921-BAFB-1AAF9BC6A514}" type="presOf" srcId="{45F703B5-16C6-4829-A087-E72E00BB6F42}" destId="{A0C2B3A0-D605-4F1B-8534-74724E86E9CF}" srcOrd="0" destOrd="0" presId="urn:microsoft.com/office/officeart/2016/7/layout/RepeatingBendingProcessNew"/>
    <dgm:cxn modelId="{DD6BDCE5-4107-4752-978C-8B03E4470A24}" type="presOf" srcId="{86D3792B-B36C-4877-B0AA-FF82188B8113}" destId="{1CB34BC8-9A51-4CE4-BE06-A47B6CAAE81C}" srcOrd="0" destOrd="0" presId="urn:microsoft.com/office/officeart/2016/7/layout/RepeatingBendingProcessNew"/>
    <dgm:cxn modelId="{DF291AEA-87B2-480E-BFC4-709666586B7B}" type="presOf" srcId="{CF1E0AF2-325A-4239-8432-3273D3786BAE}" destId="{70CB3336-EFC6-4877-8102-065F9050E9D1}" srcOrd="1" destOrd="0" presId="urn:microsoft.com/office/officeart/2016/7/layout/RepeatingBendingProcessNew"/>
    <dgm:cxn modelId="{5124AEEA-F160-471E-9F5E-797168B0BC38}" type="presOf" srcId="{B37BFA52-5260-4FC7-A345-24B5BC1958E5}" destId="{F842C64D-EE44-460A-A937-1C5DD272E8BE}" srcOrd="0" destOrd="0" presId="urn:microsoft.com/office/officeart/2016/7/layout/RepeatingBendingProcessNew"/>
    <dgm:cxn modelId="{225B99F1-C91F-4304-953C-7CDC64445BF5}" srcId="{EAACCADB-D0E7-40FC-AAFA-11672CA26141}" destId="{C27627AB-2832-4041-9967-EE904A398A3A}" srcOrd="4" destOrd="0" parTransId="{38A30A3C-26C1-4125-BC35-92761273F38F}" sibTransId="{B37BFA52-5260-4FC7-A345-24B5BC1958E5}"/>
    <dgm:cxn modelId="{EE6FA7F4-3783-416E-902B-A3177D43C5A4}" type="presOf" srcId="{D3A6FE8C-6230-42A2-BC09-23D1035A8B12}" destId="{3BDB3398-CB51-4F94-8EAA-44C475F3F9AE}" srcOrd="0" destOrd="0" presId="urn:microsoft.com/office/officeart/2016/7/layout/RepeatingBendingProcessNew"/>
    <dgm:cxn modelId="{364605F9-4776-4F15-8E89-0892FF847C4A}" type="presOf" srcId="{D99CDB82-656D-40B8-AD14-F5E98252DE24}" destId="{EACAB12E-5F69-4066-8319-81A773D7DBFC}" srcOrd="0" destOrd="0" presId="urn:microsoft.com/office/officeart/2016/7/layout/RepeatingBendingProcessNew"/>
    <dgm:cxn modelId="{F60FE1C7-8808-439E-9227-A208123C300D}" type="presParOf" srcId="{BEB1841E-A3BE-4FA4-ABD7-9F3F3D160B0B}" destId="{B52ACDD4-BB22-4377-9531-04FB4A0F3874}" srcOrd="0" destOrd="0" presId="urn:microsoft.com/office/officeart/2016/7/layout/RepeatingBendingProcessNew"/>
    <dgm:cxn modelId="{8B052559-353E-426D-9306-235BEBCC42DB}" type="presParOf" srcId="{BEB1841E-A3BE-4FA4-ABD7-9F3F3D160B0B}" destId="{2E8E75E3-6A99-4700-8E22-AFC592AE4AA4}" srcOrd="1" destOrd="0" presId="urn:microsoft.com/office/officeart/2016/7/layout/RepeatingBendingProcessNew"/>
    <dgm:cxn modelId="{7AB598BD-0449-4622-BEA3-CED173933F3F}" type="presParOf" srcId="{2E8E75E3-6A99-4700-8E22-AFC592AE4AA4}" destId="{D7EA45C0-549E-41A8-A998-76C14D0347C2}" srcOrd="0" destOrd="0" presId="urn:microsoft.com/office/officeart/2016/7/layout/RepeatingBendingProcessNew"/>
    <dgm:cxn modelId="{3C6B7F86-3900-4811-BD83-679204BE24EC}" type="presParOf" srcId="{BEB1841E-A3BE-4FA4-ABD7-9F3F3D160B0B}" destId="{5F74E0AD-88BC-4260-A9AC-BF05A4D9B95E}" srcOrd="2" destOrd="0" presId="urn:microsoft.com/office/officeart/2016/7/layout/RepeatingBendingProcessNew"/>
    <dgm:cxn modelId="{F6EDD844-E4E1-42B8-9414-C8FE71595AF7}" type="presParOf" srcId="{BEB1841E-A3BE-4FA4-ABD7-9F3F3D160B0B}" destId="{E001B12F-48C4-4031-9F58-967CD0358BE0}" srcOrd="3" destOrd="0" presId="urn:microsoft.com/office/officeart/2016/7/layout/RepeatingBendingProcessNew"/>
    <dgm:cxn modelId="{B199B373-E607-4AA2-B00F-6F5FB5A6B0FA}" type="presParOf" srcId="{E001B12F-48C4-4031-9F58-967CD0358BE0}" destId="{9E0C5D0D-5DF2-4735-810B-C3780B55D4A8}" srcOrd="0" destOrd="0" presId="urn:microsoft.com/office/officeart/2016/7/layout/RepeatingBendingProcessNew"/>
    <dgm:cxn modelId="{0F077151-7E24-492A-B360-9F5B6A6478AC}" type="presParOf" srcId="{BEB1841E-A3BE-4FA4-ABD7-9F3F3D160B0B}" destId="{6C13E478-4415-483B-80F7-33934C386EAE}" srcOrd="4" destOrd="0" presId="urn:microsoft.com/office/officeart/2016/7/layout/RepeatingBendingProcessNew"/>
    <dgm:cxn modelId="{E52F857B-94AD-4C5C-9168-D5ACFFF7461A}" type="presParOf" srcId="{BEB1841E-A3BE-4FA4-ABD7-9F3F3D160B0B}" destId="{C221F919-E9CA-4F9D-9F95-6AE6B7EC0384}" srcOrd="5" destOrd="0" presId="urn:microsoft.com/office/officeart/2016/7/layout/RepeatingBendingProcessNew"/>
    <dgm:cxn modelId="{48ACB7BD-1F28-417F-9AE3-AD24A5C37BDA}" type="presParOf" srcId="{C221F919-E9CA-4F9D-9F95-6AE6B7EC0384}" destId="{6F8EDB00-4AC7-4927-9BCE-08E0CD825DB6}" srcOrd="0" destOrd="0" presId="urn:microsoft.com/office/officeart/2016/7/layout/RepeatingBendingProcessNew"/>
    <dgm:cxn modelId="{678F63F8-8371-4B85-8662-1A7B8FB3D850}" type="presParOf" srcId="{BEB1841E-A3BE-4FA4-ABD7-9F3F3D160B0B}" destId="{5F7C56C6-D067-4D8E-AA13-614AC10EDF3A}" srcOrd="6" destOrd="0" presId="urn:microsoft.com/office/officeart/2016/7/layout/RepeatingBendingProcessNew"/>
    <dgm:cxn modelId="{F96371C1-4934-4A08-91E3-9CB4B9E44F76}" type="presParOf" srcId="{BEB1841E-A3BE-4FA4-ABD7-9F3F3D160B0B}" destId="{CD82D75B-370E-4162-A814-F6DD8689E6F5}" srcOrd="7" destOrd="0" presId="urn:microsoft.com/office/officeart/2016/7/layout/RepeatingBendingProcessNew"/>
    <dgm:cxn modelId="{3BBD1DE6-C8D0-464F-BC77-4999BAFA9BD3}" type="presParOf" srcId="{CD82D75B-370E-4162-A814-F6DD8689E6F5}" destId="{791167C0-DBD6-4F29-8A10-4DF9DB21CA04}" srcOrd="0" destOrd="0" presId="urn:microsoft.com/office/officeart/2016/7/layout/RepeatingBendingProcessNew"/>
    <dgm:cxn modelId="{F992894F-2D76-4C69-AA12-6323297B0C94}" type="presParOf" srcId="{BEB1841E-A3BE-4FA4-ABD7-9F3F3D160B0B}" destId="{E65BC8E5-9009-4875-A5BF-D172D7A0EBE2}" srcOrd="8" destOrd="0" presId="urn:microsoft.com/office/officeart/2016/7/layout/RepeatingBendingProcessNew"/>
    <dgm:cxn modelId="{5DC452A1-A6DA-48AC-B882-1D11CE048022}" type="presParOf" srcId="{BEB1841E-A3BE-4FA4-ABD7-9F3F3D160B0B}" destId="{F842C64D-EE44-460A-A937-1C5DD272E8BE}" srcOrd="9" destOrd="0" presId="urn:microsoft.com/office/officeart/2016/7/layout/RepeatingBendingProcessNew"/>
    <dgm:cxn modelId="{BED1E9DA-28D4-4405-8862-A11198BC89BF}" type="presParOf" srcId="{F842C64D-EE44-460A-A937-1C5DD272E8BE}" destId="{9F914423-3E62-4208-9DC4-3499F745F5B6}" srcOrd="0" destOrd="0" presId="urn:microsoft.com/office/officeart/2016/7/layout/RepeatingBendingProcessNew"/>
    <dgm:cxn modelId="{18331A11-7152-4726-A1D5-33C22B214C09}" type="presParOf" srcId="{BEB1841E-A3BE-4FA4-ABD7-9F3F3D160B0B}" destId="{3BDB3398-CB51-4F94-8EAA-44C475F3F9AE}" srcOrd="10" destOrd="0" presId="urn:microsoft.com/office/officeart/2016/7/layout/RepeatingBendingProcessNew"/>
    <dgm:cxn modelId="{09B7FE40-8BB2-4EF9-9BE9-4B1831F679CF}" type="presParOf" srcId="{BEB1841E-A3BE-4FA4-ABD7-9F3F3D160B0B}" destId="{499B37A7-308D-4AA4-B2C4-35DF772DEF3E}" srcOrd="11" destOrd="0" presId="urn:microsoft.com/office/officeart/2016/7/layout/RepeatingBendingProcessNew"/>
    <dgm:cxn modelId="{0C822F80-2C62-4A7F-86FD-73E56AED4311}" type="presParOf" srcId="{499B37A7-308D-4AA4-B2C4-35DF772DEF3E}" destId="{B069D56E-4258-4A42-A1BE-6367845D9B91}" srcOrd="0" destOrd="0" presId="urn:microsoft.com/office/officeart/2016/7/layout/RepeatingBendingProcessNew"/>
    <dgm:cxn modelId="{FC9AA61D-00AF-463D-A6CC-19CF1A0250FF}" type="presParOf" srcId="{BEB1841E-A3BE-4FA4-ABD7-9F3F3D160B0B}" destId="{89A05535-7545-468D-ADBE-0E60B4928B31}" srcOrd="12" destOrd="0" presId="urn:microsoft.com/office/officeart/2016/7/layout/RepeatingBendingProcessNew"/>
    <dgm:cxn modelId="{4128D531-2FEC-4C77-ABA5-E3BB16BB2C3A}" type="presParOf" srcId="{BEB1841E-A3BE-4FA4-ABD7-9F3F3D160B0B}" destId="{6A40EB2E-9326-464F-BC1D-D32BBE3970DE}" srcOrd="13" destOrd="0" presId="urn:microsoft.com/office/officeart/2016/7/layout/RepeatingBendingProcessNew"/>
    <dgm:cxn modelId="{ED99A0A0-8235-4421-A9D3-9DAB9AFF08F6}" type="presParOf" srcId="{6A40EB2E-9326-464F-BC1D-D32BBE3970DE}" destId="{C8399604-5A6F-4363-B232-FDA8C31DA686}" srcOrd="0" destOrd="0" presId="urn:microsoft.com/office/officeart/2016/7/layout/RepeatingBendingProcessNew"/>
    <dgm:cxn modelId="{0E47055F-2076-4798-9CDD-B067DE934DD7}" type="presParOf" srcId="{BEB1841E-A3BE-4FA4-ABD7-9F3F3D160B0B}" destId="{F46996B5-320A-407F-A713-68E1110637B3}" srcOrd="14" destOrd="0" presId="urn:microsoft.com/office/officeart/2016/7/layout/RepeatingBendingProcessNew"/>
    <dgm:cxn modelId="{8907602A-6BEF-4955-A8AE-3395CC5B1BB1}" type="presParOf" srcId="{BEB1841E-A3BE-4FA4-ABD7-9F3F3D160B0B}" destId="{A0C2B3A0-D605-4F1B-8534-74724E86E9CF}" srcOrd="15" destOrd="0" presId="urn:microsoft.com/office/officeart/2016/7/layout/RepeatingBendingProcessNew"/>
    <dgm:cxn modelId="{1261E97F-7B5E-42B2-AAB3-C128E4B05035}" type="presParOf" srcId="{A0C2B3A0-D605-4F1B-8534-74724E86E9CF}" destId="{FB01C40F-6542-455E-ADC9-94862A9475EC}" srcOrd="0" destOrd="0" presId="urn:microsoft.com/office/officeart/2016/7/layout/RepeatingBendingProcessNew"/>
    <dgm:cxn modelId="{2DDC77B2-50E4-4FF9-8581-C4A04E905431}" type="presParOf" srcId="{BEB1841E-A3BE-4FA4-ABD7-9F3F3D160B0B}" destId="{0E57B0F2-F0CD-4EA0-AB19-EC58C3938629}" srcOrd="16" destOrd="0" presId="urn:microsoft.com/office/officeart/2016/7/layout/RepeatingBendingProcessNew"/>
    <dgm:cxn modelId="{E79C14D7-0EFA-4D76-88A2-98C8A00ABE7F}" type="presParOf" srcId="{BEB1841E-A3BE-4FA4-ABD7-9F3F3D160B0B}" destId="{F913539D-3977-44CE-ADEB-2947CF6EF10E}" srcOrd="17" destOrd="0" presId="urn:microsoft.com/office/officeart/2016/7/layout/RepeatingBendingProcessNew"/>
    <dgm:cxn modelId="{560312FC-2F72-4667-AFB3-DE70F5358801}" type="presParOf" srcId="{F913539D-3977-44CE-ADEB-2947CF6EF10E}" destId="{DD49ABD2-3B67-42C6-BB7C-91FE967FA428}" srcOrd="0" destOrd="0" presId="urn:microsoft.com/office/officeart/2016/7/layout/RepeatingBendingProcessNew"/>
    <dgm:cxn modelId="{3915297A-DCD2-4F41-B055-C551361D2376}" type="presParOf" srcId="{BEB1841E-A3BE-4FA4-ABD7-9F3F3D160B0B}" destId="{FC5049DF-B7AD-4C7F-BFCB-F26FB7CB6DA5}" srcOrd="18" destOrd="0" presId="urn:microsoft.com/office/officeart/2016/7/layout/RepeatingBendingProcessNew"/>
    <dgm:cxn modelId="{C6EDCC35-C8D7-4941-9238-B1FBDBC4E417}" type="presParOf" srcId="{BEB1841E-A3BE-4FA4-ABD7-9F3F3D160B0B}" destId="{A35F9F24-53BD-4663-A15E-A08CEA72B6B9}" srcOrd="19" destOrd="0" presId="urn:microsoft.com/office/officeart/2016/7/layout/RepeatingBendingProcessNew"/>
    <dgm:cxn modelId="{D3DC842D-13D6-45BF-BFE3-BD8CB4349A3B}" type="presParOf" srcId="{A35F9F24-53BD-4663-A15E-A08CEA72B6B9}" destId="{70CB3336-EFC6-4877-8102-065F9050E9D1}" srcOrd="0" destOrd="0" presId="urn:microsoft.com/office/officeart/2016/7/layout/RepeatingBendingProcessNew"/>
    <dgm:cxn modelId="{6ED515AA-14F7-4666-A808-F0305A7ED032}" type="presParOf" srcId="{BEB1841E-A3BE-4FA4-ABD7-9F3F3D160B0B}" destId="{1AFEF984-D9AF-4038-848B-45728F6F8442}" srcOrd="20" destOrd="0" presId="urn:microsoft.com/office/officeart/2016/7/layout/RepeatingBendingProcessNew"/>
    <dgm:cxn modelId="{A5977DE2-554E-45FD-816A-15D071287D37}" type="presParOf" srcId="{BEB1841E-A3BE-4FA4-ABD7-9F3F3D160B0B}" destId="{FC8DA12D-2AD0-4220-8232-5B42FB06C465}" srcOrd="21" destOrd="0" presId="urn:microsoft.com/office/officeart/2016/7/layout/RepeatingBendingProcessNew"/>
    <dgm:cxn modelId="{B82D1581-DC90-4103-955A-252495354B78}" type="presParOf" srcId="{FC8DA12D-2AD0-4220-8232-5B42FB06C465}" destId="{CC2A8BFE-8FBF-45B6-BF8D-CBE486FB0348}" srcOrd="0" destOrd="0" presId="urn:microsoft.com/office/officeart/2016/7/layout/RepeatingBendingProcessNew"/>
    <dgm:cxn modelId="{531477EA-4C64-4929-AFA6-AC1B9887B28D}" type="presParOf" srcId="{BEB1841E-A3BE-4FA4-ABD7-9F3F3D160B0B}" destId="{AC55C393-BE4F-4A06-89BC-D13EBD148E7C}" srcOrd="22" destOrd="0" presId="urn:microsoft.com/office/officeart/2016/7/layout/RepeatingBendingProcessNew"/>
    <dgm:cxn modelId="{6E7ACA71-F868-4936-8EDE-EE385F5F27BB}" type="presParOf" srcId="{BEB1841E-A3BE-4FA4-ABD7-9F3F3D160B0B}" destId="{BFBED1B7-5007-4CB5-A79F-6DC6F05845EE}" srcOrd="23" destOrd="0" presId="urn:microsoft.com/office/officeart/2016/7/layout/RepeatingBendingProcessNew"/>
    <dgm:cxn modelId="{0627A419-3C5D-4565-9B52-773E0C83B151}" type="presParOf" srcId="{BFBED1B7-5007-4CB5-A79F-6DC6F05845EE}" destId="{6164206F-BF2B-4E2A-929A-6F7E1F9D7650}" srcOrd="0" destOrd="0" presId="urn:microsoft.com/office/officeart/2016/7/layout/RepeatingBendingProcessNew"/>
    <dgm:cxn modelId="{A945F1A8-73D8-4CA1-9087-102154B4C69A}" type="presParOf" srcId="{BEB1841E-A3BE-4FA4-ABD7-9F3F3D160B0B}" destId="{F38D4BBD-D4E7-45CB-9746-5883EBB8AA56}" srcOrd="24" destOrd="0" presId="urn:microsoft.com/office/officeart/2016/7/layout/RepeatingBendingProcessNew"/>
    <dgm:cxn modelId="{FB348D52-38B9-4F84-8136-3EB27FCCD4BD}" type="presParOf" srcId="{BEB1841E-A3BE-4FA4-ABD7-9F3F3D160B0B}" destId="{D78763A7-F065-4A38-8513-B4B18FC7051C}" srcOrd="25" destOrd="0" presId="urn:microsoft.com/office/officeart/2016/7/layout/RepeatingBendingProcessNew"/>
    <dgm:cxn modelId="{98D4B916-35F6-4BB7-8653-5528AD7167E4}" type="presParOf" srcId="{D78763A7-F065-4A38-8513-B4B18FC7051C}" destId="{A72E974A-65A7-4869-AA74-64B0B2BAFC07}" srcOrd="0" destOrd="0" presId="urn:microsoft.com/office/officeart/2016/7/layout/RepeatingBendingProcessNew"/>
    <dgm:cxn modelId="{EC26C6E4-54D9-441C-896E-FD6D8521F83F}" type="presParOf" srcId="{BEB1841E-A3BE-4FA4-ABD7-9F3F3D160B0B}" destId="{37772E37-8B60-4D64-94A2-83A86C8F7804}" srcOrd="26" destOrd="0" presId="urn:microsoft.com/office/officeart/2016/7/layout/RepeatingBendingProcessNew"/>
    <dgm:cxn modelId="{EF0E17D7-FBCD-46BE-8114-DBA96F4AC845}" type="presParOf" srcId="{BEB1841E-A3BE-4FA4-ABD7-9F3F3D160B0B}" destId="{1CB34BC8-9A51-4CE4-BE06-A47B6CAAE81C}" srcOrd="27" destOrd="0" presId="urn:microsoft.com/office/officeart/2016/7/layout/RepeatingBendingProcessNew"/>
    <dgm:cxn modelId="{28B80D89-A5E7-46F5-AACD-16525ED128D6}" type="presParOf" srcId="{1CB34BC8-9A51-4CE4-BE06-A47B6CAAE81C}" destId="{62439B82-58AB-41E5-BFBC-8258F50D0EAE}" srcOrd="0" destOrd="0" presId="urn:microsoft.com/office/officeart/2016/7/layout/RepeatingBendingProcessNew"/>
    <dgm:cxn modelId="{BA739780-D25E-46B2-9103-F25707ABC974}" type="presParOf" srcId="{BEB1841E-A3BE-4FA4-ABD7-9F3F3D160B0B}" destId="{919E54DD-1A23-40B0-9EB6-BA21A5E3F9CE}" srcOrd="28" destOrd="0" presId="urn:microsoft.com/office/officeart/2016/7/layout/RepeatingBendingProcessNew"/>
    <dgm:cxn modelId="{251F9B41-3F9B-40C6-8132-5EEA581C536B}" type="presParOf" srcId="{BEB1841E-A3BE-4FA4-ABD7-9F3F3D160B0B}" destId="{23DD8E38-9A95-494A-A49E-00A70B255AFA}" srcOrd="29" destOrd="0" presId="urn:microsoft.com/office/officeart/2016/7/layout/RepeatingBendingProcessNew"/>
    <dgm:cxn modelId="{B53CAA23-74DC-4D53-8E58-F17A502F5A6A}" type="presParOf" srcId="{23DD8E38-9A95-494A-A49E-00A70B255AFA}" destId="{AF9CE88B-DE14-4AA9-A25B-2BCB711BF3CD}" srcOrd="0" destOrd="0" presId="urn:microsoft.com/office/officeart/2016/7/layout/RepeatingBendingProcessNew"/>
    <dgm:cxn modelId="{BA5F5BED-E518-48D6-A6F6-ABE7B02B2C37}" type="presParOf" srcId="{BEB1841E-A3BE-4FA4-ABD7-9F3F3D160B0B}" destId="{6BBE4A45-DED4-4FE9-AF25-7F926786B2DF}" srcOrd="30" destOrd="0" presId="urn:microsoft.com/office/officeart/2016/7/layout/RepeatingBendingProcessNew"/>
    <dgm:cxn modelId="{4A9E3DA0-0B0E-48CC-9A50-115D979AF8A5}" type="presParOf" srcId="{BEB1841E-A3BE-4FA4-ABD7-9F3F3D160B0B}" destId="{EACAB12E-5F69-4066-8319-81A773D7DBFC}" srcOrd="31" destOrd="0" presId="urn:microsoft.com/office/officeart/2016/7/layout/RepeatingBendingProcessNew"/>
    <dgm:cxn modelId="{41806308-2896-4D9B-ACA1-3A73EEA25574}" type="presParOf" srcId="{EACAB12E-5F69-4066-8319-81A773D7DBFC}" destId="{F39540A6-D876-4F62-B25E-EC48B7147C97}" srcOrd="0" destOrd="0" presId="urn:microsoft.com/office/officeart/2016/7/layout/RepeatingBendingProcessNew"/>
    <dgm:cxn modelId="{5B6A4F98-CFC7-446D-854A-765263AB0F2B}" type="presParOf" srcId="{BEB1841E-A3BE-4FA4-ABD7-9F3F3D160B0B}" destId="{DA168A8C-1203-49C4-A4AF-53F1CBC53B36}" srcOrd="32" destOrd="0" presId="urn:microsoft.com/office/officeart/2016/7/layout/RepeatingBendingProcessNew"/>
    <dgm:cxn modelId="{6BFE1F07-9765-409D-9EC5-248F81FE502C}" type="presParOf" srcId="{BEB1841E-A3BE-4FA4-ABD7-9F3F3D160B0B}" destId="{A3C06029-B469-44B4-9586-2823BC6432EE}" srcOrd="33" destOrd="0" presId="urn:microsoft.com/office/officeart/2016/7/layout/RepeatingBendingProcessNew"/>
    <dgm:cxn modelId="{9688AF51-8F6A-4FB9-8084-80C8E0982D73}" type="presParOf" srcId="{A3C06029-B469-44B4-9586-2823BC6432EE}" destId="{A9DD9AD0-446A-4B1F-9A37-D83AB8EF0579}" srcOrd="0" destOrd="0" presId="urn:microsoft.com/office/officeart/2016/7/layout/RepeatingBendingProcessNew"/>
    <dgm:cxn modelId="{45633D30-284B-42EA-9FC3-F3228726CA5E}" type="presParOf" srcId="{BEB1841E-A3BE-4FA4-ABD7-9F3F3D160B0B}" destId="{04758154-A0B7-45A1-AAFA-14687BDF0E5A}" srcOrd="34" destOrd="0" presId="urn:microsoft.com/office/officeart/2016/7/layout/RepeatingBendingProcessNew"/>
    <dgm:cxn modelId="{D3A648D5-67BB-423E-B12C-F2DA5CD1C9CB}" type="presParOf" srcId="{BEB1841E-A3BE-4FA4-ABD7-9F3F3D160B0B}" destId="{9092597D-AB61-4508-804D-265EF3208B48}" srcOrd="35" destOrd="0" presId="urn:microsoft.com/office/officeart/2016/7/layout/RepeatingBendingProcessNew"/>
    <dgm:cxn modelId="{799E786C-C7D6-41C5-B722-B4FED7A42685}" type="presParOf" srcId="{9092597D-AB61-4508-804D-265EF3208B48}" destId="{FFF86084-9EEA-4FAC-B090-611A121B5AD8}" srcOrd="0" destOrd="0" presId="urn:microsoft.com/office/officeart/2016/7/layout/RepeatingBendingProcessNew"/>
    <dgm:cxn modelId="{C3016455-65C3-44A0-AE91-257AE122B179}" type="presParOf" srcId="{BEB1841E-A3BE-4FA4-ABD7-9F3F3D160B0B}" destId="{EEE05A56-7896-4927-A8D7-84D7FDE4DAA5}" srcOrd="3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D7B8F7-E875-4922-AE8B-CA8D0A8535EE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2AC3FC-0A2B-4C9A-8AE7-98E080455D1E}">
      <dgm:prSet phldrT="[Text]" phldr="0"/>
      <dgm:spPr/>
      <dgm:t>
        <a:bodyPr/>
        <a:lstStyle/>
        <a:p>
          <a:r>
            <a:rPr lang="en-GB" dirty="0"/>
            <a:t>Introduction</a:t>
          </a:r>
        </a:p>
      </dgm:t>
    </dgm:pt>
    <dgm:pt modelId="{7E0FBF74-4220-40AE-ADCE-69A7F4B87C50}" type="parTrans" cxnId="{24B438B2-3B02-4A15-85B0-8EC8B5064B7B}">
      <dgm:prSet/>
      <dgm:spPr/>
      <dgm:t>
        <a:bodyPr/>
        <a:lstStyle/>
        <a:p>
          <a:endParaRPr lang="en-GB"/>
        </a:p>
      </dgm:t>
    </dgm:pt>
    <dgm:pt modelId="{990267D5-FC37-4DC6-BB41-456E9F673804}" type="sibTrans" cxnId="{24B438B2-3B02-4A15-85B0-8EC8B5064B7B}">
      <dgm:prSet/>
      <dgm:spPr/>
      <dgm:t>
        <a:bodyPr/>
        <a:lstStyle/>
        <a:p>
          <a:endParaRPr lang="en-GB"/>
        </a:p>
      </dgm:t>
    </dgm:pt>
    <dgm:pt modelId="{7E0911E3-0C53-470A-980E-0C8080A2C22C}">
      <dgm:prSet phldrT="[Text]" phldr="0"/>
      <dgm:spPr/>
      <dgm:t>
        <a:bodyPr/>
        <a:lstStyle/>
        <a:p>
          <a:endParaRPr lang="en-GB" dirty="0"/>
        </a:p>
      </dgm:t>
    </dgm:pt>
    <dgm:pt modelId="{203D2679-7D16-4BF5-A998-A49FB524C9DD}" type="parTrans" cxnId="{CEE24862-C0CB-4DD7-8C49-8E7457FB3592}">
      <dgm:prSet/>
      <dgm:spPr/>
      <dgm:t>
        <a:bodyPr/>
        <a:lstStyle/>
        <a:p>
          <a:endParaRPr lang="en-GB"/>
        </a:p>
      </dgm:t>
    </dgm:pt>
    <dgm:pt modelId="{3B4D8F31-2DFC-43EC-9B0A-C4D4A5B266C9}" type="sibTrans" cxnId="{CEE24862-C0CB-4DD7-8C49-8E7457FB3592}">
      <dgm:prSet/>
      <dgm:spPr/>
      <dgm:t>
        <a:bodyPr/>
        <a:lstStyle/>
        <a:p>
          <a:endParaRPr lang="en-GB"/>
        </a:p>
      </dgm:t>
    </dgm:pt>
    <dgm:pt modelId="{1F232345-83B7-47FF-A311-05018B8C7091}">
      <dgm:prSet phldrT="[Text]"/>
      <dgm:spPr/>
      <dgm:t>
        <a:bodyPr/>
        <a:lstStyle/>
        <a:p>
          <a:pPr>
            <a:buNone/>
          </a:pPr>
          <a:r>
            <a:rPr lang="en-GB" dirty="0"/>
            <a:t>Introduce the Bristol Royal Infirmary Inquiry and its relevance to quality management in health and social care.</a:t>
          </a:r>
        </a:p>
      </dgm:t>
    </dgm:pt>
    <dgm:pt modelId="{207FA468-AF81-459C-B2F8-180A8EF70238}" type="parTrans" cxnId="{6DC26188-B6EC-41F5-B916-5E6BF51CD07D}">
      <dgm:prSet/>
      <dgm:spPr/>
      <dgm:t>
        <a:bodyPr/>
        <a:lstStyle/>
        <a:p>
          <a:endParaRPr lang="en-GB"/>
        </a:p>
      </dgm:t>
    </dgm:pt>
    <dgm:pt modelId="{20060382-10B6-4B0D-9CD1-AFA706BB72E4}" type="sibTrans" cxnId="{6DC26188-B6EC-41F5-B916-5E6BF51CD07D}">
      <dgm:prSet/>
      <dgm:spPr/>
      <dgm:t>
        <a:bodyPr/>
        <a:lstStyle/>
        <a:p>
          <a:endParaRPr lang="en-GB"/>
        </a:p>
      </dgm:t>
    </dgm:pt>
    <dgm:pt modelId="{B2D245DC-AB23-4F8D-A255-37629003D0B7}">
      <dgm:prSet phldrT="[Text]"/>
      <dgm:spPr/>
      <dgm:t>
        <a:bodyPr/>
        <a:lstStyle/>
        <a:p>
          <a:pPr>
            <a:buNone/>
          </a:pPr>
          <a:r>
            <a:rPr lang="en-GB" dirty="0"/>
            <a:t>Background and Context of the Case Study</a:t>
          </a:r>
        </a:p>
      </dgm:t>
    </dgm:pt>
    <dgm:pt modelId="{C6A46A60-16FD-483D-991E-8E31072FBAC3}" type="parTrans" cxnId="{4DB215E2-F080-4C24-ABFA-7C5CD5CB271B}">
      <dgm:prSet/>
      <dgm:spPr/>
      <dgm:t>
        <a:bodyPr/>
        <a:lstStyle/>
        <a:p>
          <a:endParaRPr lang="en-GB"/>
        </a:p>
      </dgm:t>
    </dgm:pt>
    <dgm:pt modelId="{248F5BB2-AA61-4D59-BEB4-1082EB6B9A00}" type="sibTrans" cxnId="{4DB215E2-F080-4C24-ABFA-7C5CD5CB271B}">
      <dgm:prSet/>
      <dgm:spPr/>
      <dgm:t>
        <a:bodyPr/>
        <a:lstStyle/>
        <a:p>
          <a:endParaRPr lang="en-GB"/>
        </a:p>
      </dgm:t>
    </dgm:pt>
    <dgm:pt modelId="{D3F6FD27-FDC0-432B-B5F4-964B40D43996}">
      <dgm:prSet phldrT="[Text]"/>
      <dgm:spPr/>
      <dgm:t>
        <a:bodyPr/>
        <a:lstStyle/>
        <a:p>
          <a:pPr>
            <a:buNone/>
          </a:pPr>
          <a:r>
            <a:rPr lang="en-GB" dirty="0"/>
            <a:t>Provide historical overview of paediatric cardiac surgery failures (1984–1995).</a:t>
          </a:r>
        </a:p>
      </dgm:t>
    </dgm:pt>
    <dgm:pt modelId="{BFE22DDB-C640-4883-ACD9-2564FB8837E4}" type="parTrans" cxnId="{8EE4B6C4-68C1-4393-8F87-6E1652A1CD39}">
      <dgm:prSet/>
      <dgm:spPr/>
      <dgm:t>
        <a:bodyPr/>
        <a:lstStyle/>
        <a:p>
          <a:endParaRPr lang="en-GB"/>
        </a:p>
      </dgm:t>
    </dgm:pt>
    <dgm:pt modelId="{C36A6198-AE24-46E1-BD07-3C41C0EA132A}" type="sibTrans" cxnId="{8EE4B6C4-68C1-4393-8F87-6E1652A1CD39}">
      <dgm:prSet/>
      <dgm:spPr/>
      <dgm:t>
        <a:bodyPr/>
        <a:lstStyle/>
        <a:p>
          <a:endParaRPr lang="en-GB"/>
        </a:p>
      </dgm:t>
    </dgm:pt>
    <dgm:pt modelId="{4E9F3AA9-7D94-4BFF-8B78-C685C50CD526}">
      <dgm:prSet phldrT="[Text]"/>
      <dgm:spPr/>
      <dgm:t>
        <a:bodyPr/>
        <a:lstStyle/>
        <a:p>
          <a:pPr>
            <a:buNone/>
          </a:pPr>
          <a:r>
            <a:rPr lang="en-GB" dirty="0"/>
            <a:t>Systems-Based Safety Analysis</a:t>
          </a:r>
        </a:p>
      </dgm:t>
    </dgm:pt>
    <dgm:pt modelId="{44832740-7F2B-4D96-A567-89906B350BF2}" type="parTrans" cxnId="{B1A5033C-C0BD-4DBD-8EAE-F740EF5C6EA8}">
      <dgm:prSet/>
      <dgm:spPr/>
      <dgm:t>
        <a:bodyPr/>
        <a:lstStyle/>
        <a:p>
          <a:endParaRPr lang="en-GB"/>
        </a:p>
      </dgm:t>
    </dgm:pt>
    <dgm:pt modelId="{B116AE25-F801-49EE-A793-961097D45119}" type="sibTrans" cxnId="{B1A5033C-C0BD-4DBD-8EAE-F740EF5C6EA8}">
      <dgm:prSet/>
      <dgm:spPr/>
      <dgm:t>
        <a:bodyPr/>
        <a:lstStyle/>
        <a:p>
          <a:endParaRPr lang="en-GB"/>
        </a:p>
      </dgm:t>
    </dgm:pt>
    <dgm:pt modelId="{C0A4BB48-CEF9-44D7-A762-1C1B6415AB41}">
      <dgm:prSet phldrT="[Text]"/>
      <dgm:spPr/>
      <dgm:t>
        <a:bodyPr/>
        <a:lstStyle/>
        <a:p>
          <a:pPr>
            <a:buNone/>
          </a:pPr>
          <a:r>
            <a:rPr lang="en-GB" dirty="0"/>
            <a:t>Apply the </a:t>
          </a:r>
          <a:r>
            <a:rPr lang="en-GB" b="1" dirty="0"/>
            <a:t>Swiss Cheese Model</a:t>
          </a:r>
          <a:r>
            <a:rPr lang="en-GB" dirty="0"/>
            <a:t> to identify how multiple system failures aligned.</a:t>
          </a:r>
        </a:p>
      </dgm:t>
    </dgm:pt>
    <dgm:pt modelId="{B4E16107-2AA3-4A24-87A5-80A114AA61E2}" type="parTrans" cxnId="{C50E27CE-143A-434A-B3C8-A1C1559F2D73}">
      <dgm:prSet/>
      <dgm:spPr/>
      <dgm:t>
        <a:bodyPr/>
        <a:lstStyle/>
        <a:p>
          <a:endParaRPr lang="en-GB"/>
        </a:p>
      </dgm:t>
    </dgm:pt>
    <dgm:pt modelId="{0398C835-FCC6-4734-879E-30CFF9913C69}" type="sibTrans" cxnId="{C50E27CE-143A-434A-B3C8-A1C1559F2D73}">
      <dgm:prSet/>
      <dgm:spPr/>
      <dgm:t>
        <a:bodyPr/>
        <a:lstStyle/>
        <a:p>
          <a:endParaRPr lang="en-GB"/>
        </a:p>
      </dgm:t>
    </dgm:pt>
    <dgm:pt modelId="{15089592-BBA4-4956-9FFA-C23DE7FB90C2}">
      <dgm:prSet phldrT="[Text]"/>
      <dgm:spPr/>
      <dgm:t>
        <a:bodyPr/>
        <a:lstStyle/>
        <a:p>
          <a:pPr>
            <a:buNone/>
          </a:pPr>
          <a:r>
            <a:rPr lang="en-GB" dirty="0"/>
            <a:t>Outline the purpose of the report and key themes such as patient safety, governance, and systemic failure.</a:t>
          </a:r>
        </a:p>
      </dgm:t>
    </dgm:pt>
    <dgm:pt modelId="{B5E1CEF9-DB52-4501-8076-2EDD119D7686}" type="parTrans" cxnId="{79FD5868-025E-4BE4-BC54-916BD52F752A}">
      <dgm:prSet/>
      <dgm:spPr/>
      <dgm:t>
        <a:bodyPr/>
        <a:lstStyle/>
        <a:p>
          <a:endParaRPr lang="en-GB"/>
        </a:p>
      </dgm:t>
    </dgm:pt>
    <dgm:pt modelId="{946C804C-2A42-48F2-9984-948FE8F247FE}" type="sibTrans" cxnId="{79FD5868-025E-4BE4-BC54-916BD52F752A}">
      <dgm:prSet/>
      <dgm:spPr/>
      <dgm:t>
        <a:bodyPr/>
        <a:lstStyle/>
        <a:p>
          <a:endParaRPr lang="en-GB"/>
        </a:p>
      </dgm:t>
    </dgm:pt>
    <dgm:pt modelId="{4BFED2CB-815F-4377-96E5-F70B171F9592}">
      <dgm:prSet/>
      <dgm:spPr/>
      <dgm:t>
        <a:bodyPr/>
        <a:lstStyle/>
        <a:p>
          <a:pPr>
            <a:buNone/>
          </a:pPr>
          <a:r>
            <a:rPr lang="en-GB"/>
            <a:t>Define the quality concerns and organisational context.</a:t>
          </a:r>
        </a:p>
      </dgm:t>
    </dgm:pt>
    <dgm:pt modelId="{60FA2A6C-5133-4272-AD86-81E8C18D1C54}" type="parTrans" cxnId="{DD8EAE96-8A26-4DF8-9BBE-FE7B65A377A9}">
      <dgm:prSet/>
      <dgm:spPr/>
      <dgm:t>
        <a:bodyPr/>
        <a:lstStyle/>
        <a:p>
          <a:endParaRPr lang="en-GB"/>
        </a:p>
      </dgm:t>
    </dgm:pt>
    <dgm:pt modelId="{25642DAE-197F-498E-9DD2-D00D243AD78D}" type="sibTrans" cxnId="{DD8EAE96-8A26-4DF8-9BBE-FE7B65A377A9}">
      <dgm:prSet/>
      <dgm:spPr/>
      <dgm:t>
        <a:bodyPr/>
        <a:lstStyle/>
        <a:p>
          <a:endParaRPr lang="en-GB"/>
        </a:p>
      </dgm:t>
    </dgm:pt>
    <dgm:pt modelId="{A3F9A38F-9F19-4DEE-A9DA-87FE3BA85937}">
      <dgm:prSet/>
      <dgm:spPr/>
      <dgm:t>
        <a:bodyPr/>
        <a:lstStyle/>
        <a:p>
          <a:pPr>
            <a:buNone/>
          </a:pPr>
          <a:r>
            <a:rPr lang="en-GB" dirty="0"/>
            <a:t>Explain why the case remains significant for modern clinical governance.</a:t>
          </a:r>
        </a:p>
      </dgm:t>
    </dgm:pt>
    <dgm:pt modelId="{E58982F4-1BF7-4D4C-B4AF-6A0F2BB3CF07}" type="parTrans" cxnId="{89BC717B-798A-4959-91F4-AF0CB6A85BFB}">
      <dgm:prSet/>
      <dgm:spPr/>
      <dgm:t>
        <a:bodyPr/>
        <a:lstStyle/>
        <a:p>
          <a:endParaRPr lang="en-GB"/>
        </a:p>
      </dgm:t>
    </dgm:pt>
    <dgm:pt modelId="{B7E2CA33-9229-4D30-A6B4-C76B70B3A101}" type="sibTrans" cxnId="{89BC717B-798A-4959-91F4-AF0CB6A85BFB}">
      <dgm:prSet/>
      <dgm:spPr/>
      <dgm:t>
        <a:bodyPr/>
        <a:lstStyle/>
        <a:p>
          <a:endParaRPr lang="en-GB"/>
        </a:p>
      </dgm:t>
    </dgm:pt>
    <dgm:pt modelId="{DFF8E0DE-7230-4A74-9BC6-F5ED141F792D}">
      <dgm:prSet/>
      <dgm:spPr/>
      <dgm:t>
        <a:bodyPr/>
        <a:lstStyle/>
        <a:p>
          <a:pPr>
            <a:buNone/>
          </a:pPr>
          <a:r>
            <a:rPr lang="en-GB" dirty="0"/>
            <a:t>Explore organisational, professional, communication, and policy layers contributing to harm. </a:t>
          </a:r>
        </a:p>
      </dgm:t>
    </dgm:pt>
    <dgm:pt modelId="{3E8F00C8-5B3F-4B31-8B46-E3D49C81D10F}" type="parTrans" cxnId="{CFC987E2-ADA8-4C03-A5C4-D2C7027D4A84}">
      <dgm:prSet/>
      <dgm:spPr/>
      <dgm:t>
        <a:bodyPr/>
        <a:lstStyle/>
        <a:p>
          <a:endParaRPr lang="en-GB"/>
        </a:p>
      </dgm:t>
    </dgm:pt>
    <dgm:pt modelId="{880A86BC-B6A0-4C8F-B9FE-04D257A28217}" type="sibTrans" cxnId="{CFC987E2-ADA8-4C03-A5C4-D2C7027D4A84}">
      <dgm:prSet/>
      <dgm:spPr/>
      <dgm:t>
        <a:bodyPr/>
        <a:lstStyle/>
        <a:p>
          <a:endParaRPr lang="en-GB"/>
        </a:p>
      </dgm:t>
    </dgm:pt>
    <dgm:pt modelId="{CC8A63BC-79AC-4A6D-BBDF-4A39BC6C6D2F}" type="pres">
      <dgm:prSet presAssocID="{17D7B8F7-E875-4922-AE8B-CA8D0A8535EE}" presName="Name0" presStyleCnt="0">
        <dgm:presLayoutVars>
          <dgm:dir/>
          <dgm:resizeHandles val="exact"/>
        </dgm:presLayoutVars>
      </dgm:prSet>
      <dgm:spPr/>
    </dgm:pt>
    <dgm:pt modelId="{02C72107-2717-4F4C-8731-2B4877BA0732}" type="pres">
      <dgm:prSet presAssocID="{8B2AC3FC-0A2B-4C9A-8AE7-98E080455D1E}" presName="node" presStyleLbl="node1" presStyleIdx="0" presStyleCnt="3">
        <dgm:presLayoutVars>
          <dgm:bulletEnabled val="1"/>
        </dgm:presLayoutVars>
      </dgm:prSet>
      <dgm:spPr/>
    </dgm:pt>
    <dgm:pt modelId="{75B828DC-0E5A-44F3-A22B-48D8AB1E9ECD}" type="pres">
      <dgm:prSet presAssocID="{990267D5-FC37-4DC6-BB41-456E9F673804}" presName="sibTrans" presStyleCnt="0"/>
      <dgm:spPr/>
    </dgm:pt>
    <dgm:pt modelId="{BC5E95AD-83AE-4EFC-AE6C-9BB065E794C4}" type="pres">
      <dgm:prSet presAssocID="{B2D245DC-AB23-4F8D-A255-37629003D0B7}" presName="node" presStyleLbl="node1" presStyleIdx="1" presStyleCnt="3">
        <dgm:presLayoutVars>
          <dgm:bulletEnabled val="1"/>
        </dgm:presLayoutVars>
      </dgm:prSet>
      <dgm:spPr/>
    </dgm:pt>
    <dgm:pt modelId="{E0B76AC2-7D3C-445F-AB39-5F56FD962B1B}" type="pres">
      <dgm:prSet presAssocID="{248F5BB2-AA61-4D59-BEB4-1082EB6B9A00}" presName="sibTrans" presStyleCnt="0"/>
      <dgm:spPr/>
    </dgm:pt>
    <dgm:pt modelId="{F93E9385-4CB1-4412-A127-9A0D863C8F77}" type="pres">
      <dgm:prSet presAssocID="{4E9F3AA9-7D94-4BFF-8B78-C685C50CD526}" presName="node" presStyleLbl="node1" presStyleIdx="2" presStyleCnt="3">
        <dgm:presLayoutVars>
          <dgm:bulletEnabled val="1"/>
        </dgm:presLayoutVars>
      </dgm:prSet>
      <dgm:spPr/>
    </dgm:pt>
  </dgm:ptLst>
  <dgm:cxnLst>
    <dgm:cxn modelId="{F711DD1B-C696-44DF-AEB7-8685D8AF1B8C}" type="presOf" srcId="{4BFED2CB-815F-4377-96E5-F70B171F9592}" destId="{BC5E95AD-83AE-4EFC-AE6C-9BB065E794C4}" srcOrd="0" destOrd="2" presId="urn:microsoft.com/office/officeart/2005/8/layout/hList6"/>
    <dgm:cxn modelId="{7B93CC29-4802-4EB7-9C47-683E90C248FD}" type="presOf" srcId="{17D7B8F7-E875-4922-AE8B-CA8D0A8535EE}" destId="{CC8A63BC-79AC-4A6D-BBDF-4A39BC6C6D2F}" srcOrd="0" destOrd="0" presId="urn:microsoft.com/office/officeart/2005/8/layout/hList6"/>
    <dgm:cxn modelId="{B1A5033C-C0BD-4DBD-8EAE-F740EF5C6EA8}" srcId="{17D7B8F7-E875-4922-AE8B-CA8D0A8535EE}" destId="{4E9F3AA9-7D94-4BFF-8B78-C685C50CD526}" srcOrd="2" destOrd="0" parTransId="{44832740-7F2B-4D96-A567-89906B350BF2}" sibTransId="{B116AE25-F801-49EE-A793-961097D45119}"/>
    <dgm:cxn modelId="{CEE24862-C0CB-4DD7-8C49-8E7457FB3592}" srcId="{8B2AC3FC-0A2B-4C9A-8AE7-98E080455D1E}" destId="{7E0911E3-0C53-470A-980E-0C8080A2C22C}" srcOrd="0" destOrd="0" parTransId="{203D2679-7D16-4BF5-A998-A49FB524C9DD}" sibTransId="{3B4D8F31-2DFC-43EC-9B0A-C4D4A5B266C9}"/>
    <dgm:cxn modelId="{586BDD45-7951-491E-9961-610ED9595ED4}" type="presOf" srcId="{8B2AC3FC-0A2B-4C9A-8AE7-98E080455D1E}" destId="{02C72107-2717-4F4C-8731-2B4877BA0732}" srcOrd="0" destOrd="0" presId="urn:microsoft.com/office/officeart/2005/8/layout/hList6"/>
    <dgm:cxn modelId="{79FD5868-025E-4BE4-BC54-916BD52F752A}" srcId="{8B2AC3FC-0A2B-4C9A-8AE7-98E080455D1E}" destId="{15089592-BBA4-4956-9FFA-C23DE7FB90C2}" srcOrd="2" destOrd="0" parTransId="{B5E1CEF9-DB52-4501-8076-2EDD119D7686}" sibTransId="{946C804C-2A42-48F2-9984-948FE8F247FE}"/>
    <dgm:cxn modelId="{D3F6D36F-B7A5-421E-BCD4-05F289E8E91C}" type="presOf" srcId="{7E0911E3-0C53-470A-980E-0C8080A2C22C}" destId="{02C72107-2717-4F4C-8731-2B4877BA0732}" srcOrd="0" destOrd="1" presId="urn:microsoft.com/office/officeart/2005/8/layout/hList6"/>
    <dgm:cxn modelId="{89BC717B-798A-4959-91F4-AF0CB6A85BFB}" srcId="{B2D245DC-AB23-4F8D-A255-37629003D0B7}" destId="{A3F9A38F-9F19-4DEE-A9DA-87FE3BA85937}" srcOrd="2" destOrd="0" parTransId="{E58982F4-1BF7-4D4C-B4AF-6A0F2BB3CF07}" sibTransId="{B7E2CA33-9229-4D30-A6B4-C76B70B3A101}"/>
    <dgm:cxn modelId="{E358D27D-3BC6-44E0-A981-5DC34BC8F294}" type="presOf" srcId="{D3F6FD27-FDC0-432B-B5F4-964B40D43996}" destId="{BC5E95AD-83AE-4EFC-AE6C-9BB065E794C4}" srcOrd="0" destOrd="1" presId="urn:microsoft.com/office/officeart/2005/8/layout/hList6"/>
    <dgm:cxn modelId="{480CC485-B932-49C3-A3A3-EEBE3CE5033C}" type="presOf" srcId="{DFF8E0DE-7230-4A74-9BC6-F5ED141F792D}" destId="{F93E9385-4CB1-4412-A127-9A0D863C8F77}" srcOrd="0" destOrd="2" presId="urn:microsoft.com/office/officeart/2005/8/layout/hList6"/>
    <dgm:cxn modelId="{6DC26188-B6EC-41F5-B916-5E6BF51CD07D}" srcId="{8B2AC3FC-0A2B-4C9A-8AE7-98E080455D1E}" destId="{1F232345-83B7-47FF-A311-05018B8C7091}" srcOrd="1" destOrd="0" parTransId="{207FA468-AF81-459C-B2F8-180A8EF70238}" sibTransId="{20060382-10B6-4B0D-9CD1-AFA706BB72E4}"/>
    <dgm:cxn modelId="{DD8EAE96-8A26-4DF8-9BBE-FE7B65A377A9}" srcId="{B2D245DC-AB23-4F8D-A255-37629003D0B7}" destId="{4BFED2CB-815F-4377-96E5-F70B171F9592}" srcOrd="1" destOrd="0" parTransId="{60FA2A6C-5133-4272-AD86-81E8C18D1C54}" sibTransId="{25642DAE-197F-498E-9DD2-D00D243AD78D}"/>
    <dgm:cxn modelId="{D1EA1A97-D9EB-4D26-B7DE-AA8C7E5F3FA4}" type="presOf" srcId="{B2D245DC-AB23-4F8D-A255-37629003D0B7}" destId="{BC5E95AD-83AE-4EFC-AE6C-9BB065E794C4}" srcOrd="0" destOrd="0" presId="urn:microsoft.com/office/officeart/2005/8/layout/hList6"/>
    <dgm:cxn modelId="{9A5637AA-511D-4495-A914-FE5760B25B50}" type="presOf" srcId="{15089592-BBA4-4956-9FFA-C23DE7FB90C2}" destId="{02C72107-2717-4F4C-8731-2B4877BA0732}" srcOrd="0" destOrd="3" presId="urn:microsoft.com/office/officeart/2005/8/layout/hList6"/>
    <dgm:cxn modelId="{24B438B2-3B02-4A15-85B0-8EC8B5064B7B}" srcId="{17D7B8F7-E875-4922-AE8B-CA8D0A8535EE}" destId="{8B2AC3FC-0A2B-4C9A-8AE7-98E080455D1E}" srcOrd="0" destOrd="0" parTransId="{7E0FBF74-4220-40AE-ADCE-69A7F4B87C50}" sibTransId="{990267D5-FC37-4DC6-BB41-456E9F673804}"/>
    <dgm:cxn modelId="{9282CBB5-B29B-4E72-8CDA-C4AE511533E9}" type="presOf" srcId="{1F232345-83B7-47FF-A311-05018B8C7091}" destId="{02C72107-2717-4F4C-8731-2B4877BA0732}" srcOrd="0" destOrd="2" presId="urn:microsoft.com/office/officeart/2005/8/layout/hList6"/>
    <dgm:cxn modelId="{DC7B18C0-2615-4548-BB27-F97F5466F9EB}" type="presOf" srcId="{A3F9A38F-9F19-4DEE-A9DA-87FE3BA85937}" destId="{BC5E95AD-83AE-4EFC-AE6C-9BB065E794C4}" srcOrd="0" destOrd="3" presId="urn:microsoft.com/office/officeart/2005/8/layout/hList6"/>
    <dgm:cxn modelId="{8EE4B6C4-68C1-4393-8F87-6E1652A1CD39}" srcId="{B2D245DC-AB23-4F8D-A255-37629003D0B7}" destId="{D3F6FD27-FDC0-432B-B5F4-964B40D43996}" srcOrd="0" destOrd="0" parTransId="{BFE22DDB-C640-4883-ACD9-2564FB8837E4}" sibTransId="{C36A6198-AE24-46E1-BD07-3C41C0EA132A}"/>
    <dgm:cxn modelId="{910EC9C6-7F17-49A7-B0C0-4F4ADB049B82}" type="presOf" srcId="{C0A4BB48-CEF9-44D7-A762-1C1B6415AB41}" destId="{F93E9385-4CB1-4412-A127-9A0D863C8F77}" srcOrd="0" destOrd="1" presId="urn:microsoft.com/office/officeart/2005/8/layout/hList6"/>
    <dgm:cxn modelId="{31E2B2CA-193D-4AEA-848A-1384FFAE7321}" type="presOf" srcId="{4E9F3AA9-7D94-4BFF-8B78-C685C50CD526}" destId="{F93E9385-4CB1-4412-A127-9A0D863C8F77}" srcOrd="0" destOrd="0" presId="urn:microsoft.com/office/officeart/2005/8/layout/hList6"/>
    <dgm:cxn modelId="{C50E27CE-143A-434A-B3C8-A1C1559F2D73}" srcId="{4E9F3AA9-7D94-4BFF-8B78-C685C50CD526}" destId="{C0A4BB48-CEF9-44D7-A762-1C1B6415AB41}" srcOrd="0" destOrd="0" parTransId="{B4E16107-2AA3-4A24-87A5-80A114AA61E2}" sibTransId="{0398C835-FCC6-4734-879E-30CFF9913C69}"/>
    <dgm:cxn modelId="{4DB215E2-F080-4C24-ABFA-7C5CD5CB271B}" srcId="{17D7B8F7-E875-4922-AE8B-CA8D0A8535EE}" destId="{B2D245DC-AB23-4F8D-A255-37629003D0B7}" srcOrd="1" destOrd="0" parTransId="{C6A46A60-16FD-483D-991E-8E31072FBAC3}" sibTransId="{248F5BB2-AA61-4D59-BEB4-1082EB6B9A00}"/>
    <dgm:cxn modelId="{CFC987E2-ADA8-4C03-A5C4-D2C7027D4A84}" srcId="{4E9F3AA9-7D94-4BFF-8B78-C685C50CD526}" destId="{DFF8E0DE-7230-4A74-9BC6-F5ED141F792D}" srcOrd="1" destOrd="0" parTransId="{3E8F00C8-5B3F-4B31-8B46-E3D49C81D10F}" sibTransId="{880A86BC-B6A0-4C8F-B9FE-04D257A28217}"/>
    <dgm:cxn modelId="{8F6748D9-FBFB-4C9E-801F-0515586997B0}" type="presParOf" srcId="{CC8A63BC-79AC-4A6D-BBDF-4A39BC6C6D2F}" destId="{02C72107-2717-4F4C-8731-2B4877BA0732}" srcOrd="0" destOrd="0" presId="urn:microsoft.com/office/officeart/2005/8/layout/hList6"/>
    <dgm:cxn modelId="{1F09BDD7-8351-4D72-ADEA-A58C731A8AEE}" type="presParOf" srcId="{CC8A63BC-79AC-4A6D-BBDF-4A39BC6C6D2F}" destId="{75B828DC-0E5A-44F3-A22B-48D8AB1E9ECD}" srcOrd="1" destOrd="0" presId="urn:microsoft.com/office/officeart/2005/8/layout/hList6"/>
    <dgm:cxn modelId="{EB51FFC6-C6EE-4E82-BD8D-FDCA1015FC73}" type="presParOf" srcId="{CC8A63BC-79AC-4A6D-BBDF-4A39BC6C6D2F}" destId="{BC5E95AD-83AE-4EFC-AE6C-9BB065E794C4}" srcOrd="2" destOrd="0" presId="urn:microsoft.com/office/officeart/2005/8/layout/hList6"/>
    <dgm:cxn modelId="{922FFC20-7D62-447E-8917-C12A7A09E9C2}" type="presParOf" srcId="{CC8A63BC-79AC-4A6D-BBDF-4A39BC6C6D2F}" destId="{E0B76AC2-7D3C-445F-AB39-5F56FD962B1B}" srcOrd="3" destOrd="0" presId="urn:microsoft.com/office/officeart/2005/8/layout/hList6"/>
    <dgm:cxn modelId="{8D8942A9-6609-4FE3-9859-6D5DD663B62F}" type="presParOf" srcId="{CC8A63BC-79AC-4A6D-BBDF-4A39BC6C6D2F}" destId="{F93E9385-4CB1-4412-A127-9A0D863C8F77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EAC1C1-A202-4A7F-8851-080200083D59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5897AEC-167A-4524-A044-19FF912DF4FD}">
      <dgm:prSet/>
      <dgm:spPr/>
      <dgm:t>
        <a:bodyPr/>
        <a:lstStyle/>
        <a:p>
          <a:pPr>
            <a:buNone/>
          </a:pPr>
          <a:r>
            <a:rPr lang="en-GB"/>
            <a:t>Theoretical Frameworks and Models</a:t>
          </a:r>
        </a:p>
      </dgm:t>
    </dgm:pt>
    <dgm:pt modelId="{1FA46E35-F797-4EED-8ACB-76C1AB27D817}" type="parTrans" cxnId="{13DBBCCA-9628-4BAB-9635-58A46DE726B0}">
      <dgm:prSet/>
      <dgm:spPr/>
      <dgm:t>
        <a:bodyPr/>
        <a:lstStyle/>
        <a:p>
          <a:endParaRPr lang="en-GB"/>
        </a:p>
      </dgm:t>
    </dgm:pt>
    <dgm:pt modelId="{D76F5344-FA94-41C7-AF8A-4131187FDD88}" type="sibTrans" cxnId="{13DBBCCA-9628-4BAB-9635-58A46DE726B0}">
      <dgm:prSet/>
      <dgm:spPr/>
      <dgm:t>
        <a:bodyPr/>
        <a:lstStyle/>
        <a:p>
          <a:endParaRPr lang="en-GB"/>
        </a:p>
      </dgm:t>
    </dgm:pt>
    <dgm:pt modelId="{1636A6AF-1477-49CB-9ECE-95FA08325426}">
      <dgm:prSet/>
      <dgm:spPr/>
      <dgm:t>
        <a:bodyPr/>
        <a:lstStyle/>
        <a:p>
          <a:pPr>
            <a:buNone/>
          </a:pPr>
          <a:r>
            <a:rPr lang="en-GB" dirty="0"/>
            <a:t>Use </a:t>
          </a:r>
          <a:r>
            <a:rPr lang="en-GB" b="1" dirty="0"/>
            <a:t>Root Cause Analysis</a:t>
          </a:r>
          <a:r>
            <a:rPr lang="en-GB" dirty="0"/>
            <a:t>, </a:t>
          </a:r>
          <a:r>
            <a:rPr lang="en-GB" b="1" dirty="0"/>
            <a:t>Fishbone Diagram</a:t>
          </a:r>
          <a:r>
            <a:rPr lang="en-GB" dirty="0"/>
            <a:t>, </a:t>
          </a:r>
          <a:r>
            <a:rPr lang="en-GB" b="1" dirty="0"/>
            <a:t>Systems Theory</a:t>
          </a:r>
          <a:r>
            <a:rPr lang="en-GB" dirty="0"/>
            <a:t>, and the </a:t>
          </a:r>
          <a:r>
            <a:rPr lang="en-GB" b="1" dirty="0"/>
            <a:t>Donabedian Model</a:t>
          </a:r>
          <a:r>
            <a:rPr lang="en-GB" dirty="0"/>
            <a:t> to analyse underlying causes.</a:t>
          </a:r>
        </a:p>
      </dgm:t>
    </dgm:pt>
    <dgm:pt modelId="{3BB46264-B328-4F9D-A01D-3BEDB9A6D122}" type="parTrans" cxnId="{5D4257BC-7277-4F57-A646-ED05682D8A60}">
      <dgm:prSet/>
      <dgm:spPr/>
      <dgm:t>
        <a:bodyPr/>
        <a:lstStyle/>
        <a:p>
          <a:endParaRPr lang="en-GB"/>
        </a:p>
      </dgm:t>
    </dgm:pt>
    <dgm:pt modelId="{34A65D18-95D9-4771-A18B-366DA5DB6C85}" type="sibTrans" cxnId="{5D4257BC-7277-4F57-A646-ED05682D8A60}">
      <dgm:prSet/>
      <dgm:spPr/>
      <dgm:t>
        <a:bodyPr/>
        <a:lstStyle/>
        <a:p>
          <a:endParaRPr lang="en-GB"/>
        </a:p>
      </dgm:t>
    </dgm:pt>
    <dgm:pt modelId="{173F69C4-79BA-4108-BD84-8ED96D284B70}">
      <dgm:prSet/>
      <dgm:spPr/>
      <dgm:t>
        <a:bodyPr/>
        <a:lstStyle/>
        <a:p>
          <a:pPr>
            <a:buNone/>
          </a:pPr>
          <a:r>
            <a:rPr lang="en-GB" dirty="0"/>
            <a:t>Link structure, process, and outcomes to the quality failures identified.</a:t>
          </a:r>
        </a:p>
      </dgm:t>
    </dgm:pt>
    <dgm:pt modelId="{A826D6C7-9C31-4C59-BA23-F7B8F82DDABC}" type="parTrans" cxnId="{FB4A8E91-4DFD-47E6-BFA6-AF4B9BEA1916}">
      <dgm:prSet/>
      <dgm:spPr/>
      <dgm:t>
        <a:bodyPr/>
        <a:lstStyle/>
        <a:p>
          <a:endParaRPr lang="en-GB"/>
        </a:p>
      </dgm:t>
    </dgm:pt>
    <dgm:pt modelId="{25F31CF2-D5DF-4687-AF89-1DB11D0E3035}" type="sibTrans" cxnId="{FB4A8E91-4DFD-47E6-BFA6-AF4B9BEA1916}">
      <dgm:prSet/>
      <dgm:spPr/>
      <dgm:t>
        <a:bodyPr/>
        <a:lstStyle/>
        <a:p>
          <a:endParaRPr lang="en-GB"/>
        </a:p>
      </dgm:t>
    </dgm:pt>
    <dgm:pt modelId="{140C5C62-B023-4A46-9FFB-857D8FD2BDE3}">
      <dgm:prSet/>
      <dgm:spPr/>
      <dgm:t>
        <a:bodyPr/>
        <a:lstStyle/>
        <a:p>
          <a:pPr>
            <a:buNone/>
          </a:pPr>
          <a:r>
            <a:rPr lang="en-GB"/>
            <a:t>Policy Analysis</a:t>
          </a:r>
        </a:p>
      </dgm:t>
    </dgm:pt>
    <dgm:pt modelId="{B8530C5E-1385-43D3-99E4-9F0D731154F1}" type="parTrans" cxnId="{019F9ECF-B3C6-4976-ADD9-7E13EB0C1A2A}">
      <dgm:prSet/>
      <dgm:spPr/>
      <dgm:t>
        <a:bodyPr/>
        <a:lstStyle/>
        <a:p>
          <a:endParaRPr lang="en-GB"/>
        </a:p>
      </dgm:t>
    </dgm:pt>
    <dgm:pt modelId="{89B1E2C4-0D59-4C64-9D8F-542CA259D2B6}" type="sibTrans" cxnId="{019F9ECF-B3C6-4976-ADD9-7E13EB0C1A2A}">
      <dgm:prSet/>
      <dgm:spPr/>
      <dgm:t>
        <a:bodyPr/>
        <a:lstStyle/>
        <a:p>
          <a:endParaRPr lang="en-GB"/>
        </a:p>
      </dgm:t>
    </dgm:pt>
    <dgm:pt modelId="{7E9B1A27-A06C-4D25-B32B-89E070EF7669}">
      <dgm:prSet/>
      <dgm:spPr/>
      <dgm:t>
        <a:bodyPr/>
        <a:lstStyle/>
        <a:p>
          <a:pPr>
            <a:buNone/>
          </a:pPr>
          <a:r>
            <a:rPr lang="en-GB" dirty="0"/>
            <a:t>Analyse governance, audit, regulatory, and patient-centred policy gaps contributing to the failures.</a:t>
          </a:r>
        </a:p>
      </dgm:t>
    </dgm:pt>
    <dgm:pt modelId="{352CB415-763B-4423-B325-1C599A075D3C}" type="parTrans" cxnId="{F2460725-9147-4458-90EF-5D50C2F5EBFE}">
      <dgm:prSet/>
      <dgm:spPr/>
      <dgm:t>
        <a:bodyPr/>
        <a:lstStyle/>
        <a:p>
          <a:endParaRPr lang="en-GB"/>
        </a:p>
      </dgm:t>
    </dgm:pt>
    <dgm:pt modelId="{5910494E-6933-451D-B584-32F9A412416E}" type="sibTrans" cxnId="{F2460725-9147-4458-90EF-5D50C2F5EBFE}">
      <dgm:prSet/>
      <dgm:spPr/>
      <dgm:t>
        <a:bodyPr/>
        <a:lstStyle/>
        <a:p>
          <a:endParaRPr lang="en-GB"/>
        </a:p>
      </dgm:t>
    </dgm:pt>
    <dgm:pt modelId="{119CE436-7558-4C66-98A9-46D0CB0074BF}">
      <dgm:prSet/>
      <dgm:spPr/>
      <dgm:t>
        <a:bodyPr/>
        <a:lstStyle/>
        <a:p>
          <a:pPr>
            <a:buNone/>
          </a:pPr>
          <a:r>
            <a:rPr lang="en-GB" dirty="0"/>
            <a:t>Discuss how these policies influenced service delivery and safety culture.</a:t>
          </a:r>
        </a:p>
      </dgm:t>
    </dgm:pt>
    <dgm:pt modelId="{685BFB8A-6068-468F-957F-E88BD2721196}" type="parTrans" cxnId="{95E7F9E3-C990-47D6-9572-7CB22A461EA3}">
      <dgm:prSet/>
      <dgm:spPr/>
      <dgm:t>
        <a:bodyPr/>
        <a:lstStyle/>
        <a:p>
          <a:endParaRPr lang="en-GB"/>
        </a:p>
      </dgm:t>
    </dgm:pt>
    <dgm:pt modelId="{28D3BCC9-1509-455A-A871-C446346A40E7}" type="sibTrans" cxnId="{95E7F9E3-C990-47D6-9572-7CB22A461EA3}">
      <dgm:prSet/>
      <dgm:spPr/>
      <dgm:t>
        <a:bodyPr/>
        <a:lstStyle/>
        <a:p>
          <a:endParaRPr lang="en-GB"/>
        </a:p>
      </dgm:t>
    </dgm:pt>
    <dgm:pt modelId="{A412F5E3-05AB-48C8-B4A3-3A47160787C5}">
      <dgm:prSet/>
      <dgm:spPr/>
      <dgm:t>
        <a:bodyPr/>
        <a:lstStyle/>
        <a:p>
          <a:pPr>
            <a:buNone/>
          </a:pPr>
          <a:r>
            <a:rPr lang="en-GB"/>
            <a:t>Impact on Quality, Efficiency, and Equity</a:t>
          </a:r>
        </a:p>
      </dgm:t>
    </dgm:pt>
    <dgm:pt modelId="{6625CF05-AAC4-4030-82D3-432501E4E28A}" type="parTrans" cxnId="{2BACBF55-A12D-4AD3-9420-A4873327BF5E}">
      <dgm:prSet/>
      <dgm:spPr/>
      <dgm:t>
        <a:bodyPr/>
        <a:lstStyle/>
        <a:p>
          <a:endParaRPr lang="en-GB"/>
        </a:p>
      </dgm:t>
    </dgm:pt>
    <dgm:pt modelId="{C296FED6-59BE-42B3-AB6A-0784B943572B}" type="sibTrans" cxnId="{2BACBF55-A12D-4AD3-9420-A4873327BF5E}">
      <dgm:prSet/>
      <dgm:spPr/>
      <dgm:t>
        <a:bodyPr/>
        <a:lstStyle/>
        <a:p>
          <a:endParaRPr lang="en-GB"/>
        </a:p>
      </dgm:t>
    </dgm:pt>
    <dgm:pt modelId="{5AAB8915-5FB6-4983-95AD-B6472090E22D}">
      <dgm:prSet/>
      <dgm:spPr/>
      <dgm:t>
        <a:bodyPr/>
        <a:lstStyle/>
        <a:p>
          <a:pPr>
            <a:buNone/>
          </a:pPr>
          <a:r>
            <a:rPr lang="en-GB"/>
            <a:t>Evaluate how the identified root causes affected patient outcomes, organisational performance, and fairness in service provision.</a:t>
          </a:r>
        </a:p>
      </dgm:t>
    </dgm:pt>
    <dgm:pt modelId="{32289281-F027-44C9-8403-58AB682112E9}" type="parTrans" cxnId="{94E43A83-0F37-4122-99DB-24971767A77B}">
      <dgm:prSet/>
      <dgm:spPr/>
      <dgm:t>
        <a:bodyPr/>
        <a:lstStyle/>
        <a:p>
          <a:endParaRPr lang="en-GB"/>
        </a:p>
      </dgm:t>
    </dgm:pt>
    <dgm:pt modelId="{7B2C0EC7-C067-4DC8-BFF8-0C2D2ACC4C16}" type="sibTrans" cxnId="{94E43A83-0F37-4122-99DB-24971767A77B}">
      <dgm:prSet/>
      <dgm:spPr/>
      <dgm:t>
        <a:bodyPr/>
        <a:lstStyle/>
        <a:p>
          <a:endParaRPr lang="en-GB"/>
        </a:p>
      </dgm:t>
    </dgm:pt>
    <dgm:pt modelId="{834BCE24-6179-4269-BF45-3370676F84EB}">
      <dgm:prSet/>
      <dgm:spPr/>
      <dgm:t>
        <a:bodyPr/>
        <a:lstStyle/>
        <a:p>
          <a:pPr>
            <a:buNone/>
          </a:pPr>
          <a:r>
            <a:rPr lang="en-GB"/>
            <a:t>Recommendations for Quality Improvement</a:t>
          </a:r>
        </a:p>
      </dgm:t>
    </dgm:pt>
    <dgm:pt modelId="{8E8862AD-0A01-4B13-85B8-35154B96C995}" type="parTrans" cxnId="{8E22D97E-20FE-4B2E-A5AB-E4F4C05FD90C}">
      <dgm:prSet/>
      <dgm:spPr/>
      <dgm:t>
        <a:bodyPr/>
        <a:lstStyle/>
        <a:p>
          <a:endParaRPr lang="en-GB"/>
        </a:p>
      </dgm:t>
    </dgm:pt>
    <dgm:pt modelId="{56AEEFCC-C69B-46D9-8FF0-ED3786AB860A}" type="sibTrans" cxnId="{8E22D97E-20FE-4B2E-A5AB-E4F4C05FD90C}">
      <dgm:prSet/>
      <dgm:spPr/>
      <dgm:t>
        <a:bodyPr/>
        <a:lstStyle/>
        <a:p>
          <a:endParaRPr lang="en-GB"/>
        </a:p>
      </dgm:t>
    </dgm:pt>
    <dgm:pt modelId="{CE4B2564-831C-48D0-8D32-FF2DED28EC49}">
      <dgm:prSet/>
      <dgm:spPr/>
      <dgm:t>
        <a:bodyPr/>
        <a:lstStyle/>
        <a:p>
          <a:pPr>
            <a:buNone/>
          </a:pPr>
          <a:r>
            <a:rPr lang="en-GB"/>
            <a:t>Present strategies to strengthen clinical governance, improve audit systems, and enhance patient involvement.</a:t>
          </a:r>
        </a:p>
      </dgm:t>
    </dgm:pt>
    <dgm:pt modelId="{138593AA-7FC2-4D82-9934-7EAF75F56176}" type="parTrans" cxnId="{D73EA7C9-FE48-4090-ABF0-1683784E9F10}">
      <dgm:prSet/>
      <dgm:spPr/>
      <dgm:t>
        <a:bodyPr/>
        <a:lstStyle/>
        <a:p>
          <a:endParaRPr lang="en-GB"/>
        </a:p>
      </dgm:t>
    </dgm:pt>
    <dgm:pt modelId="{B7D9F369-02BC-4B20-B4CE-0FEF1C967035}" type="sibTrans" cxnId="{D73EA7C9-FE48-4090-ABF0-1683784E9F10}">
      <dgm:prSet/>
      <dgm:spPr/>
      <dgm:t>
        <a:bodyPr/>
        <a:lstStyle/>
        <a:p>
          <a:endParaRPr lang="en-GB"/>
        </a:p>
      </dgm:t>
    </dgm:pt>
    <dgm:pt modelId="{3E768BD4-2F85-4329-A983-0F478A44EAC4}">
      <dgm:prSet/>
      <dgm:spPr/>
      <dgm:t>
        <a:bodyPr/>
        <a:lstStyle/>
        <a:p>
          <a:pPr>
            <a:buNone/>
          </a:pPr>
          <a:r>
            <a:rPr lang="en-GB"/>
            <a:t>Emphasise learning culture and continuous improvement.</a:t>
          </a:r>
        </a:p>
      </dgm:t>
    </dgm:pt>
    <dgm:pt modelId="{E72B2109-4DA9-4613-800F-A2035245C9E1}" type="parTrans" cxnId="{743A07A6-3203-42A8-B3C8-77B8DE294A3D}">
      <dgm:prSet/>
      <dgm:spPr/>
      <dgm:t>
        <a:bodyPr/>
        <a:lstStyle/>
        <a:p>
          <a:endParaRPr lang="en-GB"/>
        </a:p>
      </dgm:t>
    </dgm:pt>
    <dgm:pt modelId="{FCB68D0A-7519-4194-8A9C-527360AB7BF2}" type="sibTrans" cxnId="{743A07A6-3203-42A8-B3C8-77B8DE294A3D}">
      <dgm:prSet/>
      <dgm:spPr/>
      <dgm:t>
        <a:bodyPr/>
        <a:lstStyle/>
        <a:p>
          <a:endParaRPr lang="en-GB"/>
        </a:p>
      </dgm:t>
    </dgm:pt>
    <dgm:pt modelId="{01F0F57E-09BE-45D0-9D7A-51230CFA44C2}">
      <dgm:prSet/>
      <dgm:spPr/>
      <dgm:t>
        <a:bodyPr/>
        <a:lstStyle/>
        <a:p>
          <a:pPr>
            <a:buNone/>
          </a:pPr>
          <a:r>
            <a:rPr lang="en-GB"/>
            <a:t>Conclusion</a:t>
          </a:r>
        </a:p>
      </dgm:t>
    </dgm:pt>
    <dgm:pt modelId="{19799ECF-6745-4824-8911-0B6D278DC7DE}" type="parTrans" cxnId="{83DF55D5-EA42-40A1-BE90-C5D99BE66FEF}">
      <dgm:prSet/>
      <dgm:spPr/>
      <dgm:t>
        <a:bodyPr/>
        <a:lstStyle/>
        <a:p>
          <a:endParaRPr lang="en-GB"/>
        </a:p>
      </dgm:t>
    </dgm:pt>
    <dgm:pt modelId="{720C28EB-CA73-4B16-8524-64BB3661B17D}" type="sibTrans" cxnId="{83DF55D5-EA42-40A1-BE90-C5D99BE66FEF}">
      <dgm:prSet/>
      <dgm:spPr/>
      <dgm:t>
        <a:bodyPr/>
        <a:lstStyle/>
        <a:p>
          <a:endParaRPr lang="en-GB"/>
        </a:p>
      </dgm:t>
    </dgm:pt>
    <dgm:pt modelId="{D6016C9D-9E48-46AC-AC53-A32432A05122}">
      <dgm:prSet/>
      <dgm:spPr/>
      <dgm:t>
        <a:bodyPr/>
        <a:lstStyle/>
        <a:p>
          <a:pPr>
            <a:buNone/>
          </a:pPr>
          <a:r>
            <a:rPr lang="en-GB"/>
            <a:t>Summarise the main findings and highlight lessons for improving quality management in health and social care.</a:t>
          </a:r>
        </a:p>
      </dgm:t>
    </dgm:pt>
    <dgm:pt modelId="{57B1B1A7-3398-4829-823E-E72426BE0438}" type="parTrans" cxnId="{9DCB5477-AC59-482B-B6E2-14F5CB99B140}">
      <dgm:prSet/>
      <dgm:spPr/>
    </dgm:pt>
    <dgm:pt modelId="{667F51B1-440E-417B-92FF-BF30758B9562}" type="sibTrans" cxnId="{9DCB5477-AC59-482B-B6E2-14F5CB99B140}">
      <dgm:prSet/>
      <dgm:spPr/>
    </dgm:pt>
    <dgm:pt modelId="{36A04650-4E94-42E2-B2A4-E0FF0EBC9774}" type="pres">
      <dgm:prSet presAssocID="{45EAC1C1-A202-4A7F-8851-080200083D59}" presName="linearFlow" presStyleCnt="0">
        <dgm:presLayoutVars>
          <dgm:dir/>
          <dgm:animLvl val="lvl"/>
          <dgm:resizeHandles val="exact"/>
        </dgm:presLayoutVars>
      </dgm:prSet>
      <dgm:spPr/>
    </dgm:pt>
    <dgm:pt modelId="{4B454F74-8F57-4E8F-AFEF-9E5FE1B5D71B}" type="pres">
      <dgm:prSet presAssocID="{65897AEC-167A-4524-A044-19FF912DF4FD}" presName="composite" presStyleCnt="0"/>
      <dgm:spPr/>
    </dgm:pt>
    <dgm:pt modelId="{A5BCC760-84A3-43C4-B4B7-450A7247F923}" type="pres">
      <dgm:prSet presAssocID="{65897AEC-167A-4524-A044-19FF912DF4FD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E8E818FA-9C39-45CC-AD79-1AE7B9BEAC79}" type="pres">
      <dgm:prSet presAssocID="{65897AEC-167A-4524-A044-19FF912DF4FD}" presName="descendantText" presStyleLbl="alignAcc1" presStyleIdx="0" presStyleCnt="5">
        <dgm:presLayoutVars>
          <dgm:bulletEnabled val="1"/>
        </dgm:presLayoutVars>
      </dgm:prSet>
      <dgm:spPr/>
    </dgm:pt>
    <dgm:pt modelId="{AAA79A4B-4407-4AD9-9239-C3E0F69CA0B5}" type="pres">
      <dgm:prSet presAssocID="{D76F5344-FA94-41C7-AF8A-4131187FDD88}" presName="sp" presStyleCnt="0"/>
      <dgm:spPr/>
    </dgm:pt>
    <dgm:pt modelId="{CCBDAF0F-357E-4EC5-B5B1-B0957784F867}" type="pres">
      <dgm:prSet presAssocID="{140C5C62-B023-4A46-9FFB-857D8FD2BDE3}" presName="composite" presStyleCnt="0"/>
      <dgm:spPr/>
    </dgm:pt>
    <dgm:pt modelId="{B81A2718-F575-45B1-8EF2-41A980961837}" type="pres">
      <dgm:prSet presAssocID="{140C5C62-B023-4A46-9FFB-857D8FD2BDE3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74B6A8BF-320F-410B-81D5-13BCB252B715}" type="pres">
      <dgm:prSet presAssocID="{140C5C62-B023-4A46-9FFB-857D8FD2BDE3}" presName="descendantText" presStyleLbl="alignAcc1" presStyleIdx="1" presStyleCnt="5">
        <dgm:presLayoutVars>
          <dgm:bulletEnabled val="1"/>
        </dgm:presLayoutVars>
      </dgm:prSet>
      <dgm:spPr/>
    </dgm:pt>
    <dgm:pt modelId="{C6337E73-6C33-4E7C-AFDB-6790BE5F2342}" type="pres">
      <dgm:prSet presAssocID="{89B1E2C4-0D59-4C64-9D8F-542CA259D2B6}" presName="sp" presStyleCnt="0"/>
      <dgm:spPr/>
    </dgm:pt>
    <dgm:pt modelId="{0CDB579D-F580-4F0E-B96E-ABFFB20A7DCF}" type="pres">
      <dgm:prSet presAssocID="{A412F5E3-05AB-48C8-B4A3-3A47160787C5}" presName="composite" presStyleCnt="0"/>
      <dgm:spPr/>
    </dgm:pt>
    <dgm:pt modelId="{310D5BC2-6B1D-4FC4-B535-827569A08158}" type="pres">
      <dgm:prSet presAssocID="{A412F5E3-05AB-48C8-B4A3-3A47160787C5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D70E2533-7FD9-4A11-8707-1B0C027EC198}" type="pres">
      <dgm:prSet presAssocID="{A412F5E3-05AB-48C8-B4A3-3A47160787C5}" presName="descendantText" presStyleLbl="alignAcc1" presStyleIdx="2" presStyleCnt="5">
        <dgm:presLayoutVars>
          <dgm:bulletEnabled val="1"/>
        </dgm:presLayoutVars>
      </dgm:prSet>
      <dgm:spPr/>
    </dgm:pt>
    <dgm:pt modelId="{9EF50917-0B74-4A24-99BD-705BDC8DE63B}" type="pres">
      <dgm:prSet presAssocID="{C296FED6-59BE-42B3-AB6A-0784B943572B}" presName="sp" presStyleCnt="0"/>
      <dgm:spPr/>
    </dgm:pt>
    <dgm:pt modelId="{17E7F26E-FCE7-4C22-92F2-7FCE5014F139}" type="pres">
      <dgm:prSet presAssocID="{834BCE24-6179-4269-BF45-3370676F84EB}" presName="composite" presStyleCnt="0"/>
      <dgm:spPr/>
    </dgm:pt>
    <dgm:pt modelId="{93E3136E-882B-44B6-889F-0617083720D5}" type="pres">
      <dgm:prSet presAssocID="{834BCE24-6179-4269-BF45-3370676F84EB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01C94C00-E248-43D0-B410-355FB38AE8CE}" type="pres">
      <dgm:prSet presAssocID="{834BCE24-6179-4269-BF45-3370676F84EB}" presName="descendantText" presStyleLbl="alignAcc1" presStyleIdx="3" presStyleCnt="5">
        <dgm:presLayoutVars>
          <dgm:bulletEnabled val="1"/>
        </dgm:presLayoutVars>
      </dgm:prSet>
      <dgm:spPr/>
    </dgm:pt>
    <dgm:pt modelId="{10016330-2253-4AA5-B910-2EE3DFC7C759}" type="pres">
      <dgm:prSet presAssocID="{56AEEFCC-C69B-46D9-8FF0-ED3786AB860A}" presName="sp" presStyleCnt="0"/>
      <dgm:spPr/>
    </dgm:pt>
    <dgm:pt modelId="{8DB9B7F7-6A0F-4569-9452-B6E1C4976543}" type="pres">
      <dgm:prSet presAssocID="{01F0F57E-09BE-45D0-9D7A-51230CFA44C2}" presName="composite" presStyleCnt="0"/>
      <dgm:spPr/>
    </dgm:pt>
    <dgm:pt modelId="{0F92D2EF-BD8F-4D0F-A5AA-AA62D9A58589}" type="pres">
      <dgm:prSet presAssocID="{01F0F57E-09BE-45D0-9D7A-51230CFA44C2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60D22E71-3ACD-48B6-AF57-21B72CEF55F4}" type="pres">
      <dgm:prSet presAssocID="{01F0F57E-09BE-45D0-9D7A-51230CFA44C2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D7A44C15-7AB2-461A-8DD9-78AE58D40449}" type="presOf" srcId="{5AAB8915-5FB6-4983-95AD-B6472090E22D}" destId="{D70E2533-7FD9-4A11-8707-1B0C027EC198}" srcOrd="0" destOrd="0" presId="urn:microsoft.com/office/officeart/2005/8/layout/chevron2"/>
    <dgm:cxn modelId="{17757C1C-6C7D-4B4D-BBBE-9696CF4A17C4}" type="presOf" srcId="{01F0F57E-09BE-45D0-9D7A-51230CFA44C2}" destId="{0F92D2EF-BD8F-4D0F-A5AA-AA62D9A58589}" srcOrd="0" destOrd="0" presId="urn:microsoft.com/office/officeart/2005/8/layout/chevron2"/>
    <dgm:cxn modelId="{1D3AFA20-8279-4393-A20B-F1C494FDF4CC}" type="presOf" srcId="{173F69C4-79BA-4108-BD84-8ED96D284B70}" destId="{E8E818FA-9C39-45CC-AD79-1AE7B9BEAC79}" srcOrd="0" destOrd="1" presId="urn:microsoft.com/office/officeart/2005/8/layout/chevron2"/>
    <dgm:cxn modelId="{F2460725-9147-4458-90EF-5D50C2F5EBFE}" srcId="{140C5C62-B023-4A46-9FFB-857D8FD2BDE3}" destId="{7E9B1A27-A06C-4D25-B32B-89E070EF7669}" srcOrd="0" destOrd="0" parTransId="{352CB415-763B-4423-B325-1C599A075D3C}" sibTransId="{5910494E-6933-451D-B584-32F9A412416E}"/>
    <dgm:cxn modelId="{B0497854-B237-4A7C-B4F3-B89BEDF8B8A9}" type="presOf" srcId="{45EAC1C1-A202-4A7F-8851-080200083D59}" destId="{36A04650-4E94-42E2-B2A4-E0FF0EBC9774}" srcOrd="0" destOrd="0" presId="urn:microsoft.com/office/officeart/2005/8/layout/chevron2"/>
    <dgm:cxn modelId="{2BACBF55-A12D-4AD3-9420-A4873327BF5E}" srcId="{45EAC1C1-A202-4A7F-8851-080200083D59}" destId="{A412F5E3-05AB-48C8-B4A3-3A47160787C5}" srcOrd="2" destOrd="0" parTransId="{6625CF05-AAC4-4030-82D3-432501E4E28A}" sibTransId="{C296FED6-59BE-42B3-AB6A-0784B943572B}"/>
    <dgm:cxn modelId="{2605A756-7B82-4B7E-A012-76F6B618B4A3}" type="presOf" srcId="{3E768BD4-2F85-4329-A983-0F478A44EAC4}" destId="{01C94C00-E248-43D0-B410-355FB38AE8CE}" srcOrd="0" destOrd="1" presId="urn:microsoft.com/office/officeart/2005/8/layout/chevron2"/>
    <dgm:cxn modelId="{9DCB5477-AC59-482B-B6E2-14F5CB99B140}" srcId="{01F0F57E-09BE-45D0-9D7A-51230CFA44C2}" destId="{D6016C9D-9E48-46AC-AC53-A32432A05122}" srcOrd="0" destOrd="0" parTransId="{57B1B1A7-3398-4829-823E-E72426BE0438}" sibTransId="{667F51B1-440E-417B-92FF-BF30758B9562}"/>
    <dgm:cxn modelId="{8E22D97E-20FE-4B2E-A5AB-E4F4C05FD90C}" srcId="{45EAC1C1-A202-4A7F-8851-080200083D59}" destId="{834BCE24-6179-4269-BF45-3370676F84EB}" srcOrd="3" destOrd="0" parTransId="{8E8862AD-0A01-4B13-85B8-35154B96C995}" sibTransId="{56AEEFCC-C69B-46D9-8FF0-ED3786AB860A}"/>
    <dgm:cxn modelId="{94E43A83-0F37-4122-99DB-24971767A77B}" srcId="{A412F5E3-05AB-48C8-B4A3-3A47160787C5}" destId="{5AAB8915-5FB6-4983-95AD-B6472090E22D}" srcOrd="0" destOrd="0" parTransId="{32289281-F027-44C9-8403-58AB682112E9}" sibTransId="{7B2C0EC7-C067-4DC8-BFF8-0C2D2ACC4C16}"/>
    <dgm:cxn modelId="{0BBD578A-C246-40DE-A582-8B98243325EE}" type="presOf" srcId="{D6016C9D-9E48-46AC-AC53-A32432A05122}" destId="{60D22E71-3ACD-48B6-AF57-21B72CEF55F4}" srcOrd="0" destOrd="0" presId="urn:microsoft.com/office/officeart/2005/8/layout/chevron2"/>
    <dgm:cxn modelId="{B53DEF8A-EC26-4965-9005-9419E8FB0574}" type="presOf" srcId="{CE4B2564-831C-48D0-8D32-FF2DED28EC49}" destId="{01C94C00-E248-43D0-B410-355FB38AE8CE}" srcOrd="0" destOrd="0" presId="urn:microsoft.com/office/officeart/2005/8/layout/chevron2"/>
    <dgm:cxn modelId="{BC537B91-E978-4850-9DB3-F7004DED6038}" type="presOf" srcId="{65897AEC-167A-4524-A044-19FF912DF4FD}" destId="{A5BCC760-84A3-43C4-B4B7-450A7247F923}" srcOrd="0" destOrd="0" presId="urn:microsoft.com/office/officeart/2005/8/layout/chevron2"/>
    <dgm:cxn modelId="{FB4A8E91-4DFD-47E6-BFA6-AF4B9BEA1916}" srcId="{65897AEC-167A-4524-A044-19FF912DF4FD}" destId="{173F69C4-79BA-4108-BD84-8ED96D284B70}" srcOrd="1" destOrd="0" parTransId="{A826D6C7-9C31-4C59-BA23-F7B8F82DDABC}" sibTransId="{25F31CF2-D5DF-4687-AF89-1DB11D0E3035}"/>
    <dgm:cxn modelId="{743A07A6-3203-42A8-B3C8-77B8DE294A3D}" srcId="{834BCE24-6179-4269-BF45-3370676F84EB}" destId="{3E768BD4-2F85-4329-A983-0F478A44EAC4}" srcOrd="1" destOrd="0" parTransId="{E72B2109-4DA9-4613-800F-A2035245C9E1}" sibTransId="{FCB68D0A-7519-4194-8A9C-527360AB7BF2}"/>
    <dgm:cxn modelId="{FDF103A9-2D3F-4B61-9A47-47087939CEC8}" type="presOf" srcId="{A412F5E3-05AB-48C8-B4A3-3A47160787C5}" destId="{310D5BC2-6B1D-4FC4-B535-827569A08158}" srcOrd="0" destOrd="0" presId="urn:microsoft.com/office/officeart/2005/8/layout/chevron2"/>
    <dgm:cxn modelId="{92CBDBAA-8099-4039-85BF-EDE43118F85C}" type="presOf" srcId="{834BCE24-6179-4269-BF45-3370676F84EB}" destId="{93E3136E-882B-44B6-889F-0617083720D5}" srcOrd="0" destOrd="0" presId="urn:microsoft.com/office/officeart/2005/8/layout/chevron2"/>
    <dgm:cxn modelId="{5D4257BC-7277-4F57-A646-ED05682D8A60}" srcId="{65897AEC-167A-4524-A044-19FF912DF4FD}" destId="{1636A6AF-1477-49CB-9ECE-95FA08325426}" srcOrd="0" destOrd="0" parTransId="{3BB46264-B328-4F9D-A01D-3BEDB9A6D122}" sibTransId="{34A65D18-95D9-4771-A18B-366DA5DB6C85}"/>
    <dgm:cxn modelId="{E1FF5CC5-7E71-4E92-8553-3E5552EAED7B}" type="presOf" srcId="{7E9B1A27-A06C-4D25-B32B-89E070EF7669}" destId="{74B6A8BF-320F-410B-81D5-13BCB252B715}" srcOrd="0" destOrd="0" presId="urn:microsoft.com/office/officeart/2005/8/layout/chevron2"/>
    <dgm:cxn modelId="{D73EA7C9-FE48-4090-ABF0-1683784E9F10}" srcId="{834BCE24-6179-4269-BF45-3370676F84EB}" destId="{CE4B2564-831C-48D0-8D32-FF2DED28EC49}" srcOrd="0" destOrd="0" parTransId="{138593AA-7FC2-4D82-9934-7EAF75F56176}" sibTransId="{B7D9F369-02BC-4B20-B4CE-0FEF1C967035}"/>
    <dgm:cxn modelId="{13DBBCCA-9628-4BAB-9635-58A46DE726B0}" srcId="{45EAC1C1-A202-4A7F-8851-080200083D59}" destId="{65897AEC-167A-4524-A044-19FF912DF4FD}" srcOrd="0" destOrd="0" parTransId="{1FA46E35-F797-4EED-8ACB-76C1AB27D817}" sibTransId="{D76F5344-FA94-41C7-AF8A-4131187FDD88}"/>
    <dgm:cxn modelId="{019F9ECF-B3C6-4976-ADD9-7E13EB0C1A2A}" srcId="{45EAC1C1-A202-4A7F-8851-080200083D59}" destId="{140C5C62-B023-4A46-9FFB-857D8FD2BDE3}" srcOrd="1" destOrd="0" parTransId="{B8530C5E-1385-43D3-99E4-9F0D731154F1}" sibTransId="{89B1E2C4-0D59-4C64-9D8F-542CA259D2B6}"/>
    <dgm:cxn modelId="{1DEBB2CF-96B2-4CCA-BDFA-E5A6DA56F99F}" type="presOf" srcId="{140C5C62-B023-4A46-9FFB-857D8FD2BDE3}" destId="{B81A2718-F575-45B1-8EF2-41A980961837}" srcOrd="0" destOrd="0" presId="urn:microsoft.com/office/officeart/2005/8/layout/chevron2"/>
    <dgm:cxn modelId="{83DF55D5-EA42-40A1-BE90-C5D99BE66FEF}" srcId="{45EAC1C1-A202-4A7F-8851-080200083D59}" destId="{01F0F57E-09BE-45D0-9D7A-51230CFA44C2}" srcOrd="4" destOrd="0" parTransId="{19799ECF-6745-4824-8911-0B6D278DC7DE}" sibTransId="{720C28EB-CA73-4B16-8524-64BB3661B17D}"/>
    <dgm:cxn modelId="{5C205DD6-A241-4CB9-8EB0-997108BEBEAC}" type="presOf" srcId="{119CE436-7558-4C66-98A9-46D0CB0074BF}" destId="{74B6A8BF-320F-410B-81D5-13BCB252B715}" srcOrd="0" destOrd="1" presId="urn:microsoft.com/office/officeart/2005/8/layout/chevron2"/>
    <dgm:cxn modelId="{95E7F9E3-C990-47D6-9572-7CB22A461EA3}" srcId="{140C5C62-B023-4A46-9FFB-857D8FD2BDE3}" destId="{119CE436-7558-4C66-98A9-46D0CB0074BF}" srcOrd="1" destOrd="0" parTransId="{685BFB8A-6068-468F-957F-E88BD2721196}" sibTransId="{28D3BCC9-1509-455A-A871-C446346A40E7}"/>
    <dgm:cxn modelId="{ED83B0F7-1BCA-49B9-9EE7-3B06FDD8D048}" type="presOf" srcId="{1636A6AF-1477-49CB-9ECE-95FA08325426}" destId="{E8E818FA-9C39-45CC-AD79-1AE7B9BEAC79}" srcOrd="0" destOrd="0" presId="urn:microsoft.com/office/officeart/2005/8/layout/chevron2"/>
    <dgm:cxn modelId="{C010C7AF-8AF4-4740-8F90-C222B2698726}" type="presParOf" srcId="{36A04650-4E94-42E2-B2A4-E0FF0EBC9774}" destId="{4B454F74-8F57-4E8F-AFEF-9E5FE1B5D71B}" srcOrd="0" destOrd="0" presId="urn:microsoft.com/office/officeart/2005/8/layout/chevron2"/>
    <dgm:cxn modelId="{CA84566E-4908-48CE-84E7-A5CE0EB4FE33}" type="presParOf" srcId="{4B454F74-8F57-4E8F-AFEF-9E5FE1B5D71B}" destId="{A5BCC760-84A3-43C4-B4B7-450A7247F923}" srcOrd="0" destOrd="0" presId="urn:microsoft.com/office/officeart/2005/8/layout/chevron2"/>
    <dgm:cxn modelId="{6CF747F0-CFAD-486A-B676-D0EB238B0FBF}" type="presParOf" srcId="{4B454F74-8F57-4E8F-AFEF-9E5FE1B5D71B}" destId="{E8E818FA-9C39-45CC-AD79-1AE7B9BEAC79}" srcOrd="1" destOrd="0" presId="urn:microsoft.com/office/officeart/2005/8/layout/chevron2"/>
    <dgm:cxn modelId="{CA689F58-58F6-49A7-82B3-0331003EBD6D}" type="presParOf" srcId="{36A04650-4E94-42E2-B2A4-E0FF0EBC9774}" destId="{AAA79A4B-4407-4AD9-9239-C3E0F69CA0B5}" srcOrd="1" destOrd="0" presId="urn:microsoft.com/office/officeart/2005/8/layout/chevron2"/>
    <dgm:cxn modelId="{1888D8BB-E32F-48F8-92DC-D06B72FA7405}" type="presParOf" srcId="{36A04650-4E94-42E2-B2A4-E0FF0EBC9774}" destId="{CCBDAF0F-357E-4EC5-B5B1-B0957784F867}" srcOrd="2" destOrd="0" presId="urn:microsoft.com/office/officeart/2005/8/layout/chevron2"/>
    <dgm:cxn modelId="{B332ACE4-EF10-404C-B90F-91AC29DF1612}" type="presParOf" srcId="{CCBDAF0F-357E-4EC5-B5B1-B0957784F867}" destId="{B81A2718-F575-45B1-8EF2-41A980961837}" srcOrd="0" destOrd="0" presId="urn:microsoft.com/office/officeart/2005/8/layout/chevron2"/>
    <dgm:cxn modelId="{2F9DF096-B21F-4D8D-BE08-BFE77562F245}" type="presParOf" srcId="{CCBDAF0F-357E-4EC5-B5B1-B0957784F867}" destId="{74B6A8BF-320F-410B-81D5-13BCB252B715}" srcOrd="1" destOrd="0" presId="urn:microsoft.com/office/officeart/2005/8/layout/chevron2"/>
    <dgm:cxn modelId="{AFA21A62-4F4F-4F25-AD25-E34254386D68}" type="presParOf" srcId="{36A04650-4E94-42E2-B2A4-E0FF0EBC9774}" destId="{C6337E73-6C33-4E7C-AFDB-6790BE5F2342}" srcOrd="3" destOrd="0" presId="urn:microsoft.com/office/officeart/2005/8/layout/chevron2"/>
    <dgm:cxn modelId="{DB2147EE-63E7-44BF-B9C8-1026015DF6E2}" type="presParOf" srcId="{36A04650-4E94-42E2-B2A4-E0FF0EBC9774}" destId="{0CDB579D-F580-4F0E-B96E-ABFFB20A7DCF}" srcOrd="4" destOrd="0" presId="urn:microsoft.com/office/officeart/2005/8/layout/chevron2"/>
    <dgm:cxn modelId="{23DDED1E-691C-462B-89D3-F737E95B7F10}" type="presParOf" srcId="{0CDB579D-F580-4F0E-B96E-ABFFB20A7DCF}" destId="{310D5BC2-6B1D-4FC4-B535-827569A08158}" srcOrd="0" destOrd="0" presId="urn:microsoft.com/office/officeart/2005/8/layout/chevron2"/>
    <dgm:cxn modelId="{60B3EC30-6217-423B-B6B3-C74600121153}" type="presParOf" srcId="{0CDB579D-F580-4F0E-B96E-ABFFB20A7DCF}" destId="{D70E2533-7FD9-4A11-8707-1B0C027EC198}" srcOrd="1" destOrd="0" presId="urn:microsoft.com/office/officeart/2005/8/layout/chevron2"/>
    <dgm:cxn modelId="{73BB98C0-28BF-44F7-928A-7AC3BE97136B}" type="presParOf" srcId="{36A04650-4E94-42E2-B2A4-E0FF0EBC9774}" destId="{9EF50917-0B74-4A24-99BD-705BDC8DE63B}" srcOrd="5" destOrd="0" presId="urn:microsoft.com/office/officeart/2005/8/layout/chevron2"/>
    <dgm:cxn modelId="{9A8660D4-E3C6-46B0-B974-0B4A999D5A00}" type="presParOf" srcId="{36A04650-4E94-42E2-B2A4-E0FF0EBC9774}" destId="{17E7F26E-FCE7-4C22-92F2-7FCE5014F139}" srcOrd="6" destOrd="0" presId="urn:microsoft.com/office/officeart/2005/8/layout/chevron2"/>
    <dgm:cxn modelId="{5FF8215C-68D4-4104-9FC2-6B492914A92D}" type="presParOf" srcId="{17E7F26E-FCE7-4C22-92F2-7FCE5014F139}" destId="{93E3136E-882B-44B6-889F-0617083720D5}" srcOrd="0" destOrd="0" presId="urn:microsoft.com/office/officeart/2005/8/layout/chevron2"/>
    <dgm:cxn modelId="{D2DA67F5-0FA9-428A-901D-740E065860A1}" type="presParOf" srcId="{17E7F26E-FCE7-4C22-92F2-7FCE5014F139}" destId="{01C94C00-E248-43D0-B410-355FB38AE8CE}" srcOrd="1" destOrd="0" presId="urn:microsoft.com/office/officeart/2005/8/layout/chevron2"/>
    <dgm:cxn modelId="{0498077E-583D-45CB-AE52-BC4F90D0EC61}" type="presParOf" srcId="{36A04650-4E94-42E2-B2A4-E0FF0EBC9774}" destId="{10016330-2253-4AA5-B910-2EE3DFC7C759}" srcOrd="7" destOrd="0" presId="urn:microsoft.com/office/officeart/2005/8/layout/chevron2"/>
    <dgm:cxn modelId="{F59E0B7D-C783-457E-A362-6CA3E2EC6CBF}" type="presParOf" srcId="{36A04650-4E94-42E2-B2A4-E0FF0EBC9774}" destId="{8DB9B7F7-6A0F-4569-9452-B6E1C4976543}" srcOrd="8" destOrd="0" presId="urn:microsoft.com/office/officeart/2005/8/layout/chevron2"/>
    <dgm:cxn modelId="{989B80B3-7A1D-44C3-98BE-B5CA5B4C513C}" type="presParOf" srcId="{8DB9B7F7-6A0F-4569-9452-B6E1C4976543}" destId="{0F92D2EF-BD8F-4D0F-A5AA-AA62D9A58589}" srcOrd="0" destOrd="0" presId="urn:microsoft.com/office/officeart/2005/8/layout/chevron2"/>
    <dgm:cxn modelId="{94FB2620-2A10-4830-B350-650C2C0305C8}" type="presParOf" srcId="{8DB9B7F7-6A0F-4569-9452-B6E1C4976543}" destId="{60D22E71-3ACD-48B6-AF57-21B72CEF55F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5A2F7E-1CAE-4CD6-A42F-9A471EFC8D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941A4B-7CBE-4821-A642-2A5826F62317}">
      <dgm:prSet/>
      <dgm:spPr/>
      <dgm:t>
        <a:bodyPr/>
        <a:lstStyle/>
        <a:p>
          <a:r>
            <a:rPr lang="en-US" b="0" i="0" baseline="0"/>
            <a:t>The Bristol Royal Infirmary Inquiry demonstrates how failures in governance, communication, and organisational culture can significantly impact patient safety and service quality.</a:t>
          </a:r>
          <a:endParaRPr lang="en-US"/>
        </a:p>
      </dgm:t>
    </dgm:pt>
    <dgm:pt modelId="{E0791E81-80BF-4AD7-8E80-2F10A440BC9A}" type="parTrans" cxnId="{D4FD0034-5D56-4D61-8783-EFB17BDB805F}">
      <dgm:prSet/>
      <dgm:spPr/>
      <dgm:t>
        <a:bodyPr/>
        <a:lstStyle/>
        <a:p>
          <a:endParaRPr lang="en-US"/>
        </a:p>
      </dgm:t>
    </dgm:pt>
    <dgm:pt modelId="{F985421D-6634-48A4-B79B-5BCC7A5D758B}" type="sibTrans" cxnId="{D4FD0034-5D56-4D61-8783-EFB17BDB805F}">
      <dgm:prSet/>
      <dgm:spPr/>
      <dgm:t>
        <a:bodyPr/>
        <a:lstStyle/>
        <a:p>
          <a:endParaRPr lang="en-US"/>
        </a:p>
      </dgm:t>
    </dgm:pt>
    <dgm:pt modelId="{2BF15434-7460-4C71-9EDA-191312BA5B76}">
      <dgm:prSet/>
      <dgm:spPr/>
      <dgm:t>
        <a:bodyPr/>
        <a:lstStyle/>
        <a:p>
          <a:r>
            <a:rPr lang="en-US" b="0" i="0" baseline="0"/>
            <a:t>Using systems-based models highlighted that adverse outcomes were caused by multiple systemic weaknesses rather than individual errors alone.</a:t>
          </a:r>
          <a:endParaRPr lang="en-US"/>
        </a:p>
      </dgm:t>
    </dgm:pt>
    <dgm:pt modelId="{7F6FDB38-1D54-4C6C-AFE7-D2171E502BD1}" type="parTrans" cxnId="{3F67E867-77EB-4C35-B798-8A110504C43C}">
      <dgm:prSet/>
      <dgm:spPr/>
      <dgm:t>
        <a:bodyPr/>
        <a:lstStyle/>
        <a:p>
          <a:endParaRPr lang="en-US"/>
        </a:p>
      </dgm:t>
    </dgm:pt>
    <dgm:pt modelId="{BB1C17C0-0AE7-4CFE-83BC-4BDC5F980E6E}" type="sibTrans" cxnId="{3F67E867-77EB-4C35-B798-8A110504C43C}">
      <dgm:prSet/>
      <dgm:spPr/>
      <dgm:t>
        <a:bodyPr/>
        <a:lstStyle/>
        <a:p>
          <a:endParaRPr lang="en-US"/>
        </a:p>
      </dgm:t>
    </dgm:pt>
    <dgm:pt modelId="{02D24DC5-3304-4583-AED0-CC2738450F8B}">
      <dgm:prSet/>
      <dgm:spPr/>
      <dgm:t>
        <a:bodyPr/>
        <a:lstStyle/>
        <a:p>
          <a:r>
            <a:rPr lang="en-US" b="0" i="0" baseline="0"/>
            <a:t>The application of Root Cause Analysis, the Fishbone Diagram, Systems Theory, and the Donabedian Model provided a structured understanding of how structural and process failures led to poor outcomes.</a:t>
          </a:r>
          <a:endParaRPr lang="en-US"/>
        </a:p>
      </dgm:t>
    </dgm:pt>
    <dgm:pt modelId="{142C7A1B-DA23-4DA5-A17E-B23944AC7FFD}" type="parTrans" cxnId="{9BAFEFEA-2023-482C-9BA7-3B600CA1EFF2}">
      <dgm:prSet/>
      <dgm:spPr/>
      <dgm:t>
        <a:bodyPr/>
        <a:lstStyle/>
        <a:p>
          <a:endParaRPr lang="en-US"/>
        </a:p>
      </dgm:t>
    </dgm:pt>
    <dgm:pt modelId="{022F8DFF-01F9-41B1-9D27-315C3AF09047}" type="sibTrans" cxnId="{9BAFEFEA-2023-482C-9BA7-3B600CA1EFF2}">
      <dgm:prSet/>
      <dgm:spPr/>
      <dgm:t>
        <a:bodyPr/>
        <a:lstStyle/>
        <a:p>
          <a:endParaRPr lang="en-US"/>
        </a:p>
      </dgm:t>
    </dgm:pt>
    <dgm:pt modelId="{4A133F52-3A85-45F8-AE88-C5DC23A72727}">
      <dgm:prSet/>
      <dgm:spPr/>
      <dgm:t>
        <a:bodyPr/>
        <a:lstStyle/>
        <a:p>
          <a:r>
            <a:rPr lang="en-US" b="0" i="0" baseline="0"/>
            <a:t>Policy gaps, including weak clinical governance and limited audit systems, influenced service delivery and reduced transparency and accountability.</a:t>
          </a:r>
          <a:endParaRPr lang="en-US"/>
        </a:p>
      </dgm:t>
    </dgm:pt>
    <dgm:pt modelId="{3FEA2BB2-618F-47D8-B763-02DD9E6B3879}" type="parTrans" cxnId="{B5185E1D-98E8-4077-8FE4-84F84338B112}">
      <dgm:prSet/>
      <dgm:spPr/>
      <dgm:t>
        <a:bodyPr/>
        <a:lstStyle/>
        <a:p>
          <a:endParaRPr lang="en-US"/>
        </a:p>
      </dgm:t>
    </dgm:pt>
    <dgm:pt modelId="{9B73FF11-AA8C-4E95-B2AB-A359590DEC05}" type="sibTrans" cxnId="{B5185E1D-98E8-4077-8FE4-84F84338B112}">
      <dgm:prSet/>
      <dgm:spPr/>
      <dgm:t>
        <a:bodyPr/>
        <a:lstStyle/>
        <a:p>
          <a:endParaRPr lang="en-US"/>
        </a:p>
      </dgm:t>
    </dgm:pt>
    <dgm:pt modelId="{66F88DCE-6652-4426-BF54-C67ED4AC828D}">
      <dgm:prSet/>
      <dgm:spPr/>
      <dgm:t>
        <a:bodyPr/>
        <a:lstStyle/>
        <a:p>
          <a:r>
            <a:rPr lang="en-US" b="0" i="0" baseline="0"/>
            <a:t>These root causes affected the quality, efficiency, and equity of healthcare provision, ultimately leading to national reforms in clinical governance and patient safety.</a:t>
          </a:r>
          <a:endParaRPr lang="en-US"/>
        </a:p>
      </dgm:t>
    </dgm:pt>
    <dgm:pt modelId="{75B73E39-3678-411C-9F60-5691092854A1}" type="parTrans" cxnId="{0FBAB3F1-C9F1-4F5C-9AED-9B7AC9D5235D}">
      <dgm:prSet/>
      <dgm:spPr/>
      <dgm:t>
        <a:bodyPr/>
        <a:lstStyle/>
        <a:p>
          <a:endParaRPr lang="en-US"/>
        </a:p>
      </dgm:t>
    </dgm:pt>
    <dgm:pt modelId="{41252705-AFF6-48BB-BD33-F0D93D07CE41}" type="sibTrans" cxnId="{0FBAB3F1-C9F1-4F5C-9AED-9B7AC9D5235D}">
      <dgm:prSet/>
      <dgm:spPr/>
      <dgm:t>
        <a:bodyPr/>
        <a:lstStyle/>
        <a:p>
          <a:endParaRPr lang="en-US"/>
        </a:p>
      </dgm:t>
    </dgm:pt>
    <dgm:pt modelId="{2CE8A19B-75D3-4938-BCF4-3C13019ABF3E}">
      <dgm:prSet/>
      <dgm:spPr/>
      <dgm:t>
        <a:bodyPr/>
        <a:lstStyle/>
        <a:p>
          <a:r>
            <a:rPr lang="en-US" b="0" i="0" baseline="0"/>
            <a:t>The lessons from the Bristol Inquiry emphasise the importance of continuous quality improvement, open learning cultures, and strong regulatory frameworks in modern health and social care services.</a:t>
          </a:r>
          <a:endParaRPr lang="en-US"/>
        </a:p>
      </dgm:t>
    </dgm:pt>
    <dgm:pt modelId="{28697EB8-9E54-4C23-AE2A-3A89D466DC24}" type="parTrans" cxnId="{E58D2EA5-1E9E-49D3-901C-9BE65CC7FAF3}">
      <dgm:prSet/>
      <dgm:spPr/>
      <dgm:t>
        <a:bodyPr/>
        <a:lstStyle/>
        <a:p>
          <a:endParaRPr lang="en-US"/>
        </a:p>
      </dgm:t>
    </dgm:pt>
    <dgm:pt modelId="{3F98EBA2-C3DE-43A4-AE42-3B8CC2D48CB9}" type="sibTrans" cxnId="{E58D2EA5-1E9E-49D3-901C-9BE65CC7FAF3}">
      <dgm:prSet/>
      <dgm:spPr/>
      <dgm:t>
        <a:bodyPr/>
        <a:lstStyle/>
        <a:p>
          <a:endParaRPr lang="en-US"/>
        </a:p>
      </dgm:t>
    </dgm:pt>
    <dgm:pt modelId="{46BCE29B-F48B-4F11-BFBA-D4BD4080EBB8}" type="pres">
      <dgm:prSet presAssocID="{7F5A2F7E-1CAE-4CD6-A42F-9A471EFC8DA5}" presName="linear" presStyleCnt="0">
        <dgm:presLayoutVars>
          <dgm:animLvl val="lvl"/>
          <dgm:resizeHandles val="exact"/>
        </dgm:presLayoutVars>
      </dgm:prSet>
      <dgm:spPr/>
    </dgm:pt>
    <dgm:pt modelId="{1223EC86-B86F-445C-984B-C41A693BB111}" type="pres">
      <dgm:prSet presAssocID="{C8941A4B-7CBE-4821-A642-2A5826F6231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FC529D8-C918-46FC-A3D9-3E5F16B25529}" type="pres">
      <dgm:prSet presAssocID="{F985421D-6634-48A4-B79B-5BCC7A5D758B}" presName="spacer" presStyleCnt="0"/>
      <dgm:spPr/>
    </dgm:pt>
    <dgm:pt modelId="{EE7521AA-A5E0-4995-9738-D1D591B28A7F}" type="pres">
      <dgm:prSet presAssocID="{2BF15434-7460-4C71-9EDA-191312BA5B7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151A661-1602-4FAE-AFE7-6B8F2D45F25C}" type="pres">
      <dgm:prSet presAssocID="{BB1C17C0-0AE7-4CFE-83BC-4BDC5F980E6E}" presName="spacer" presStyleCnt="0"/>
      <dgm:spPr/>
    </dgm:pt>
    <dgm:pt modelId="{DBA65D28-3AB3-4598-AF5A-7D86B31E2D79}" type="pres">
      <dgm:prSet presAssocID="{02D24DC5-3304-4583-AED0-CC2738450F8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54EA6B7-EAA5-48DB-8DB2-BD359B953C52}" type="pres">
      <dgm:prSet presAssocID="{022F8DFF-01F9-41B1-9D27-315C3AF09047}" presName="spacer" presStyleCnt="0"/>
      <dgm:spPr/>
    </dgm:pt>
    <dgm:pt modelId="{35DC90BD-6C68-4751-B484-00D55BBA54F4}" type="pres">
      <dgm:prSet presAssocID="{4A133F52-3A85-45F8-AE88-C5DC23A7272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31AE29B-AF35-4E1F-867B-6CEAD269E313}" type="pres">
      <dgm:prSet presAssocID="{9B73FF11-AA8C-4E95-B2AB-A359590DEC05}" presName="spacer" presStyleCnt="0"/>
      <dgm:spPr/>
    </dgm:pt>
    <dgm:pt modelId="{E02EA915-A7C5-471A-9542-8F3CE7336911}" type="pres">
      <dgm:prSet presAssocID="{66F88DCE-6652-4426-BF54-C67ED4AC828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85F7686-C9F2-4087-A453-AF053229DCEA}" type="pres">
      <dgm:prSet presAssocID="{41252705-AFF6-48BB-BD33-F0D93D07CE41}" presName="spacer" presStyleCnt="0"/>
      <dgm:spPr/>
    </dgm:pt>
    <dgm:pt modelId="{13426193-936A-4D43-8F8A-F4AB55E4B734}" type="pres">
      <dgm:prSet presAssocID="{2CE8A19B-75D3-4938-BCF4-3C13019ABF3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5185E1D-98E8-4077-8FE4-84F84338B112}" srcId="{7F5A2F7E-1CAE-4CD6-A42F-9A471EFC8DA5}" destId="{4A133F52-3A85-45F8-AE88-C5DC23A72727}" srcOrd="3" destOrd="0" parTransId="{3FEA2BB2-618F-47D8-B763-02DD9E6B3879}" sibTransId="{9B73FF11-AA8C-4E95-B2AB-A359590DEC05}"/>
    <dgm:cxn modelId="{5995591F-D1EA-412E-AE96-CF7CD32F0117}" type="presOf" srcId="{7F5A2F7E-1CAE-4CD6-A42F-9A471EFC8DA5}" destId="{46BCE29B-F48B-4F11-BFBA-D4BD4080EBB8}" srcOrd="0" destOrd="0" presId="urn:microsoft.com/office/officeart/2005/8/layout/vList2"/>
    <dgm:cxn modelId="{D4FD0034-5D56-4D61-8783-EFB17BDB805F}" srcId="{7F5A2F7E-1CAE-4CD6-A42F-9A471EFC8DA5}" destId="{C8941A4B-7CBE-4821-A642-2A5826F62317}" srcOrd="0" destOrd="0" parTransId="{E0791E81-80BF-4AD7-8E80-2F10A440BC9A}" sibTransId="{F985421D-6634-48A4-B79B-5BCC7A5D758B}"/>
    <dgm:cxn modelId="{A9235241-6060-42A3-8C1B-066681EBFF12}" type="presOf" srcId="{66F88DCE-6652-4426-BF54-C67ED4AC828D}" destId="{E02EA915-A7C5-471A-9542-8F3CE7336911}" srcOrd="0" destOrd="0" presId="urn:microsoft.com/office/officeart/2005/8/layout/vList2"/>
    <dgm:cxn modelId="{572EE962-E2A0-4E85-8CF8-3DD3BE38F9AA}" type="presOf" srcId="{2BF15434-7460-4C71-9EDA-191312BA5B76}" destId="{EE7521AA-A5E0-4995-9738-D1D591B28A7F}" srcOrd="0" destOrd="0" presId="urn:microsoft.com/office/officeart/2005/8/layout/vList2"/>
    <dgm:cxn modelId="{3F67E867-77EB-4C35-B798-8A110504C43C}" srcId="{7F5A2F7E-1CAE-4CD6-A42F-9A471EFC8DA5}" destId="{2BF15434-7460-4C71-9EDA-191312BA5B76}" srcOrd="1" destOrd="0" parTransId="{7F6FDB38-1D54-4C6C-AFE7-D2171E502BD1}" sibTransId="{BB1C17C0-0AE7-4CFE-83BC-4BDC5F980E6E}"/>
    <dgm:cxn modelId="{FA40B64C-665C-445D-9CC4-1EFD5A13C460}" type="presOf" srcId="{02D24DC5-3304-4583-AED0-CC2738450F8B}" destId="{DBA65D28-3AB3-4598-AF5A-7D86B31E2D79}" srcOrd="0" destOrd="0" presId="urn:microsoft.com/office/officeart/2005/8/layout/vList2"/>
    <dgm:cxn modelId="{DEBD9980-3527-4C5A-8743-E590E1642DB1}" type="presOf" srcId="{C8941A4B-7CBE-4821-A642-2A5826F62317}" destId="{1223EC86-B86F-445C-984B-C41A693BB111}" srcOrd="0" destOrd="0" presId="urn:microsoft.com/office/officeart/2005/8/layout/vList2"/>
    <dgm:cxn modelId="{AF54DC93-683A-4802-B375-709267AB9D53}" type="presOf" srcId="{4A133F52-3A85-45F8-AE88-C5DC23A72727}" destId="{35DC90BD-6C68-4751-B484-00D55BBA54F4}" srcOrd="0" destOrd="0" presId="urn:microsoft.com/office/officeart/2005/8/layout/vList2"/>
    <dgm:cxn modelId="{80D9CA9E-A1C6-4A54-B8E3-FE26B84AD4B2}" type="presOf" srcId="{2CE8A19B-75D3-4938-BCF4-3C13019ABF3E}" destId="{13426193-936A-4D43-8F8A-F4AB55E4B734}" srcOrd="0" destOrd="0" presId="urn:microsoft.com/office/officeart/2005/8/layout/vList2"/>
    <dgm:cxn modelId="{E58D2EA5-1E9E-49D3-901C-9BE65CC7FAF3}" srcId="{7F5A2F7E-1CAE-4CD6-A42F-9A471EFC8DA5}" destId="{2CE8A19B-75D3-4938-BCF4-3C13019ABF3E}" srcOrd="5" destOrd="0" parTransId="{28697EB8-9E54-4C23-AE2A-3A89D466DC24}" sibTransId="{3F98EBA2-C3DE-43A4-AE42-3B8CC2D48CB9}"/>
    <dgm:cxn modelId="{9BAFEFEA-2023-482C-9BA7-3B600CA1EFF2}" srcId="{7F5A2F7E-1CAE-4CD6-A42F-9A471EFC8DA5}" destId="{02D24DC5-3304-4583-AED0-CC2738450F8B}" srcOrd="2" destOrd="0" parTransId="{142C7A1B-DA23-4DA5-A17E-B23944AC7FFD}" sibTransId="{022F8DFF-01F9-41B1-9D27-315C3AF09047}"/>
    <dgm:cxn modelId="{0FBAB3F1-C9F1-4F5C-9AED-9B7AC9D5235D}" srcId="{7F5A2F7E-1CAE-4CD6-A42F-9A471EFC8DA5}" destId="{66F88DCE-6652-4426-BF54-C67ED4AC828D}" srcOrd="4" destOrd="0" parTransId="{75B73E39-3678-411C-9F60-5691092854A1}" sibTransId="{41252705-AFF6-48BB-BD33-F0D93D07CE41}"/>
    <dgm:cxn modelId="{32FD3B1A-1270-46CD-8113-62937FD4D708}" type="presParOf" srcId="{46BCE29B-F48B-4F11-BFBA-D4BD4080EBB8}" destId="{1223EC86-B86F-445C-984B-C41A693BB111}" srcOrd="0" destOrd="0" presId="urn:microsoft.com/office/officeart/2005/8/layout/vList2"/>
    <dgm:cxn modelId="{53531F2D-069B-48B8-8BAE-6A7918540B2C}" type="presParOf" srcId="{46BCE29B-F48B-4F11-BFBA-D4BD4080EBB8}" destId="{0FC529D8-C918-46FC-A3D9-3E5F16B25529}" srcOrd="1" destOrd="0" presId="urn:microsoft.com/office/officeart/2005/8/layout/vList2"/>
    <dgm:cxn modelId="{EA790610-14F6-4051-927B-C9EB1FC95B05}" type="presParOf" srcId="{46BCE29B-F48B-4F11-BFBA-D4BD4080EBB8}" destId="{EE7521AA-A5E0-4995-9738-D1D591B28A7F}" srcOrd="2" destOrd="0" presId="urn:microsoft.com/office/officeart/2005/8/layout/vList2"/>
    <dgm:cxn modelId="{58455A3F-0EC7-45CD-99B9-F76F6F9CFD7C}" type="presParOf" srcId="{46BCE29B-F48B-4F11-BFBA-D4BD4080EBB8}" destId="{1151A661-1602-4FAE-AFE7-6B8F2D45F25C}" srcOrd="3" destOrd="0" presId="urn:microsoft.com/office/officeart/2005/8/layout/vList2"/>
    <dgm:cxn modelId="{DEF0E639-93CC-4313-A4B5-3F939370AC20}" type="presParOf" srcId="{46BCE29B-F48B-4F11-BFBA-D4BD4080EBB8}" destId="{DBA65D28-3AB3-4598-AF5A-7D86B31E2D79}" srcOrd="4" destOrd="0" presId="urn:microsoft.com/office/officeart/2005/8/layout/vList2"/>
    <dgm:cxn modelId="{071CC319-0B9D-4CE7-9634-47DE76FFCDFA}" type="presParOf" srcId="{46BCE29B-F48B-4F11-BFBA-D4BD4080EBB8}" destId="{354EA6B7-EAA5-48DB-8DB2-BD359B953C52}" srcOrd="5" destOrd="0" presId="urn:microsoft.com/office/officeart/2005/8/layout/vList2"/>
    <dgm:cxn modelId="{D8D67D4F-0695-47E2-ACEE-B8DEBDBEB247}" type="presParOf" srcId="{46BCE29B-F48B-4F11-BFBA-D4BD4080EBB8}" destId="{35DC90BD-6C68-4751-B484-00D55BBA54F4}" srcOrd="6" destOrd="0" presId="urn:microsoft.com/office/officeart/2005/8/layout/vList2"/>
    <dgm:cxn modelId="{9A6F3028-F167-4A6A-8C4C-645A880E675E}" type="presParOf" srcId="{46BCE29B-F48B-4F11-BFBA-D4BD4080EBB8}" destId="{931AE29B-AF35-4E1F-867B-6CEAD269E313}" srcOrd="7" destOrd="0" presId="urn:microsoft.com/office/officeart/2005/8/layout/vList2"/>
    <dgm:cxn modelId="{9063803D-A1C7-4734-8004-7D8B83113473}" type="presParOf" srcId="{46BCE29B-F48B-4F11-BFBA-D4BD4080EBB8}" destId="{E02EA915-A7C5-471A-9542-8F3CE7336911}" srcOrd="8" destOrd="0" presId="urn:microsoft.com/office/officeart/2005/8/layout/vList2"/>
    <dgm:cxn modelId="{2AB7E3AB-FCF6-4117-B6AF-2A9A73D6A8CF}" type="presParOf" srcId="{46BCE29B-F48B-4F11-BFBA-D4BD4080EBB8}" destId="{B85F7686-C9F2-4087-A453-AF053229DCEA}" srcOrd="9" destOrd="0" presId="urn:microsoft.com/office/officeart/2005/8/layout/vList2"/>
    <dgm:cxn modelId="{E12648C2-7343-4DA4-A490-7E77D832003F}" type="presParOf" srcId="{46BCE29B-F48B-4F11-BFBA-D4BD4080EBB8}" destId="{13426193-936A-4D43-8F8A-F4AB55E4B73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E503EC-9C2E-4308-9B29-98665C1202D1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5E9610-5274-4E8F-85B4-B54122E9317A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98A7A-15B9-4557-9E95-18191034A705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Quality management and patient safety are essential components of effective health and social care service provision.</a:t>
          </a:r>
          <a:endParaRPr lang="en-US" sz="1100" kern="1200"/>
        </a:p>
      </dsp:txBody>
      <dsp:txXfrm>
        <a:off x="1172126" y="90072"/>
        <a:ext cx="2114937" cy="897246"/>
      </dsp:txXfrm>
    </dsp:sp>
    <dsp:sp modelId="{43EFB43B-EF11-410A-83F7-3E7D56C80B51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F25C61-9767-45BD-B2BD-59680206FDF5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616FE-54E0-403F-A8B7-6ABC7358DF55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 dirty="0"/>
            <a:t>This presentation examines the </a:t>
          </a:r>
          <a:r>
            <a:rPr lang="en-US" sz="1100" b="1" i="0" kern="1200" baseline="0" dirty="0"/>
            <a:t>Bristol Royal Infirmary Inquiry</a:t>
          </a:r>
          <a:r>
            <a:rPr lang="en-US" sz="1100" b="0" i="0" kern="1200" baseline="0" dirty="0"/>
            <a:t>, which investigated failures in </a:t>
          </a:r>
          <a:r>
            <a:rPr lang="en-US" sz="1100" b="0" i="0" kern="1200" baseline="0" dirty="0" err="1"/>
            <a:t>paediatric</a:t>
          </a:r>
          <a:r>
            <a:rPr lang="en-US" sz="1100" b="0" i="0" kern="1200" baseline="0" dirty="0"/>
            <a:t> cardiac surgery between 1984 and 1995.</a:t>
          </a:r>
          <a:endParaRPr lang="en-US" sz="1100" kern="1200" dirty="0"/>
        </a:p>
      </dsp:txBody>
      <dsp:txXfrm>
        <a:off x="4745088" y="90072"/>
        <a:ext cx="2114937" cy="897246"/>
      </dsp:txXfrm>
    </dsp:sp>
    <dsp:sp modelId="{A91E44E3-2036-46E0-A6FE-5EC1DD51FA08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806BC-2B78-475F-9AFC-6CB1B444D824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97597-7C78-417B-8CEF-C2EE3CBC252C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The case highlighted serious concerns about high mortality rates, weak clinical governance, and lack of quality assurance systems.</a:t>
          </a:r>
          <a:endParaRPr lang="en-US" sz="1100" kern="1200"/>
        </a:p>
      </dsp:txBody>
      <dsp:txXfrm>
        <a:off x="8318049" y="90072"/>
        <a:ext cx="2114937" cy="897246"/>
      </dsp:txXfrm>
    </dsp:sp>
    <dsp:sp modelId="{2289C9E1-1FBB-42CA-BFC4-0708E53FA5FA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07A77-5BF3-4CE9-9E12-0B875596EB01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63AA9-89DC-4D94-8B3F-19C47671DD78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The presentation will explore the root causes of these failures using a systems-based safety approach, including the Swiss Cheese Model.</a:t>
          </a:r>
          <a:endParaRPr lang="en-US" sz="1100" kern="1200"/>
        </a:p>
      </dsp:txBody>
      <dsp:txXfrm>
        <a:off x="1172126" y="1727045"/>
        <a:ext cx="2114937" cy="897246"/>
      </dsp:txXfrm>
    </dsp:sp>
    <dsp:sp modelId="{3878887C-902D-4E30-B814-15EA488B6ADC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29F7E-8F3F-4EF1-AB76-85B2FADA133A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0C818-8825-42E4-9B06-B732C78BD51F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Key theoretical frameworks such as Root Cause Analysis, the Fishbone Diagram, Systems Theory, and the Donabedian Model will be applied to understand the problem in depth.</a:t>
          </a:r>
          <a:endParaRPr lang="en-US" sz="1100" kern="1200"/>
        </a:p>
      </dsp:txBody>
      <dsp:txXfrm>
        <a:off x="4745088" y="1727045"/>
        <a:ext cx="2114937" cy="897246"/>
      </dsp:txXfrm>
    </dsp:sp>
    <dsp:sp modelId="{1B3803F0-D201-4005-98A3-F91686AC172E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E89BB6-1DFC-4823-894C-2E0778BE12F2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AE8CE-B676-48A7-ADB0-E232703E1C38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Policy issues contributing to the failures and their impact on quality, efficiency, and equity in healthcare service delivery will also be analysed.</a:t>
          </a:r>
          <a:endParaRPr lang="en-US" sz="1100" kern="1200"/>
        </a:p>
      </dsp:txBody>
      <dsp:txXfrm>
        <a:off x="8318049" y="1727045"/>
        <a:ext cx="2114937" cy="897246"/>
      </dsp:txXfrm>
    </dsp:sp>
    <dsp:sp modelId="{C58CEB06-6D9B-4B76-A415-0107EA6EC05F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49C62-BB08-4B71-B638-677C15174339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A57E4-6548-4418-A387-3796EC462C93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Finally, the presentation will outline how the Component 2 report will be structured to provide a comprehensive evaluation of the case study.</a:t>
          </a:r>
          <a:endParaRPr lang="en-US" sz="1100" kern="1200"/>
        </a:p>
      </dsp:txBody>
      <dsp:txXfrm>
        <a:off x="1172126" y="3364019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8E75E3-6A99-4700-8E22-AFC592AE4AA4}">
      <dsp:nvSpPr>
        <dsp:cNvPr id="0" name=""/>
        <dsp:cNvSpPr/>
      </dsp:nvSpPr>
      <dsp:spPr>
        <a:xfrm>
          <a:off x="1406735" y="912167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4822" y="956270"/>
        <a:ext cx="16146" cy="3232"/>
      </dsp:txXfrm>
    </dsp:sp>
    <dsp:sp modelId="{B52ACDD4-BB22-4377-9531-04FB4A0F3874}">
      <dsp:nvSpPr>
        <dsp:cNvPr id="0" name=""/>
        <dsp:cNvSpPr/>
      </dsp:nvSpPr>
      <dsp:spPr>
        <a:xfrm>
          <a:off x="4530" y="536685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Organisational and Governance Failures</a:t>
          </a:r>
          <a:endParaRPr lang="en-US" sz="1200" kern="1200"/>
        </a:p>
      </dsp:txBody>
      <dsp:txXfrm>
        <a:off x="4530" y="536685"/>
        <a:ext cx="1404004" cy="842402"/>
      </dsp:txXfrm>
    </dsp:sp>
    <dsp:sp modelId="{E001B12F-48C4-4031-9F58-967CD0358BE0}">
      <dsp:nvSpPr>
        <dsp:cNvPr id="0" name=""/>
        <dsp:cNvSpPr/>
      </dsp:nvSpPr>
      <dsp:spPr>
        <a:xfrm>
          <a:off x="3133660" y="912167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1748" y="956270"/>
        <a:ext cx="16146" cy="3232"/>
      </dsp:txXfrm>
    </dsp:sp>
    <dsp:sp modelId="{5F74E0AD-88BC-4260-A9AC-BF05A4D9B95E}">
      <dsp:nvSpPr>
        <dsp:cNvPr id="0" name=""/>
        <dsp:cNvSpPr/>
      </dsp:nvSpPr>
      <dsp:spPr>
        <a:xfrm>
          <a:off x="1731456" y="536685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Lack of strong </a:t>
          </a:r>
          <a:r>
            <a:rPr lang="en-GB" sz="1200" b="1" kern="1200"/>
            <a:t>clinical governance</a:t>
          </a:r>
          <a:r>
            <a:rPr lang="en-GB" sz="1200" kern="1200"/>
            <a:t> and quality assurance systems.</a:t>
          </a:r>
          <a:endParaRPr lang="en-US" sz="1200" kern="1200"/>
        </a:p>
      </dsp:txBody>
      <dsp:txXfrm>
        <a:off x="1731456" y="536685"/>
        <a:ext cx="1404004" cy="842402"/>
      </dsp:txXfrm>
    </dsp:sp>
    <dsp:sp modelId="{C221F919-E9CA-4F9D-9F95-6AE6B7EC0384}">
      <dsp:nvSpPr>
        <dsp:cNvPr id="0" name=""/>
        <dsp:cNvSpPr/>
      </dsp:nvSpPr>
      <dsp:spPr>
        <a:xfrm>
          <a:off x="4860586" y="912167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8674" y="956270"/>
        <a:ext cx="16146" cy="3232"/>
      </dsp:txXfrm>
    </dsp:sp>
    <dsp:sp modelId="{6C13E478-4415-483B-80F7-33934C386EAE}">
      <dsp:nvSpPr>
        <dsp:cNvPr id="0" name=""/>
        <dsp:cNvSpPr/>
      </dsp:nvSpPr>
      <dsp:spPr>
        <a:xfrm>
          <a:off x="3458382" y="536685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No consistent monitoring of mortality rates or surgical outcomes.</a:t>
          </a:r>
          <a:endParaRPr lang="en-US" sz="1200" kern="1200"/>
        </a:p>
      </dsp:txBody>
      <dsp:txXfrm>
        <a:off x="3458382" y="536685"/>
        <a:ext cx="1404004" cy="842402"/>
      </dsp:txXfrm>
    </dsp:sp>
    <dsp:sp modelId="{CD82D75B-370E-4162-A814-F6DD8689E6F5}">
      <dsp:nvSpPr>
        <dsp:cNvPr id="0" name=""/>
        <dsp:cNvSpPr/>
      </dsp:nvSpPr>
      <dsp:spPr>
        <a:xfrm>
          <a:off x="706532" y="1377288"/>
          <a:ext cx="5180777" cy="292321"/>
        </a:xfrm>
        <a:custGeom>
          <a:avLst/>
          <a:gdLst/>
          <a:ahLst/>
          <a:cxnLst/>
          <a:rect l="0" t="0" r="0" b="0"/>
          <a:pathLst>
            <a:path>
              <a:moveTo>
                <a:pt x="5180777" y="0"/>
              </a:moveTo>
              <a:lnTo>
                <a:pt x="5180777" y="163260"/>
              </a:lnTo>
              <a:lnTo>
                <a:pt x="0" y="163260"/>
              </a:lnTo>
              <a:lnTo>
                <a:pt x="0" y="29232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67150" y="1521832"/>
        <a:ext cx="259541" cy="3232"/>
      </dsp:txXfrm>
    </dsp:sp>
    <dsp:sp modelId="{5F7C56C6-D067-4D8E-AA13-614AC10EDF3A}">
      <dsp:nvSpPr>
        <dsp:cNvPr id="0" name=""/>
        <dsp:cNvSpPr/>
      </dsp:nvSpPr>
      <dsp:spPr>
        <a:xfrm>
          <a:off x="5185307" y="536685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Weak internal audit processes allowed unsafe practice to continue (Kennedy, 2001).</a:t>
          </a:r>
          <a:endParaRPr lang="en-US" sz="1200" kern="1200"/>
        </a:p>
      </dsp:txBody>
      <dsp:txXfrm>
        <a:off x="5185307" y="536685"/>
        <a:ext cx="1404004" cy="842402"/>
      </dsp:txXfrm>
    </dsp:sp>
    <dsp:sp modelId="{F842C64D-EE44-460A-A937-1C5DD272E8BE}">
      <dsp:nvSpPr>
        <dsp:cNvPr id="0" name=""/>
        <dsp:cNvSpPr/>
      </dsp:nvSpPr>
      <dsp:spPr>
        <a:xfrm>
          <a:off x="1406735" y="2077491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4822" y="2121594"/>
        <a:ext cx="16146" cy="3232"/>
      </dsp:txXfrm>
    </dsp:sp>
    <dsp:sp modelId="{E65BC8E5-9009-4875-A5BF-D172D7A0EBE2}">
      <dsp:nvSpPr>
        <dsp:cNvPr id="0" name=""/>
        <dsp:cNvSpPr/>
      </dsp:nvSpPr>
      <dsp:spPr>
        <a:xfrm>
          <a:off x="4530" y="1702009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Professional Culture and Hierarchy</a:t>
          </a:r>
          <a:endParaRPr lang="en-US" sz="1200" kern="1200"/>
        </a:p>
      </dsp:txBody>
      <dsp:txXfrm>
        <a:off x="4530" y="1702009"/>
        <a:ext cx="1404004" cy="842402"/>
      </dsp:txXfrm>
    </dsp:sp>
    <dsp:sp modelId="{499B37A7-308D-4AA4-B2C4-35DF772DEF3E}">
      <dsp:nvSpPr>
        <dsp:cNvPr id="0" name=""/>
        <dsp:cNvSpPr/>
      </dsp:nvSpPr>
      <dsp:spPr>
        <a:xfrm>
          <a:off x="3133660" y="2077491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1748" y="2121594"/>
        <a:ext cx="16146" cy="3232"/>
      </dsp:txXfrm>
    </dsp:sp>
    <dsp:sp modelId="{3BDB3398-CB51-4F94-8EAA-44C475F3F9AE}">
      <dsp:nvSpPr>
        <dsp:cNvPr id="0" name=""/>
        <dsp:cNvSpPr/>
      </dsp:nvSpPr>
      <dsp:spPr>
        <a:xfrm>
          <a:off x="1731456" y="1702009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Hierarchical culture discouraged staff from challenging senior clinicians.</a:t>
          </a:r>
          <a:endParaRPr lang="en-US" sz="1200" kern="1200"/>
        </a:p>
      </dsp:txBody>
      <dsp:txXfrm>
        <a:off x="1731456" y="1702009"/>
        <a:ext cx="1404004" cy="842402"/>
      </dsp:txXfrm>
    </dsp:sp>
    <dsp:sp modelId="{6A40EB2E-9326-464F-BC1D-D32BBE3970DE}">
      <dsp:nvSpPr>
        <dsp:cNvPr id="0" name=""/>
        <dsp:cNvSpPr/>
      </dsp:nvSpPr>
      <dsp:spPr>
        <a:xfrm>
          <a:off x="4860586" y="2077491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8674" y="2121594"/>
        <a:ext cx="16146" cy="3232"/>
      </dsp:txXfrm>
    </dsp:sp>
    <dsp:sp modelId="{89A05535-7545-468D-ADBE-0E60B4928B31}">
      <dsp:nvSpPr>
        <dsp:cNvPr id="0" name=""/>
        <dsp:cNvSpPr/>
      </dsp:nvSpPr>
      <dsp:spPr>
        <a:xfrm>
          <a:off x="3458382" y="1702009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Limited multidisciplinary review and peer accountability.</a:t>
          </a:r>
          <a:endParaRPr lang="en-US" sz="1200" kern="1200"/>
        </a:p>
      </dsp:txBody>
      <dsp:txXfrm>
        <a:off x="3458382" y="1702009"/>
        <a:ext cx="1404004" cy="842402"/>
      </dsp:txXfrm>
    </dsp:sp>
    <dsp:sp modelId="{A0C2B3A0-D605-4F1B-8534-74724E86E9CF}">
      <dsp:nvSpPr>
        <dsp:cNvPr id="0" name=""/>
        <dsp:cNvSpPr/>
      </dsp:nvSpPr>
      <dsp:spPr>
        <a:xfrm>
          <a:off x="706532" y="2542612"/>
          <a:ext cx="5180777" cy="292321"/>
        </a:xfrm>
        <a:custGeom>
          <a:avLst/>
          <a:gdLst/>
          <a:ahLst/>
          <a:cxnLst/>
          <a:rect l="0" t="0" r="0" b="0"/>
          <a:pathLst>
            <a:path>
              <a:moveTo>
                <a:pt x="5180777" y="0"/>
              </a:moveTo>
              <a:lnTo>
                <a:pt x="5180777" y="163260"/>
              </a:lnTo>
              <a:lnTo>
                <a:pt x="0" y="163260"/>
              </a:lnTo>
              <a:lnTo>
                <a:pt x="0" y="29232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67150" y="2687156"/>
        <a:ext cx="259541" cy="3232"/>
      </dsp:txXfrm>
    </dsp:sp>
    <dsp:sp modelId="{F46996B5-320A-407F-A713-68E1110637B3}">
      <dsp:nvSpPr>
        <dsp:cNvPr id="0" name=""/>
        <dsp:cNvSpPr/>
      </dsp:nvSpPr>
      <dsp:spPr>
        <a:xfrm>
          <a:off x="5185307" y="1702009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Reduced opportunities for learning from early warning signs (Walshe and Boaden, 2006).</a:t>
          </a:r>
          <a:endParaRPr lang="en-US" sz="1200" kern="1200"/>
        </a:p>
      </dsp:txBody>
      <dsp:txXfrm>
        <a:off x="5185307" y="1702009"/>
        <a:ext cx="1404004" cy="842402"/>
      </dsp:txXfrm>
    </dsp:sp>
    <dsp:sp modelId="{F913539D-3977-44CE-ADEB-2947CF6EF10E}">
      <dsp:nvSpPr>
        <dsp:cNvPr id="0" name=""/>
        <dsp:cNvSpPr/>
      </dsp:nvSpPr>
      <dsp:spPr>
        <a:xfrm>
          <a:off x="1406735" y="3242815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4822" y="3286918"/>
        <a:ext cx="16146" cy="3232"/>
      </dsp:txXfrm>
    </dsp:sp>
    <dsp:sp modelId="{0E57B0F2-F0CD-4EA0-AB19-EC58C3938629}">
      <dsp:nvSpPr>
        <dsp:cNvPr id="0" name=""/>
        <dsp:cNvSpPr/>
      </dsp:nvSpPr>
      <dsp:spPr>
        <a:xfrm>
          <a:off x="4530" y="2867333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Communication and Information Failures</a:t>
          </a:r>
          <a:endParaRPr lang="en-US" sz="1200" kern="1200"/>
        </a:p>
      </dsp:txBody>
      <dsp:txXfrm>
        <a:off x="4530" y="2867333"/>
        <a:ext cx="1404004" cy="842402"/>
      </dsp:txXfrm>
    </dsp:sp>
    <dsp:sp modelId="{A35F9F24-53BD-4663-A15E-A08CEA72B6B9}">
      <dsp:nvSpPr>
        <dsp:cNvPr id="0" name=""/>
        <dsp:cNvSpPr/>
      </dsp:nvSpPr>
      <dsp:spPr>
        <a:xfrm>
          <a:off x="3133660" y="3242815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1748" y="3286918"/>
        <a:ext cx="16146" cy="3232"/>
      </dsp:txXfrm>
    </dsp:sp>
    <dsp:sp modelId="{FC5049DF-B7AD-4C7F-BFCB-F26FB7CB6DA5}">
      <dsp:nvSpPr>
        <dsp:cNvPr id="0" name=""/>
        <dsp:cNvSpPr/>
      </dsp:nvSpPr>
      <dsp:spPr>
        <a:xfrm>
          <a:off x="1731456" y="2867333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communication between management, clinicians, and families.</a:t>
          </a:r>
          <a:endParaRPr lang="en-US" sz="1200" kern="1200"/>
        </a:p>
      </dsp:txBody>
      <dsp:txXfrm>
        <a:off x="1731456" y="2867333"/>
        <a:ext cx="1404004" cy="842402"/>
      </dsp:txXfrm>
    </dsp:sp>
    <dsp:sp modelId="{FC8DA12D-2AD0-4220-8232-5B42FB06C465}">
      <dsp:nvSpPr>
        <dsp:cNvPr id="0" name=""/>
        <dsp:cNvSpPr/>
      </dsp:nvSpPr>
      <dsp:spPr>
        <a:xfrm>
          <a:off x="4860586" y="3242815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8674" y="3286918"/>
        <a:ext cx="16146" cy="3232"/>
      </dsp:txXfrm>
    </dsp:sp>
    <dsp:sp modelId="{1AFEF984-D9AF-4038-848B-45728F6F8442}">
      <dsp:nvSpPr>
        <dsp:cNvPr id="0" name=""/>
        <dsp:cNvSpPr/>
      </dsp:nvSpPr>
      <dsp:spPr>
        <a:xfrm>
          <a:off x="3458382" y="2867333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Families were not fully informed about risks or outcome data.</a:t>
          </a:r>
          <a:endParaRPr lang="en-US" sz="1200" kern="1200"/>
        </a:p>
      </dsp:txBody>
      <dsp:txXfrm>
        <a:off x="3458382" y="2867333"/>
        <a:ext cx="1404004" cy="842402"/>
      </dsp:txXfrm>
    </dsp:sp>
    <dsp:sp modelId="{BFBED1B7-5007-4CB5-A79F-6DC6F05845EE}">
      <dsp:nvSpPr>
        <dsp:cNvPr id="0" name=""/>
        <dsp:cNvSpPr/>
      </dsp:nvSpPr>
      <dsp:spPr>
        <a:xfrm>
          <a:off x="706532" y="3707936"/>
          <a:ext cx="5180777" cy="292321"/>
        </a:xfrm>
        <a:custGeom>
          <a:avLst/>
          <a:gdLst/>
          <a:ahLst/>
          <a:cxnLst/>
          <a:rect l="0" t="0" r="0" b="0"/>
          <a:pathLst>
            <a:path>
              <a:moveTo>
                <a:pt x="5180777" y="0"/>
              </a:moveTo>
              <a:lnTo>
                <a:pt x="5180777" y="163260"/>
              </a:lnTo>
              <a:lnTo>
                <a:pt x="0" y="163260"/>
              </a:lnTo>
              <a:lnTo>
                <a:pt x="0" y="29232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67150" y="3852480"/>
        <a:ext cx="259541" cy="3232"/>
      </dsp:txXfrm>
    </dsp:sp>
    <dsp:sp modelId="{AC55C393-BE4F-4A06-89BC-D13EBD148E7C}">
      <dsp:nvSpPr>
        <dsp:cNvPr id="0" name=""/>
        <dsp:cNvSpPr/>
      </dsp:nvSpPr>
      <dsp:spPr>
        <a:xfrm>
          <a:off x="5185307" y="2867333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Lack of transparent data sharing weakened safety barriers (Kennedy, 2001).</a:t>
          </a:r>
          <a:endParaRPr lang="en-US" sz="1200" kern="1200"/>
        </a:p>
      </dsp:txBody>
      <dsp:txXfrm>
        <a:off x="5185307" y="2867333"/>
        <a:ext cx="1404004" cy="842402"/>
      </dsp:txXfrm>
    </dsp:sp>
    <dsp:sp modelId="{D78763A7-F065-4A38-8513-B4B18FC7051C}">
      <dsp:nvSpPr>
        <dsp:cNvPr id="0" name=""/>
        <dsp:cNvSpPr/>
      </dsp:nvSpPr>
      <dsp:spPr>
        <a:xfrm>
          <a:off x="1406735" y="4408138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4822" y="4452242"/>
        <a:ext cx="16146" cy="3232"/>
      </dsp:txXfrm>
    </dsp:sp>
    <dsp:sp modelId="{F38D4BBD-D4E7-45CB-9746-5883EBB8AA56}">
      <dsp:nvSpPr>
        <dsp:cNvPr id="0" name=""/>
        <dsp:cNvSpPr/>
      </dsp:nvSpPr>
      <dsp:spPr>
        <a:xfrm>
          <a:off x="4530" y="4032657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Policy and Regulatory Gaps</a:t>
          </a:r>
          <a:endParaRPr lang="en-US" sz="1200" kern="1200"/>
        </a:p>
      </dsp:txBody>
      <dsp:txXfrm>
        <a:off x="4530" y="4032657"/>
        <a:ext cx="1404004" cy="842402"/>
      </dsp:txXfrm>
    </dsp:sp>
    <dsp:sp modelId="{1CB34BC8-9A51-4CE4-BE06-A47B6CAAE81C}">
      <dsp:nvSpPr>
        <dsp:cNvPr id="0" name=""/>
        <dsp:cNvSpPr/>
      </dsp:nvSpPr>
      <dsp:spPr>
        <a:xfrm>
          <a:off x="3133660" y="4408138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1748" y="4452242"/>
        <a:ext cx="16146" cy="3232"/>
      </dsp:txXfrm>
    </dsp:sp>
    <dsp:sp modelId="{37772E37-8B60-4D64-94A2-83A86C8F7804}">
      <dsp:nvSpPr>
        <dsp:cNvPr id="0" name=""/>
        <dsp:cNvSpPr/>
      </dsp:nvSpPr>
      <dsp:spPr>
        <a:xfrm>
          <a:off x="1731456" y="4032657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At the time, national policy frameworks lacked strong clinical audit requirements.</a:t>
          </a:r>
          <a:endParaRPr lang="en-US" sz="1200" kern="1200"/>
        </a:p>
      </dsp:txBody>
      <dsp:txXfrm>
        <a:off x="1731456" y="4032657"/>
        <a:ext cx="1404004" cy="842402"/>
      </dsp:txXfrm>
    </dsp:sp>
    <dsp:sp modelId="{23DD8E38-9A95-494A-A49E-00A70B255AFA}">
      <dsp:nvSpPr>
        <dsp:cNvPr id="0" name=""/>
        <dsp:cNvSpPr/>
      </dsp:nvSpPr>
      <dsp:spPr>
        <a:xfrm>
          <a:off x="4860586" y="4408138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98674" y="4452242"/>
        <a:ext cx="16146" cy="3232"/>
      </dsp:txXfrm>
    </dsp:sp>
    <dsp:sp modelId="{919E54DD-1A23-40B0-9EB6-BA21A5E3F9CE}">
      <dsp:nvSpPr>
        <dsp:cNvPr id="0" name=""/>
        <dsp:cNvSpPr/>
      </dsp:nvSpPr>
      <dsp:spPr>
        <a:xfrm>
          <a:off x="3458382" y="4032657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Limited external oversight meant poor performance was not identified early.</a:t>
          </a:r>
          <a:endParaRPr lang="en-US" sz="1200" kern="1200"/>
        </a:p>
      </dsp:txBody>
      <dsp:txXfrm>
        <a:off x="3458382" y="4032657"/>
        <a:ext cx="1404004" cy="842402"/>
      </dsp:txXfrm>
    </dsp:sp>
    <dsp:sp modelId="{EACAB12E-5F69-4066-8319-81A773D7DBFC}">
      <dsp:nvSpPr>
        <dsp:cNvPr id="0" name=""/>
        <dsp:cNvSpPr/>
      </dsp:nvSpPr>
      <dsp:spPr>
        <a:xfrm>
          <a:off x="706532" y="4873260"/>
          <a:ext cx="5180777" cy="292321"/>
        </a:xfrm>
        <a:custGeom>
          <a:avLst/>
          <a:gdLst/>
          <a:ahLst/>
          <a:cxnLst/>
          <a:rect l="0" t="0" r="0" b="0"/>
          <a:pathLst>
            <a:path>
              <a:moveTo>
                <a:pt x="5180777" y="0"/>
              </a:moveTo>
              <a:lnTo>
                <a:pt x="5180777" y="163260"/>
              </a:lnTo>
              <a:lnTo>
                <a:pt x="0" y="163260"/>
              </a:lnTo>
              <a:lnTo>
                <a:pt x="0" y="29232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67150" y="5017804"/>
        <a:ext cx="259541" cy="3232"/>
      </dsp:txXfrm>
    </dsp:sp>
    <dsp:sp modelId="{6BBE4A45-DED4-4FE9-AF25-7F926786B2DF}">
      <dsp:nvSpPr>
        <dsp:cNvPr id="0" name=""/>
        <dsp:cNvSpPr/>
      </dsp:nvSpPr>
      <dsp:spPr>
        <a:xfrm>
          <a:off x="5185307" y="4032657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Inquiry later influenced reforms to strengthen governance and accountability (Department of Health, 2000).</a:t>
          </a:r>
          <a:endParaRPr lang="en-US" sz="1200" kern="1200"/>
        </a:p>
      </dsp:txBody>
      <dsp:txXfrm>
        <a:off x="5185307" y="4032657"/>
        <a:ext cx="1404004" cy="842402"/>
      </dsp:txXfrm>
    </dsp:sp>
    <dsp:sp modelId="{A3C06029-B469-44B4-9586-2823BC6432EE}">
      <dsp:nvSpPr>
        <dsp:cNvPr id="0" name=""/>
        <dsp:cNvSpPr/>
      </dsp:nvSpPr>
      <dsp:spPr>
        <a:xfrm>
          <a:off x="1406735" y="5573462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44822" y="5617566"/>
        <a:ext cx="16146" cy="3232"/>
      </dsp:txXfrm>
    </dsp:sp>
    <dsp:sp modelId="{DA168A8C-1203-49C4-A4AF-53F1CBC53B36}">
      <dsp:nvSpPr>
        <dsp:cNvPr id="0" name=""/>
        <dsp:cNvSpPr/>
      </dsp:nvSpPr>
      <dsp:spPr>
        <a:xfrm>
          <a:off x="4530" y="5197981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Alignment of System Failures (Swiss Cheese Concept)</a:t>
          </a:r>
          <a:endParaRPr lang="en-US" sz="1200" kern="1200"/>
        </a:p>
      </dsp:txBody>
      <dsp:txXfrm>
        <a:off x="4530" y="5197981"/>
        <a:ext cx="1404004" cy="842402"/>
      </dsp:txXfrm>
    </dsp:sp>
    <dsp:sp modelId="{9092597D-AB61-4508-804D-265EF3208B48}">
      <dsp:nvSpPr>
        <dsp:cNvPr id="0" name=""/>
        <dsp:cNvSpPr/>
      </dsp:nvSpPr>
      <dsp:spPr>
        <a:xfrm>
          <a:off x="3133660" y="5573462"/>
          <a:ext cx="2923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2321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71748" y="5617566"/>
        <a:ext cx="16146" cy="3232"/>
      </dsp:txXfrm>
    </dsp:sp>
    <dsp:sp modelId="{04758154-A0B7-45A1-AAFA-14687BDF0E5A}">
      <dsp:nvSpPr>
        <dsp:cNvPr id="0" name=""/>
        <dsp:cNvSpPr/>
      </dsp:nvSpPr>
      <dsp:spPr>
        <a:xfrm>
          <a:off x="1731456" y="5197981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Organisational weaknesses + professional culture + communication failures + policy gaps created aligned “holes” in safety defences.</a:t>
          </a:r>
          <a:endParaRPr lang="en-US" sz="1200" kern="1200"/>
        </a:p>
      </dsp:txBody>
      <dsp:txXfrm>
        <a:off x="1731456" y="5197981"/>
        <a:ext cx="1404004" cy="842402"/>
      </dsp:txXfrm>
    </dsp:sp>
    <dsp:sp modelId="{EEE05A56-7896-4927-A8D7-84D7FDE4DAA5}">
      <dsp:nvSpPr>
        <dsp:cNvPr id="0" name=""/>
        <dsp:cNvSpPr/>
      </dsp:nvSpPr>
      <dsp:spPr>
        <a:xfrm>
          <a:off x="3458382" y="5197981"/>
          <a:ext cx="1404004" cy="84240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797" tIns="72215" rIns="68797" bIns="7221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Demonstrates that adverse outcomes were caused by </a:t>
          </a:r>
          <a:r>
            <a:rPr lang="en-GB" sz="1200" b="1" kern="1200"/>
            <a:t>systemic issues</a:t>
          </a:r>
          <a:r>
            <a:rPr lang="en-GB" sz="1200" kern="1200"/>
            <a:t>, not just individual errors (Reason, 2000).</a:t>
          </a:r>
          <a:endParaRPr lang="en-US" sz="1200" kern="1200"/>
        </a:p>
      </dsp:txBody>
      <dsp:txXfrm>
        <a:off x="3458382" y="5197981"/>
        <a:ext cx="1404004" cy="842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72107-2717-4F4C-8731-2B4877BA0732}">
      <dsp:nvSpPr>
        <dsp:cNvPr id="0" name=""/>
        <dsp:cNvSpPr/>
      </dsp:nvSpPr>
      <dsp:spPr>
        <a:xfrm rot="16200000">
          <a:off x="-505650" y="506933"/>
          <a:ext cx="4351338" cy="333747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1047" bIns="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Introduction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/>
            <a:t>Introduce the Bristol Royal Infirmary Inquiry and its relevance to quality management in health and social care.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/>
            <a:t>Outline the purpose of the report and key themes such as patient safety, governance, and systemic failure.</a:t>
          </a:r>
        </a:p>
      </dsp:txBody>
      <dsp:txXfrm rot="5400000">
        <a:off x="1284" y="870267"/>
        <a:ext cx="3337470" cy="2610802"/>
      </dsp:txXfrm>
    </dsp:sp>
    <dsp:sp modelId="{BC5E95AD-83AE-4EFC-AE6C-9BB065E794C4}">
      <dsp:nvSpPr>
        <dsp:cNvPr id="0" name=""/>
        <dsp:cNvSpPr/>
      </dsp:nvSpPr>
      <dsp:spPr>
        <a:xfrm rot="16200000">
          <a:off x="3082131" y="506933"/>
          <a:ext cx="4351338" cy="333747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1047" bIns="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Background and Context of the Case Study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/>
            <a:t>Provide historical overview of paediatric cardiac surgery failures (1984–1995).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/>
            <a:t>Define the quality concerns and organisational context.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/>
            <a:t>Explain why the case remains significant for modern clinical governance.</a:t>
          </a:r>
        </a:p>
      </dsp:txBody>
      <dsp:txXfrm rot="5400000">
        <a:off x="3589065" y="870267"/>
        <a:ext cx="3337470" cy="2610802"/>
      </dsp:txXfrm>
    </dsp:sp>
    <dsp:sp modelId="{F93E9385-4CB1-4412-A127-9A0D863C8F77}">
      <dsp:nvSpPr>
        <dsp:cNvPr id="0" name=""/>
        <dsp:cNvSpPr/>
      </dsp:nvSpPr>
      <dsp:spPr>
        <a:xfrm rot="16200000">
          <a:off x="6669912" y="506933"/>
          <a:ext cx="4351338" cy="333747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1047" bIns="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Systems-Based Safety Analysis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/>
            <a:t>Apply the </a:t>
          </a:r>
          <a:r>
            <a:rPr lang="en-GB" sz="1500" b="1" kern="1200" dirty="0"/>
            <a:t>Swiss Cheese Model</a:t>
          </a:r>
          <a:r>
            <a:rPr lang="en-GB" sz="1500" kern="1200" dirty="0"/>
            <a:t> to identify how multiple system failures aligned.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/>
            <a:t>Explore organisational, professional, communication, and policy layers contributing to harm. </a:t>
          </a:r>
        </a:p>
      </dsp:txBody>
      <dsp:txXfrm rot="5400000">
        <a:off x="7176846" y="870267"/>
        <a:ext cx="3337470" cy="2610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CC760-84A3-43C4-B4B7-450A7247F923}">
      <dsp:nvSpPr>
        <dsp:cNvPr id="0" name=""/>
        <dsp:cNvSpPr/>
      </dsp:nvSpPr>
      <dsp:spPr>
        <a:xfrm rot="5400000">
          <a:off x="-205098" y="205824"/>
          <a:ext cx="1367323" cy="9571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Theoretical Frameworks and Models</a:t>
          </a:r>
        </a:p>
      </dsp:txBody>
      <dsp:txXfrm rot="-5400000">
        <a:off x="1" y="479288"/>
        <a:ext cx="957126" cy="410197"/>
      </dsp:txXfrm>
    </dsp:sp>
    <dsp:sp modelId="{E8E818FA-9C39-45CC-AD79-1AE7B9BEAC79}">
      <dsp:nvSpPr>
        <dsp:cNvPr id="0" name=""/>
        <dsp:cNvSpPr/>
      </dsp:nvSpPr>
      <dsp:spPr>
        <a:xfrm rot="5400000">
          <a:off x="5291983" y="-4334130"/>
          <a:ext cx="888760" cy="95584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 dirty="0"/>
            <a:t>Use </a:t>
          </a:r>
          <a:r>
            <a:rPr lang="en-GB" sz="1700" b="1" kern="1200" dirty="0"/>
            <a:t>Root Cause Analysis</a:t>
          </a:r>
          <a:r>
            <a:rPr lang="en-GB" sz="1700" kern="1200" dirty="0"/>
            <a:t>, </a:t>
          </a:r>
          <a:r>
            <a:rPr lang="en-GB" sz="1700" b="1" kern="1200" dirty="0"/>
            <a:t>Fishbone Diagram</a:t>
          </a:r>
          <a:r>
            <a:rPr lang="en-GB" sz="1700" kern="1200" dirty="0"/>
            <a:t>, </a:t>
          </a:r>
          <a:r>
            <a:rPr lang="en-GB" sz="1700" b="1" kern="1200" dirty="0"/>
            <a:t>Systems Theory</a:t>
          </a:r>
          <a:r>
            <a:rPr lang="en-GB" sz="1700" kern="1200" dirty="0"/>
            <a:t>, and the </a:t>
          </a:r>
          <a:r>
            <a:rPr lang="en-GB" sz="1700" b="1" kern="1200" dirty="0"/>
            <a:t>Donabedian Model</a:t>
          </a:r>
          <a:r>
            <a:rPr lang="en-GB" sz="1700" kern="1200" dirty="0"/>
            <a:t> to analyse underlying causes.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 dirty="0"/>
            <a:t>Link structure, process, and outcomes to the quality failures identified.</a:t>
          </a:r>
        </a:p>
      </dsp:txBody>
      <dsp:txXfrm rot="-5400000">
        <a:off x="957127" y="44112"/>
        <a:ext cx="9515087" cy="801988"/>
      </dsp:txXfrm>
    </dsp:sp>
    <dsp:sp modelId="{B81A2718-F575-45B1-8EF2-41A980961837}">
      <dsp:nvSpPr>
        <dsp:cNvPr id="0" name=""/>
        <dsp:cNvSpPr/>
      </dsp:nvSpPr>
      <dsp:spPr>
        <a:xfrm rot="5400000">
          <a:off x="-205098" y="1458322"/>
          <a:ext cx="1367323" cy="9571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Policy Analysis</a:t>
          </a:r>
        </a:p>
      </dsp:txBody>
      <dsp:txXfrm rot="-5400000">
        <a:off x="1" y="1731786"/>
        <a:ext cx="957126" cy="410197"/>
      </dsp:txXfrm>
    </dsp:sp>
    <dsp:sp modelId="{74B6A8BF-320F-410B-81D5-13BCB252B715}">
      <dsp:nvSpPr>
        <dsp:cNvPr id="0" name=""/>
        <dsp:cNvSpPr/>
      </dsp:nvSpPr>
      <dsp:spPr>
        <a:xfrm rot="5400000">
          <a:off x="5291983" y="-3081632"/>
          <a:ext cx="888760" cy="95584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 dirty="0"/>
            <a:t>Analyse governance, audit, regulatory, and patient-centred policy gaps contributing to the failures.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 dirty="0"/>
            <a:t>Discuss how these policies influenced service delivery and safety culture.</a:t>
          </a:r>
        </a:p>
      </dsp:txBody>
      <dsp:txXfrm rot="-5400000">
        <a:off x="957127" y="1296610"/>
        <a:ext cx="9515087" cy="801988"/>
      </dsp:txXfrm>
    </dsp:sp>
    <dsp:sp modelId="{310D5BC2-6B1D-4FC4-B535-827569A08158}">
      <dsp:nvSpPr>
        <dsp:cNvPr id="0" name=""/>
        <dsp:cNvSpPr/>
      </dsp:nvSpPr>
      <dsp:spPr>
        <a:xfrm rot="5400000">
          <a:off x="-205098" y="2710819"/>
          <a:ext cx="1367323" cy="9571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Impact on Quality, Efficiency, and Equity</a:t>
          </a:r>
        </a:p>
      </dsp:txBody>
      <dsp:txXfrm rot="-5400000">
        <a:off x="1" y="2984283"/>
        <a:ext cx="957126" cy="410197"/>
      </dsp:txXfrm>
    </dsp:sp>
    <dsp:sp modelId="{D70E2533-7FD9-4A11-8707-1B0C027EC198}">
      <dsp:nvSpPr>
        <dsp:cNvPr id="0" name=""/>
        <dsp:cNvSpPr/>
      </dsp:nvSpPr>
      <dsp:spPr>
        <a:xfrm rot="5400000">
          <a:off x="5291983" y="-1829135"/>
          <a:ext cx="888760" cy="95584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/>
            <a:t>Evaluate how the identified root causes affected patient outcomes, organisational performance, and fairness in service provision.</a:t>
          </a:r>
        </a:p>
      </dsp:txBody>
      <dsp:txXfrm rot="-5400000">
        <a:off x="957127" y="2549107"/>
        <a:ext cx="9515087" cy="801988"/>
      </dsp:txXfrm>
    </dsp:sp>
    <dsp:sp modelId="{93E3136E-882B-44B6-889F-0617083720D5}">
      <dsp:nvSpPr>
        <dsp:cNvPr id="0" name=""/>
        <dsp:cNvSpPr/>
      </dsp:nvSpPr>
      <dsp:spPr>
        <a:xfrm rot="5400000">
          <a:off x="-205098" y="3963317"/>
          <a:ext cx="1367323" cy="9571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Recommendations for Quality Improvement</a:t>
          </a:r>
        </a:p>
      </dsp:txBody>
      <dsp:txXfrm rot="-5400000">
        <a:off x="1" y="4236781"/>
        <a:ext cx="957126" cy="410197"/>
      </dsp:txXfrm>
    </dsp:sp>
    <dsp:sp modelId="{01C94C00-E248-43D0-B410-355FB38AE8CE}">
      <dsp:nvSpPr>
        <dsp:cNvPr id="0" name=""/>
        <dsp:cNvSpPr/>
      </dsp:nvSpPr>
      <dsp:spPr>
        <a:xfrm rot="5400000">
          <a:off x="5291983" y="-576637"/>
          <a:ext cx="888760" cy="95584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/>
            <a:t>Present strategies to strengthen clinical governance, improve audit systems, and enhance patient involvement.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/>
            <a:t>Emphasise learning culture and continuous improvement.</a:t>
          </a:r>
        </a:p>
      </dsp:txBody>
      <dsp:txXfrm rot="-5400000">
        <a:off x="957127" y="3801605"/>
        <a:ext cx="9515087" cy="801988"/>
      </dsp:txXfrm>
    </dsp:sp>
    <dsp:sp modelId="{0F92D2EF-BD8F-4D0F-A5AA-AA62D9A58589}">
      <dsp:nvSpPr>
        <dsp:cNvPr id="0" name=""/>
        <dsp:cNvSpPr/>
      </dsp:nvSpPr>
      <dsp:spPr>
        <a:xfrm rot="5400000">
          <a:off x="-205098" y="5215814"/>
          <a:ext cx="1367323" cy="9571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Conclusion</a:t>
          </a:r>
        </a:p>
      </dsp:txBody>
      <dsp:txXfrm rot="-5400000">
        <a:off x="1" y="5489278"/>
        <a:ext cx="957126" cy="410197"/>
      </dsp:txXfrm>
    </dsp:sp>
    <dsp:sp modelId="{60D22E71-3ACD-48B6-AF57-21B72CEF55F4}">
      <dsp:nvSpPr>
        <dsp:cNvPr id="0" name=""/>
        <dsp:cNvSpPr/>
      </dsp:nvSpPr>
      <dsp:spPr>
        <a:xfrm rot="5400000">
          <a:off x="5291983" y="675859"/>
          <a:ext cx="888760" cy="95584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kern="1200"/>
            <a:t>Summarise the main findings and highlight lessons for improving quality management in health and social care.</a:t>
          </a:r>
        </a:p>
      </dsp:txBody>
      <dsp:txXfrm rot="-5400000">
        <a:off x="957127" y="5054101"/>
        <a:ext cx="9515087" cy="8019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3EC86-B86F-445C-984B-C41A693BB111}">
      <dsp:nvSpPr>
        <dsp:cNvPr id="0" name=""/>
        <dsp:cNvSpPr/>
      </dsp:nvSpPr>
      <dsp:spPr>
        <a:xfrm>
          <a:off x="0" y="24489"/>
          <a:ext cx="10515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Bristol Royal Infirmary Inquiry demonstrates how failures in governance, communication, and organisational culture can significantly impact patient safety and service quality.</a:t>
          </a:r>
          <a:endParaRPr lang="en-US" sz="1700" kern="1200"/>
        </a:p>
      </dsp:txBody>
      <dsp:txXfrm>
        <a:off x="33012" y="57501"/>
        <a:ext cx="10449576" cy="610236"/>
      </dsp:txXfrm>
    </dsp:sp>
    <dsp:sp modelId="{EE7521AA-A5E0-4995-9738-D1D591B28A7F}">
      <dsp:nvSpPr>
        <dsp:cNvPr id="0" name=""/>
        <dsp:cNvSpPr/>
      </dsp:nvSpPr>
      <dsp:spPr>
        <a:xfrm>
          <a:off x="0" y="749709"/>
          <a:ext cx="10515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Using systems-based models highlighted that adverse outcomes were caused by multiple systemic weaknesses rather than individual errors alone.</a:t>
          </a:r>
          <a:endParaRPr lang="en-US" sz="1700" kern="1200"/>
        </a:p>
      </dsp:txBody>
      <dsp:txXfrm>
        <a:off x="33012" y="782721"/>
        <a:ext cx="10449576" cy="610236"/>
      </dsp:txXfrm>
    </dsp:sp>
    <dsp:sp modelId="{DBA65D28-3AB3-4598-AF5A-7D86B31E2D79}">
      <dsp:nvSpPr>
        <dsp:cNvPr id="0" name=""/>
        <dsp:cNvSpPr/>
      </dsp:nvSpPr>
      <dsp:spPr>
        <a:xfrm>
          <a:off x="0" y="1474929"/>
          <a:ext cx="10515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application of Root Cause Analysis, the Fishbone Diagram, Systems Theory, and the Donabedian Model provided a structured understanding of how structural and process failures led to poor outcomes.</a:t>
          </a:r>
          <a:endParaRPr lang="en-US" sz="1700" kern="1200"/>
        </a:p>
      </dsp:txBody>
      <dsp:txXfrm>
        <a:off x="33012" y="1507941"/>
        <a:ext cx="10449576" cy="610236"/>
      </dsp:txXfrm>
    </dsp:sp>
    <dsp:sp modelId="{35DC90BD-6C68-4751-B484-00D55BBA54F4}">
      <dsp:nvSpPr>
        <dsp:cNvPr id="0" name=""/>
        <dsp:cNvSpPr/>
      </dsp:nvSpPr>
      <dsp:spPr>
        <a:xfrm>
          <a:off x="0" y="2200149"/>
          <a:ext cx="10515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Policy gaps, including weak clinical governance and limited audit systems, influenced service delivery and reduced transparency and accountability.</a:t>
          </a:r>
          <a:endParaRPr lang="en-US" sz="1700" kern="1200"/>
        </a:p>
      </dsp:txBody>
      <dsp:txXfrm>
        <a:off x="33012" y="2233161"/>
        <a:ext cx="10449576" cy="610236"/>
      </dsp:txXfrm>
    </dsp:sp>
    <dsp:sp modelId="{E02EA915-A7C5-471A-9542-8F3CE7336911}">
      <dsp:nvSpPr>
        <dsp:cNvPr id="0" name=""/>
        <dsp:cNvSpPr/>
      </dsp:nvSpPr>
      <dsp:spPr>
        <a:xfrm>
          <a:off x="0" y="2925369"/>
          <a:ext cx="10515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These root causes affected the quality, efficiency, and equity of healthcare provision, ultimately leading to national reforms in clinical governance and patient safety.</a:t>
          </a:r>
          <a:endParaRPr lang="en-US" sz="1700" kern="1200"/>
        </a:p>
      </dsp:txBody>
      <dsp:txXfrm>
        <a:off x="33012" y="2958381"/>
        <a:ext cx="10449576" cy="610236"/>
      </dsp:txXfrm>
    </dsp:sp>
    <dsp:sp modelId="{13426193-936A-4D43-8F8A-F4AB55E4B734}">
      <dsp:nvSpPr>
        <dsp:cNvPr id="0" name=""/>
        <dsp:cNvSpPr/>
      </dsp:nvSpPr>
      <dsp:spPr>
        <a:xfrm>
          <a:off x="0" y="3650589"/>
          <a:ext cx="10515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The lessons from the Bristol Inquiry emphasise the importance of continuous quality improvement, open learning cultures, and strong regulatory frameworks in modern health and social care services.</a:t>
          </a:r>
          <a:endParaRPr lang="en-US" sz="1700" kern="1200"/>
        </a:p>
      </dsp:txBody>
      <dsp:txXfrm>
        <a:off x="33012" y="3683601"/>
        <a:ext cx="10449576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11236-86A3-BA98-9AFA-3D5E9CABD7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ECE709-7DE9-7CAF-5A9D-F58F2C4D48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490F3-E723-2571-BD7F-35AF722AD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478FB-FFA0-F842-CE64-8CB8760B2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BE57-4EB0-701A-D1CF-66E4475F9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197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3AA4F-53BF-E914-EA13-246942D78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51CDA-8B3D-64CE-0A9D-D723FC60D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B9AE97-41A8-1705-BEEF-337AFD81C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5F6BF-136B-1E01-3E48-9A68D8E38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E5122-8664-81BF-3B69-65BC56DE6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60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FB2C8-DBFD-00D8-6F08-37003D2FA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17DB94-88DC-265D-E20C-A6BB573311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6BDD0-362B-1259-DDA4-B172D68FA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1A449-AF19-86F1-A847-13F30E65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00122-1765-7CFC-0278-C45FEF839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04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C14C7-663E-9F73-0763-19317E755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1F949-F532-78A8-C74F-A25F9B46BB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D43E9-C3DC-45E5-DFFF-576F22069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FD000-6B6D-4CBD-745E-C59E9001A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58FB75-9D2B-2B08-1713-24F5980655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CE8293-7537-D9A5-6935-A675BDD47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965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AE2B2-5167-A549-FF07-ACBAC3D99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B2E80A-A3D8-B901-F6D3-0921236FDC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AEE42-248B-5140-6956-9FE5938F35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8BA58F-FAEF-5600-E75E-E0B072581B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EDC170-02C1-0950-E224-12AFEA5CD6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E4CED6-41B0-550A-52DB-001A51CC0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A7D4D-3B23-FB65-5361-3F9710B39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DFFDFB-9E67-D24B-E638-483E65BF8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472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7876C-CAF6-FDFD-3579-7873A6C92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DDB86A-E9F1-A923-BA05-41936157E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EEB15A-F12D-75B6-E8B9-632735101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76885-3CF8-E208-8890-D0036A9E2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25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B5690D-ABBE-2553-0CC9-72D434D14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E01330-43B0-F173-5E66-9CA8F4FE9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D51E6-7898-1365-3C53-DF68D0075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504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7FA80-466F-C9EF-C167-1103F27B1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24AAF-685E-8836-C140-3504F457E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8BC144-CCC2-F77A-DD1F-71C0471C3D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E37577-A12A-AFE5-1651-A112D03C5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DE24DE-5B93-EB38-6D8C-91C8C0218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375F4F-5E25-AADD-5716-0E1922365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21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4E116-2C9F-18FC-F921-F3704E637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F1B385-760D-F637-B813-3EB6C294B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D08B11-E07F-E7A4-E953-D5A8AF52BA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2BE272-71F0-D408-3707-0E6B0C1FF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86C1B7-2A84-834E-AC28-F2FB3C61A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EBCD96-F4B0-9484-2561-E3B19EE87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909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0D549-293D-DE29-4CD2-24E49E8B8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56B186-2880-57CF-2CFA-08254BD8A7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78AA06-EBD7-30B1-F773-E98DFE34F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6F911-6C05-46DC-2ADB-5D483A357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BD89A-A4C2-0593-8251-8414ECECC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715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6BB95B-86BD-B311-6249-BD17AD0BB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E55B12-5ED1-72CB-F797-B418EB1F0D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B1123B-C838-6466-B4E3-F96964E5E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A330D-C3BF-53CE-42A9-F63CB667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D9274-B5E9-5592-7F8D-C48AE4788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010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952FAC-3C9D-0630-53E4-7F28DD773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AE21C-1BDA-3EF2-3319-4B311886F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0D387-6B77-3630-43C5-1F28B3E8C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C3D874-C54A-4F10-B5EB-8F97F03BAFEA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492E73-6586-50FE-0C7B-7CA930C5E6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415B46-1EE5-660A-1E52-C86A6F7D52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76310E-0309-42CB-8AF6-1226B91C76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49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ebarchive.nationalarchives.gov.uk/20090811143822/http:/www.bristol-inquiry.org.uk/final_repo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54DF0-5E3B-D042-ABBD-C6B2B0109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marL="0" marR="0" lvl="0" indent="-228600" algn="r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Name: Mohammad Ilyas</a:t>
            </a:r>
            <a:b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Number: 2029045</a:t>
            </a:r>
            <a:b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Lecturer Name: Dr Fahad khan</a:t>
            </a:r>
            <a:b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Module: Quality assurance and service improvements</a:t>
            </a:r>
            <a:b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Module code: LCHS7006</a:t>
            </a:r>
            <a:br>
              <a:rPr kumimoji="0" lang="en-US" sz="3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694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32506-CFE4-3CA7-52CF-D57BB64A0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8C4100F-E074-F956-2725-977478336EB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0866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51448-5237-35DA-2CAE-709200F39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solidFill>
            <a:schemeClr val="tx2">
              <a:lumMod val="25000"/>
              <a:lumOff val="75000"/>
            </a:schemeClr>
          </a:solidFill>
        </p:spPr>
        <p:txBody>
          <a:bodyPr/>
          <a:lstStyle/>
          <a:p>
            <a:r>
              <a:rPr lang="en-GB" b="1" dirty="0">
                <a:latin typeface="Agency FB" panose="020B0503020202020204" pitchFamily="34" charset="0"/>
              </a:rPr>
              <a:t>Root Causes Identified Using the Swiss Cheese Model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EA543AE-EBCF-E75E-02EE-F42367A8A32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3187" y="99152"/>
          <a:ext cx="6593843" cy="6577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0F44C3-80A9-FFB3-DE6C-3D80C5689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solidFill>
            <a:schemeClr val="tx2">
              <a:lumMod val="10000"/>
              <a:lumOff val="90000"/>
            </a:schemeClr>
          </a:solidFill>
        </p:spPr>
        <p:txBody>
          <a:bodyPr/>
          <a:lstStyle/>
          <a:p>
            <a:r>
              <a:rPr lang="en-GB" dirty="0"/>
              <a:t>The Swiss Cheese Model explains that patient harm occurs when multiple system failures align rather than from one individual mistake (Reason, 2000).</a:t>
            </a:r>
          </a:p>
          <a:p>
            <a:r>
              <a:rPr lang="en-GB" dirty="0"/>
              <a:t>The Bristol Royal Infirmary case showed several layers of defence failing at organisational, professional, communication, and policy levels (Kennedy, 2001).</a:t>
            </a:r>
          </a:p>
        </p:txBody>
      </p:sp>
    </p:spTree>
    <p:extLst>
      <p:ext uri="{BB962C8B-B14F-4D97-AF65-F5344CB8AC3E}">
        <p14:creationId xmlns:p14="http://schemas.microsoft.com/office/powerpoint/2010/main" val="69413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8DBB2-9CDD-A09F-1BC0-0CB592834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Theories and Models Applied in the Report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5FC4A-B98A-D534-8D0A-2ACA15C14C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700" b="1">
                <a:solidFill>
                  <a:srgbClr val="FFFFFF"/>
                </a:solidFill>
              </a:rPr>
              <a:t>Root Cause Analysis (RCA)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</a:rPr>
              <a:t>Root Cause Analysis is a structured method used to identify underlying system failures rather than focusing on individual blame (Percarpio, Watts and Weeks, 2008).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</a:rPr>
              <a:t>In the Bristol Royal Infirmary case, RCA helps explore why high mortality rates continued without intervention.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</a:rPr>
              <a:t>The model examines contributing factors such as leadership, governance, communication, and policy gaps.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</a:rPr>
              <a:t>RCA supports organisational learning and helps prevent recurrence of safety failures (NHS England, 2015).</a:t>
            </a:r>
          </a:p>
          <a:p>
            <a:endParaRPr lang="en-GB" sz="1700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D78BDE-B149-952B-99B4-198EE7E24B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b="1">
                <a:solidFill>
                  <a:srgbClr val="FFFFFF"/>
                </a:solidFill>
              </a:rPr>
              <a:t>Fishbone Diagram (Ishikawa Model)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The Fishbone Diagram identifies multiple contributing causes by grouping them into categories such as people, process, environment, and policy (Ishikawa, 1986).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Applied to Bristol, the diagram highlights issues including professional hierarchy, lack of audit systems, and weak communication structures.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>
                <a:solidFill>
                  <a:srgbClr val="FFFFFF"/>
                </a:solidFill>
              </a:rPr>
              <a:t>This model supports a systems-thinking approach by showing how different factors interact to affect quality outcomes.</a:t>
            </a: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048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515DC8-3701-44EB-999C-D5402B90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152" y="0"/>
            <a:ext cx="8981524" cy="6858000"/>
          </a:xfrm>
          <a:prstGeom prst="rect">
            <a:avLst/>
          </a:prstGeom>
          <a:solidFill>
            <a:schemeClr val="tx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69D28-EF0E-0D18-15EB-E36EBF9C70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28192" y="2715659"/>
            <a:ext cx="3925492" cy="3461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400" b="1"/>
              <a:t>Systems Theory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Systems Theory views healthcare organisations as complex systems where outcomes are influenced by interactions between individuals, structures, and policies (Senge, 2006).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The Bristol Inquiry demonstrated how failures occurred across multiple system levels, including organisational culture and regulatory oversight.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Emphasises that patient safety depends on coordinated processes rather than individual performance alone (Reason, 2000).</a:t>
            </a:r>
          </a:p>
          <a:p>
            <a:endParaRPr lang="en-GB" sz="1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20A6C-5958-87E7-C3FE-5BDBAB5FBD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316" y="2715659"/>
            <a:ext cx="3931319" cy="3461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400" b="1"/>
              <a:t>Donabedian Model (Structure–Process–Outcome)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The Donabedian Model evaluates healthcare quality through three dimensions: </a:t>
            </a:r>
            <a:r>
              <a:rPr lang="en-GB" sz="1400" b="1"/>
              <a:t>structure</a:t>
            </a:r>
            <a:r>
              <a:rPr lang="en-GB" sz="1400"/>
              <a:t>, </a:t>
            </a:r>
            <a:r>
              <a:rPr lang="en-GB" sz="1400" b="1"/>
              <a:t>process</a:t>
            </a:r>
            <a:r>
              <a:rPr lang="en-GB" sz="1400"/>
              <a:t>, and </a:t>
            </a:r>
            <a:r>
              <a:rPr lang="en-GB" sz="1400" b="1"/>
              <a:t>outcomes</a:t>
            </a:r>
            <a:r>
              <a:rPr lang="en-GB" sz="1400"/>
              <a:t> (Donabedian, 1988).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In Bristol: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1"/>
              <a:t>Structure:</a:t>
            </a:r>
            <a:r>
              <a:rPr lang="en-GB" sz="1400"/>
              <a:t> Weak governance and lack of audit systems.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1"/>
              <a:t>Process:</a:t>
            </a:r>
            <a:r>
              <a:rPr lang="en-GB" sz="1400"/>
              <a:t> Limited peer review and poor communication.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b="1"/>
              <a:t>Outcome:</a:t>
            </a:r>
            <a:r>
              <a:rPr lang="en-GB" sz="1400"/>
              <a:t> High mortality rates and loss of public trust.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This framework helps link organisational conditions directly to patient outcomes.</a:t>
            </a:r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277105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5BAFD-21EB-C721-237D-D5BB18351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616" y="1297403"/>
            <a:ext cx="8959893" cy="888360"/>
          </a:xfrm>
        </p:spPr>
        <p:txBody>
          <a:bodyPr anchor="b">
            <a:normAutofit/>
          </a:bodyPr>
          <a:lstStyle/>
          <a:p>
            <a:pPr algn="ctr"/>
            <a:r>
              <a:rPr lang="en-GB" sz="2000" dirty="0">
                <a:solidFill>
                  <a:schemeClr val="bg1">
                    <a:alpha val="60000"/>
                  </a:schemeClr>
                </a:solidFill>
              </a:rPr>
              <a:t>Policy Issues Contributing to Root Causes and Their Influence on Service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5DC60-09D8-88E9-A5BC-F3D92B1E8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427383"/>
            <a:ext cx="8959892" cy="3169482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1300" b="1">
                <a:solidFill>
                  <a:schemeClr val="bg1"/>
                </a:solidFill>
              </a:rPr>
              <a:t>Weak Clinical Governance Policy (Pre-Bristol Era)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Before the Inquiry, there was no strong national framework for clinical governance or systematic quality monitoring.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Hospitals had limited accountability for reviewing surgical outcomes and mortality rates.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This allowed unsafe practices to continue, negatively affecting service quality and patient safety (Kennedy, 2001; Department of Health, 2000).</a:t>
            </a:r>
          </a:p>
          <a:p>
            <a:pPr>
              <a:buNone/>
            </a:pPr>
            <a:br>
              <a:rPr lang="en-GB" sz="1300">
                <a:solidFill>
                  <a:schemeClr val="bg1"/>
                </a:solidFill>
              </a:rPr>
            </a:br>
            <a:r>
              <a:rPr lang="en-GB" sz="1300" b="1">
                <a:solidFill>
                  <a:schemeClr val="bg1"/>
                </a:solidFill>
              </a:rPr>
              <a:t>Lack of Mandatory Clinical Audit and Performance Monitoring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Policy gaps meant routine clinical audit was not consistently required or standardised.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Without benchmarking or transparent outcome reporting, poor performance remained hidden.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>
                <a:solidFill>
                  <a:schemeClr val="bg1"/>
                </a:solidFill>
              </a:rPr>
              <a:t>Service delivery became reactive rather than proactive, reducing efficiency and learning opportunities (Walshe and Boaden, 2006).</a:t>
            </a:r>
          </a:p>
          <a:p>
            <a:endParaRPr lang="en-GB" sz="13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318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DCADD-0A91-A7D1-C3D7-6BF795E4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br>
              <a:rPr lang="en-GB" sz="4200"/>
            </a:br>
            <a:endParaRPr lang="en-GB" sz="42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4841A-429F-6F2F-0304-B6ACC6B16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/>
              <a:t>Professional Regulation and Organisational Culture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Policies at the time did not strongly promote openness, whistleblowing, or multidisciplinary challenge.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Hierarchical structures limited staff voice and prevented early escalation of safety concerns.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This influenced service delivery by creating a culture where risks were normalised (Reason, 2000).</a:t>
            </a:r>
          </a:p>
          <a:p>
            <a:pPr>
              <a:buNone/>
            </a:pPr>
            <a:r>
              <a:rPr lang="en-GB" sz="1400" b="1" dirty="0"/>
              <a:t>Limited Patient-Centred Policy and Family Involvement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Families were not fully involved in decision-making or informed about risks.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Policy frameworks lacked emphasis on transparency and patient voice.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This reduced equity and trust, affecting the overall quality of care provided (Kennedy, 2001).</a:t>
            </a:r>
          </a:p>
          <a:p>
            <a:pPr>
              <a:buNone/>
            </a:pPr>
            <a:r>
              <a:rPr lang="en-GB" sz="1400" b="1" dirty="0"/>
              <a:t>Influence on Modern Service Delivery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The Bristol Inquiry led to major NHS policy reforms: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/>
              <a:t>Introduction of clinical governance systems.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/>
              <a:t>Strengthening of audit and performance monitoring.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/>
              <a:t>Greater emphasis on patient safety and accountability.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/>
              <a:t>These policy changes reshaped service delivery by promoting continuous quality improvement (Department of Health, 2000).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66952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6C198-4605-DCA7-CB02-C7AD4FA6F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Impact of Root Causes and Policy Issues on Quality, Efficiency, and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224EA-FF14-7318-4F9E-18B16870A5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100" b="1"/>
              <a:t>Impact on Quality of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Lack of clinical governance and audit systems contributed to higher mortality rates and reduced patient safety.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Weak communication and hierarchical culture limited learning from errors.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Poor transparency reduced trust between families and healthcare professionals (Kennedy, 2001).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Demonstrates how system failures can directly lower the overall quality of healthcare delivery (Reason, 2000).</a:t>
            </a:r>
          </a:p>
          <a:p>
            <a:pPr>
              <a:buNone/>
            </a:pPr>
            <a:r>
              <a:rPr lang="en-GB" sz="1100" b="1"/>
              <a:t>Impact on Efficiency of Service Provision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Absence of monitoring meant ineffective practices continued, leading to poor use of resources.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Delayed intervention increased costs related to investigations, complaints, and the public inquiry.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/>
              <a:t>Reactive service delivery replaced proactive quality improvement, reducing organisational efficiency (Department of Health, 2000).</a:t>
            </a:r>
          </a:p>
          <a:p>
            <a:endParaRPr lang="en-GB" sz="11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EEE46-670F-B556-5B6E-6AA1306817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300" b="1"/>
              <a:t>Impact on Equity in Health and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Families were not equally informed or involved in decisions, limiting patient voice and autonomy.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Children receiving specialist cardiac surgery experienced unequal protection due to weak regulatory oversight.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Highlighted the need for transparent, patient-centred policies to ensure fair and equitable healthcare (Kennedy, 2001).</a:t>
            </a:r>
          </a:p>
          <a:p>
            <a:pPr>
              <a:buNone/>
            </a:pPr>
            <a:r>
              <a:rPr lang="en-GB" sz="1300" b="1"/>
              <a:t>Wider System Impact on Health and Care Provision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The Inquiry prompted national reforms including clinical governance frameworks and stronger accountability measures.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Improved focus on safety culture, audit, and patient involvement has influenced modern service delivery across the NHS (Walshe and Boaden, 2006).</a:t>
            </a: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262543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47EC9-9046-0D49-9AD2-B804B26D4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5714"/>
          </a:xfrm>
        </p:spPr>
        <p:txBody>
          <a:bodyPr/>
          <a:lstStyle/>
          <a:p>
            <a:r>
              <a:rPr lang="en-GB" dirty="0"/>
              <a:t>Structure of the Component 2 Report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2F20F02-A240-AA07-6529-863FF2E5B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69847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4939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5AB1383-C182-D6FE-7B7B-1F351CC3EC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7803441"/>
              </p:ext>
            </p:extLst>
          </p:nvPr>
        </p:nvGraphicFramePr>
        <p:xfrm>
          <a:off x="838200" y="253388"/>
          <a:ext cx="10515600" cy="63787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4553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C2E07-2761-B141-A220-8CD6D0102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BF4A580-84D6-DDB1-05B8-CC9935B5C80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17482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A5A31-7720-546D-A992-7B8158711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Final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C99E8-C72D-BBC2-D6D1-F65639280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300" dirty="0"/>
              <a:t>1. Bate, P. and Robert, G. (2007) </a:t>
            </a:r>
            <a:r>
              <a:rPr lang="en-GB" sz="1300" i="1" dirty="0"/>
              <a:t>Bringing user experience to healthcare improvement: The concepts, methods and practices of experience-based design</a:t>
            </a:r>
            <a:r>
              <a:rPr lang="en-GB" sz="1300" dirty="0"/>
              <a:t>. Oxford: Radcliffe Publishing.</a:t>
            </a:r>
          </a:p>
          <a:p>
            <a:pPr>
              <a:buNone/>
            </a:pPr>
            <a:r>
              <a:rPr lang="en-GB" sz="1300" dirty="0"/>
              <a:t>2. Department of Health (2000) </a:t>
            </a:r>
            <a:r>
              <a:rPr lang="en-GB" sz="1300" i="1" dirty="0"/>
              <a:t>An organisation with a memory</a:t>
            </a:r>
            <a:r>
              <a:rPr lang="en-GB" sz="1300" dirty="0"/>
              <a:t>. London: HMSO.</a:t>
            </a:r>
          </a:p>
          <a:p>
            <a:pPr>
              <a:buNone/>
            </a:pPr>
            <a:r>
              <a:rPr lang="en-GB" sz="1300" dirty="0"/>
              <a:t>3. Donabedian, A. (1988) ‘The quality of care: How can it be assessed?’, </a:t>
            </a:r>
            <a:r>
              <a:rPr lang="en-GB" sz="1300" i="1" dirty="0"/>
              <a:t>JAMA</a:t>
            </a:r>
            <a:r>
              <a:rPr lang="en-GB" sz="1300" dirty="0"/>
              <a:t>, 260(12), pp. 1743–1748.</a:t>
            </a:r>
          </a:p>
          <a:p>
            <a:pPr>
              <a:buNone/>
            </a:pPr>
            <a:r>
              <a:rPr lang="en-GB" sz="1300" dirty="0"/>
              <a:t>4. Ishikawa, K. (1986) </a:t>
            </a:r>
            <a:r>
              <a:rPr lang="en-GB" sz="1300" i="1" dirty="0"/>
              <a:t>Guide to Quality Control</a:t>
            </a:r>
            <a:r>
              <a:rPr lang="en-GB" sz="1300" dirty="0"/>
              <a:t>. Tokyo: Asian Productivity Organization.</a:t>
            </a:r>
          </a:p>
          <a:p>
            <a:pPr>
              <a:buNone/>
            </a:pPr>
            <a:r>
              <a:rPr lang="en-GB" sz="1300" dirty="0"/>
              <a:t>5. Kennedy, I. (2001) </a:t>
            </a:r>
            <a:r>
              <a:rPr lang="en-GB" sz="1300" i="1" dirty="0"/>
              <a:t>The Report of the Public Inquiry into Children’s Heart Surgery at the Bristol Royal Infirmary 1984–1995</a:t>
            </a:r>
            <a:r>
              <a:rPr lang="en-GB" sz="1300" dirty="0"/>
              <a:t>. London: The Stationery Office. Available at: </a:t>
            </a:r>
            <a:r>
              <a:rPr lang="en-GB" sz="1300" dirty="0">
                <a:hlinkClick r:id="rId2"/>
              </a:rPr>
              <a:t>http://webarchive.nationalarchives.gov.uk/20090811143822/http://www.bristol-inquiry.org.uk/final_report/</a:t>
            </a:r>
            <a:endParaRPr lang="en-GB" sz="1300" dirty="0"/>
          </a:p>
          <a:p>
            <a:pPr>
              <a:buNone/>
            </a:pPr>
            <a:r>
              <a:rPr lang="en-GB" sz="1300" dirty="0"/>
              <a:t>6. NHS England (2015) </a:t>
            </a:r>
            <a:r>
              <a:rPr lang="en-GB" sz="1300" i="1" dirty="0"/>
              <a:t>Serious Incident Framework: Supporting learning to prevent recurrence</a:t>
            </a:r>
            <a:r>
              <a:rPr lang="en-GB" sz="1300" dirty="0"/>
              <a:t>. London: NHS England.</a:t>
            </a:r>
          </a:p>
          <a:p>
            <a:pPr>
              <a:buNone/>
            </a:pPr>
            <a:r>
              <a:rPr lang="en-GB" sz="1300" dirty="0"/>
              <a:t>7. </a:t>
            </a:r>
            <a:r>
              <a:rPr lang="en-GB" sz="1300" dirty="0" err="1"/>
              <a:t>Percarpio</a:t>
            </a:r>
            <a:r>
              <a:rPr lang="en-GB" sz="1300" dirty="0"/>
              <a:t>, K., Watts, B. and Weeks, W. (2008) ‘The effectiveness of root cause analysis: What does the literature tell us?’, </a:t>
            </a:r>
            <a:r>
              <a:rPr lang="en-GB" sz="1300" i="1" dirty="0"/>
              <a:t>BMJ Quality &amp; Safety</a:t>
            </a:r>
            <a:r>
              <a:rPr lang="en-GB" sz="1300" dirty="0"/>
              <a:t>, 17(3), pp. 223–226.</a:t>
            </a:r>
          </a:p>
          <a:p>
            <a:pPr>
              <a:buNone/>
            </a:pPr>
            <a:r>
              <a:rPr lang="en-GB" sz="1300" dirty="0"/>
              <a:t>8. Reason, J. (2000) ‘Human error: Models and management’, </a:t>
            </a:r>
            <a:r>
              <a:rPr lang="en-GB" sz="1300" i="1" dirty="0"/>
              <a:t>BMJ</a:t>
            </a:r>
            <a:r>
              <a:rPr lang="en-GB" sz="1300" dirty="0"/>
              <a:t>, 320(7237), pp. 768–770.</a:t>
            </a:r>
          </a:p>
          <a:p>
            <a:pPr>
              <a:buNone/>
            </a:pPr>
            <a:r>
              <a:rPr lang="en-GB" sz="1300" dirty="0"/>
              <a:t>9. Senge, P. (2006) </a:t>
            </a:r>
            <a:r>
              <a:rPr lang="en-GB" sz="1300" i="1" dirty="0"/>
              <a:t>The Fifth Discipline: The art and practice of the learning organisation</a:t>
            </a:r>
            <a:r>
              <a:rPr lang="en-GB" sz="1300" dirty="0"/>
              <a:t>. London: Random House.</a:t>
            </a:r>
          </a:p>
          <a:p>
            <a:pPr>
              <a:buNone/>
            </a:pPr>
            <a:r>
              <a:rPr lang="en-GB" sz="1300" dirty="0"/>
              <a:t>10. Scally, G. and Donaldson, L. (1998) ‘Clinical governance and the drive for quality improvement in the new NHS in England’, </a:t>
            </a:r>
            <a:r>
              <a:rPr lang="en-GB" sz="1300" i="1" dirty="0"/>
              <a:t>BMJ</a:t>
            </a:r>
            <a:r>
              <a:rPr lang="en-GB" sz="1300" dirty="0"/>
              <a:t>, 317(7150), pp. 61–65.</a:t>
            </a:r>
          </a:p>
          <a:p>
            <a:pPr>
              <a:buNone/>
            </a:pPr>
            <a:r>
              <a:rPr lang="en-GB" sz="1300" dirty="0"/>
              <a:t>11. Walshe, K. and Boaden, R. (2006) ‘Patient safety: Research into practice’, </a:t>
            </a:r>
            <a:r>
              <a:rPr lang="en-GB" sz="1300" i="1" dirty="0"/>
              <a:t>BMJ Quality &amp; Safety</a:t>
            </a:r>
            <a:r>
              <a:rPr lang="en-GB" sz="1300" dirty="0"/>
              <a:t>, 15(3), pp. 171–172.</a:t>
            </a:r>
          </a:p>
          <a:p>
            <a:pPr marL="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553307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2037</Words>
  <Application>Microsoft Office PowerPoint</Application>
  <PresentationFormat>Widescreen</PresentationFormat>
  <Paragraphs>136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Agency FB</vt:lpstr>
      <vt:lpstr>Aptos</vt:lpstr>
      <vt:lpstr>Aptos Display</vt:lpstr>
      <vt:lpstr>Arial</vt:lpstr>
      <vt:lpstr>Office Theme</vt:lpstr>
      <vt:lpstr>Name: Mohammad Ilyas Student Number: 2029045 Lecturer Name: Dr Fahad khan Module: Quality assurance and service improvements Module code: LCHS7006 </vt:lpstr>
      <vt:lpstr>Introduction </vt:lpstr>
      <vt:lpstr>Root Causes Identified Using the Swiss Cheese Model</vt:lpstr>
      <vt:lpstr>Theories and Models Applied in the Report</vt:lpstr>
      <vt:lpstr>PowerPoint Presentation</vt:lpstr>
      <vt:lpstr>Policy Issues Contributing to Root Causes and Their Influence on Service Delivery</vt:lpstr>
      <vt:lpstr> </vt:lpstr>
      <vt:lpstr>Impact of Root Causes and Policy Issues on Quality, Efficiency, and Equity</vt:lpstr>
      <vt:lpstr>Structure of the Component 2 Report</vt:lpstr>
      <vt:lpstr>PowerPoint Presentation</vt:lpstr>
      <vt:lpstr>Conclusion</vt:lpstr>
      <vt:lpstr>Final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Ilyas (2029045)</dc:creator>
  <cp:lastModifiedBy>Mohammad Ilyas (2029045)</cp:lastModifiedBy>
  <cp:revision>1</cp:revision>
  <dcterms:created xsi:type="dcterms:W3CDTF">2026-02-22T23:49:52Z</dcterms:created>
  <dcterms:modified xsi:type="dcterms:W3CDTF">2026-02-23T00:49:10Z</dcterms:modified>
</cp:coreProperties>
</file>