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7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81"/>
  </p:normalViewPr>
  <p:slideViewPr>
    <p:cSldViewPr snapToGrid="0" snapToObjects="1">
      <p:cViewPr varScale="1">
        <p:scale>
          <a:sx n="114" d="100"/>
          <a:sy n="114" d="100"/>
        </p:scale>
        <p:origin x="4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1FB4C-4F06-1946-BC27-8CDCEAD0AB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D4238-40A1-9B4C-B65D-3BFADC4350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59120-19A1-474A-B923-643C5DEA3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3820C-B00A-4E41-9E40-1D5400B12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C0654-E0E5-A843-8EF2-42F4175C0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857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A300E-6EA3-4546-9CB0-24FE4E73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89A87-E810-4244-A9AD-FB4DF1780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1F2AB-8B2D-024C-B8C4-93FA050CE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55ABB-932A-2F43-9A91-456122D1C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17996-C134-6F4A-B280-87B1CAD44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443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89AC0-D034-AC4A-A1C3-7A5805DE1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9F78CD-6EF6-B146-8B79-24D7E15C94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7535C-7A7A-DB49-AC96-1224AE220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AA3A1-C98B-DF4E-9E4F-5D6DFBA34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42347-0377-254F-97D7-5CE1B85B7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946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E5B56-8B6B-254F-A5A7-8494882DA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BA165-1697-DB42-B2FA-D4A6D56B25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0ADB1B-4B55-444C-83F8-7A4D98460B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52FC00-60A7-3E41-8CDA-36F718C9C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8770AC-8E25-4249-8D85-3AD64E633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A234D9-6890-0E41-841A-8FCA5B34A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147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F4D91-266D-6A45-98D1-2A9B70026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784DBD-2D98-974E-BBED-AAE2B9974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C9F31C-D5F4-3142-9B30-6C01821339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59444B-F542-F942-925C-F98BE225BE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E6E4B4-FE41-E245-9BDF-357159A5FD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FBA3D3-0ADB-0541-ADFF-F57C8D3BD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4B943B-BD83-C644-95E5-72F7E1B4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37F19E-49E3-5641-A22B-DC1FE62AF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840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031B6-A3AC-C043-BBD0-01F903EBD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B98061-F461-F94E-BB08-7EC83F592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18886-2B94-7C43-9F6F-5452A3514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172BD7-E965-2E43-BE57-C006E785C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511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CFE1C4-88CE-534F-9C32-BAB9E1490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86FF0A-0F8C-AB46-91F6-79507D69E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95284D-6B1D-A84B-BAB4-752F1BDE4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468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68E02-5A22-404F-B97A-D42F1E79A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3836B-B947-ED45-8836-C64501CF3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DEC12A-72A5-0E46-BAD2-D6269D723C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DC5A36-19DA-5A4F-B85A-8D16ADA1D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01F92C-1A44-E142-AFA5-6D98DE899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94C5E7-0D0E-D44E-AA36-50800CA65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97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39955-77BB-254F-A6A5-09C889FDF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7BC6BC-40C8-A44B-B874-F721D3006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6CD35A-3CC4-5C4F-A296-6DFF85EA14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37028-8E2E-DC45-968F-07486B200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1DFF02-5A22-AA4A-8632-121571054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44384-6FC9-DB4A-A12B-0213F73D3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292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73E93-155C-B642-8A55-05FF96BB6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E3E43-DA63-0241-AA60-9678EC05CD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48E15-9F64-D244-9AE5-4FE8C13E5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B8FBC-62CF-714B-A623-28C930BC2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53813-4969-B940-B902-1C814F02B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186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BF51C0-8796-564E-A44D-8B76DF5DDA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BB93F9-955C-734F-9E2C-71871704BD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4529D-90D5-EC4C-8099-15AD69C20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3062A-34AD-DD48-8596-0F90AAFEC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33A71-542B-3147-9DE4-7A13EF150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390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E0D522-72E3-2344-943F-ECAA24E30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EE9CFB-FAFA-4A41-86B2-4DB745A230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A43822-83C6-3048-B2A9-4E87A24A2A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70EA1E-FBFE-7E47-8523-235B79900C5F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D3A17-1266-1A4F-A4AA-B9B88002F1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96023-8B1A-E448-B102-E6FBD39E75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F319-2ACD-F34D-80DB-035B98DC75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879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9CCE0B-5CDD-2C40-ABA6-9A5E6167C1EC}"/>
              </a:ext>
            </a:extLst>
          </p:cNvPr>
          <p:cNvSpPr txBox="1"/>
          <p:nvPr/>
        </p:nvSpPr>
        <p:spPr>
          <a:xfrm>
            <a:off x="2215375" y="914400"/>
            <a:ext cx="7553093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 Nova" panose="020B0504020202020204" pitchFamily="34" charset="0"/>
              </a:rPr>
              <a:t>Leila </a:t>
            </a:r>
            <a:r>
              <a:rPr lang="en-GB" sz="4000" dirty="0" err="1">
                <a:latin typeface="Arial Nova" panose="020B0504020202020204" pitchFamily="34" charset="0"/>
              </a:rPr>
              <a:t>Roworth</a:t>
            </a:r>
            <a:r>
              <a:rPr lang="en-GB" sz="4000" dirty="0">
                <a:latin typeface="Arial Nova" panose="020B0504020202020204" pitchFamily="34" charset="0"/>
              </a:rPr>
              <a:t> </a:t>
            </a:r>
          </a:p>
          <a:p>
            <a:pPr algn="ctr"/>
            <a:r>
              <a:rPr lang="en-GB" sz="4000" dirty="0">
                <a:latin typeface="Arial Nova" panose="020B0504020202020204" pitchFamily="34" charset="0"/>
              </a:rPr>
              <a:t>1702604</a:t>
            </a:r>
          </a:p>
          <a:p>
            <a:pPr algn="ctr"/>
            <a:r>
              <a:rPr lang="en-GB" sz="4000" dirty="0">
                <a:latin typeface="Arial Nova" panose="020B0504020202020204" pitchFamily="34" charset="0"/>
              </a:rPr>
              <a:t>Surface Pattern Design </a:t>
            </a:r>
          </a:p>
          <a:p>
            <a:pPr algn="ctr"/>
            <a:r>
              <a:rPr lang="en-GB" sz="4000" dirty="0">
                <a:latin typeface="Arial Nova" panose="020B0504020202020204" pitchFamily="34" charset="0"/>
              </a:rPr>
              <a:t>Textiles for Interiors</a:t>
            </a:r>
          </a:p>
          <a:p>
            <a:pPr algn="ctr"/>
            <a:r>
              <a:rPr lang="en-GB" sz="4000" dirty="0">
                <a:latin typeface="Arial Nova" panose="020B0504020202020204" pitchFamily="34" charset="0"/>
              </a:rPr>
              <a:t>Professional Promotion ADAD6002</a:t>
            </a:r>
          </a:p>
          <a:p>
            <a:pPr algn="ctr"/>
            <a:r>
              <a:rPr lang="en-GB" sz="4000" dirty="0">
                <a:latin typeface="Arial Nova" panose="020B0504020202020204" pitchFamily="34" charset="0"/>
              </a:rPr>
              <a:t>Deadline 15</a:t>
            </a:r>
            <a:r>
              <a:rPr lang="en-GB" sz="4000" baseline="30000" dirty="0">
                <a:latin typeface="Arial Nova" panose="020B0504020202020204" pitchFamily="34" charset="0"/>
              </a:rPr>
              <a:t>th</a:t>
            </a:r>
            <a:r>
              <a:rPr lang="en-GB" sz="4000" dirty="0">
                <a:latin typeface="Arial Nova" panose="020B0504020202020204" pitchFamily="34" charset="0"/>
              </a:rPr>
              <a:t> May 5pm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153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CDE43D2-54E0-9C4B-B8F7-B9B04BF1C41D}"/>
              </a:ext>
            </a:extLst>
          </p:cNvPr>
          <p:cNvSpPr txBox="1"/>
          <p:nvPr/>
        </p:nvSpPr>
        <p:spPr>
          <a:xfrm>
            <a:off x="7660385" y="2511743"/>
            <a:ext cx="4355403" cy="3708895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Arial Nova" panose="020B0504020202020204" pitchFamily="34" charset="0"/>
                <a:ea typeface="+mj-ea"/>
                <a:cs typeface="+mj-cs"/>
              </a:rPr>
              <a:t>Leila Evelyn </a:t>
            </a:r>
            <a:r>
              <a:rPr lang="en-US" sz="2000" dirty="0" err="1">
                <a:latin typeface="Arial Nova" panose="020B0504020202020204" pitchFamily="34" charset="0"/>
                <a:ea typeface="+mj-ea"/>
                <a:cs typeface="+mj-cs"/>
              </a:rPr>
              <a:t>Roworth</a:t>
            </a:r>
            <a:endParaRPr lang="en-US" sz="2000" dirty="0">
              <a:latin typeface="Arial Nova" panose="020B0504020202020204" pitchFamily="34" charset="0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Arial Nova" panose="020B0504020202020204" pitchFamily="34" charset="0"/>
                <a:ea typeface="+mj-ea"/>
                <a:cs typeface="+mj-cs"/>
              </a:rPr>
              <a:t>Press Pack Mock Up</a:t>
            </a:r>
          </a:p>
        </p:txBody>
      </p:sp>
      <p:pic>
        <p:nvPicPr>
          <p:cNvPr id="5" name="Picture 4" descr="A close up of a mans face&#10;&#10;Description automatically generated">
            <a:extLst>
              <a:ext uri="{FF2B5EF4-FFF2-40B4-BE49-F238E27FC236}">
                <a16:creationId xmlns:a16="http://schemas.microsoft.com/office/drawing/2014/main" id="{CE69928E-F45F-1742-8812-DFEDDC499F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753463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659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FA49509B-0B19-1B4F-BDE3-668ECB2B0C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81846" y="201705"/>
            <a:ext cx="8028307" cy="6656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558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DC63B547-C332-F94C-BE50-1E859A753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18" y="0"/>
            <a:ext cx="99169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188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44E0C702-F2FF-3449-9731-F5A999B08B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6750" y="342900"/>
            <a:ext cx="83185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263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80B76593-DEB0-D047-87E3-F70ADBB60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2300" y="317500"/>
            <a:ext cx="8407400" cy="622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858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queen, sitting, table&#10;&#10;Description automatically generated">
            <a:extLst>
              <a:ext uri="{FF2B5EF4-FFF2-40B4-BE49-F238E27FC236}">
                <a16:creationId xmlns:a16="http://schemas.microsoft.com/office/drawing/2014/main" id="{BDF72FE9-974F-BF4A-B9CA-EE3EC3D62B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27350" y="463550"/>
            <a:ext cx="6297332" cy="593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593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tationary, envelope&#10;&#10;Description automatically generated">
            <a:extLst>
              <a:ext uri="{FF2B5EF4-FFF2-40B4-BE49-F238E27FC236}">
                <a16:creationId xmlns:a16="http://schemas.microsoft.com/office/drawing/2014/main" id="{DFC080BF-45B3-DC40-8220-112C7EB864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500" y="927100"/>
            <a:ext cx="6985000" cy="500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625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0988A704-597B-A246-8CA8-C634D01C0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1028700"/>
            <a:ext cx="716280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992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C63B7276-B60E-8641-9DB0-1507849998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386" y="0"/>
            <a:ext cx="48372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211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esktop computer sitting on top of a desk&#10;&#10;Description automatically generated">
            <a:extLst>
              <a:ext uri="{FF2B5EF4-FFF2-40B4-BE49-F238E27FC236}">
                <a16:creationId xmlns:a16="http://schemas.microsoft.com/office/drawing/2014/main" id="{15DF4CF9-6C08-924C-88CA-6B916473A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350" y="298450"/>
            <a:ext cx="8369300" cy="626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047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esktop computer sitting on top of a desk&#10;&#10;Description automatically generated">
            <a:extLst>
              <a:ext uri="{FF2B5EF4-FFF2-40B4-BE49-F238E27FC236}">
                <a16:creationId xmlns:a16="http://schemas.microsoft.com/office/drawing/2014/main" id="{DEEF3AFB-17F8-A744-8C13-5241BDB5B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9600" y="323850"/>
            <a:ext cx="8432800" cy="621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173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23</Words>
  <Application>Microsoft Macintosh PowerPoint</Application>
  <PresentationFormat>Widescreen</PresentationFormat>
  <Paragraphs>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 Nova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Leila Roworth (1702604)</dc:creator>
  <cp:lastModifiedBy>Leila Roworth (1702604)</cp:lastModifiedBy>
  <cp:revision>6</cp:revision>
  <dcterms:created xsi:type="dcterms:W3CDTF">2020-04-23T11:35:15Z</dcterms:created>
  <dcterms:modified xsi:type="dcterms:W3CDTF">2020-05-12T11:25:55Z</dcterms:modified>
</cp:coreProperties>
</file>