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4" autoAdjust="0"/>
    <p:restoredTop sz="94660"/>
  </p:normalViewPr>
  <p:slideViewPr>
    <p:cSldViewPr snapToGrid="0">
      <p:cViewPr varScale="1">
        <p:scale>
          <a:sx n="84" d="100"/>
          <a:sy n="84" d="100"/>
        </p:scale>
        <p:origin x="90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0D51E-BEC8-4973-B9C5-1FF3306630B9}" type="datetimeFigureOut">
              <a:rPr lang="en-GB" smtClean="0"/>
              <a:t>02/02/2020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3D560-A8A0-401F-B661-5D5DC9818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138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0D51E-BEC8-4973-B9C5-1FF3306630B9}" type="datetimeFigureOut">
              <a:rPr lang="en-GB" smtClean="0"/>
              <a:t>02/02/2020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3D560-A8A0-401F-B661-5D5DC9818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7447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0D51E-BEC8-4973-B9C5-1FF3306630B9}" type="datetimeFigureOut">
              <a:rPr lang="en-GB" smtClean="0"/>
              <a:t>02/02/2020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3D560-A8A0-401F-B661-5D5DC9818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9606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0D51E-BEC8-4973-B9C5-1FF3306630B9}" type="datetimeFigureOut">
              <a:rPr lang="en-GB" smtClean="0"/>
              <a:t>02/02/2020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3D560-A8A0-401F-B661-5D5DC9818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3294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0D51E-BEC8-4973-B9C5-1FF3306630B9}" type="datetimeFigureOut">
              <a:rPr lang="en-GB" smtClean="0"/>
              <a:t>02/02/2020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3D560-A8A0-401F-B661-5D5DC9818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9562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0D51E-BEC8-4973-B9C5-1FF3306630B9}" type="datetimeFigureOut">
              <a:rPr lang="en-GB" smtClean="0"/>
              <a:t>02/02/2020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3D560-A8A0-401F-B661-5D5DC9818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6027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0D51E-BEC8-4973-B9C5-1FF3306630B9}" type="datetimeFigureOut">
              <a:rPr lang="en-GB" smtClean="0"/>
              <a:t>02/02/2020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3D560-A8A0-401F-B661-5D5DC9818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2341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0D51E-BEC8-4973-B9C5-1FF3306630B9}" type="datetimeFigureOut">
              <a:rPr lang="en-GB" smtClean="0"/>
              <a:t>02/02/2020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3D560-A8A0-401F-B661-5D5DC9818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309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0D51E-BEC8-4973-B9C5-1FF3306630B9}" type="datetimeFigureOut">
              <a:rPr lang="en-GB" smtClean="0"/>
              <a:t>02/02/2020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3D560-A8A0-401F-B661-5D5DC9818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9075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0D51E-BEC8-4973-B9C5-1FF3306630B9}" type="datetimeFigureOut">
              <a:rPr lang="en-GB" smtClean="0"/>
              <a:t>02/02/2020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3D560-A8A0-401F-B661-5D5DC9818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9091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C0D51E-BEC8-4973-B9C5-1FF3306630B9}" type="datetimeFigureOut">
              <a:rPr lang="en-GB" smtClean="0"/>
              <a:t>02/02/2020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3D560-A8A0-401F-B661-5D5DC9818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9472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C0D51E-BEC8-4973-B9C5-1FF3306630B9}" type="datetimeFigureOut">
              <a:rPr lang="en-GB" smtClean="0"/>
              <a:t>02/02/2020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13D560-A8A0-401F-B661-5D5DC98183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399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bDvKnY0g6e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Social and Medical Models of disability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recap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8878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Medical model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Disability is a deficiency or abnormality. People with disabilities need to be ‘treated’ and/or rehabilitated into society. </a:t>
            </a:r>
          </a:p>
          <a:p>
            <a:r>
              <a:rPr lang="en-GB" dirty="0" smtClean="0"/>
              <a:t>A person’s medical diagnosis is used to define the person. Emphasis is on the inability to perform. </a:t>
            </a:r>
          </a:p>
          <a:p>
            <a:r>
              <a:rPr lang="en-GB" dirty="0" smtClean="0"/>
              <a:t>Being disabled is negative. Disability resides in the individual. </a:t>
            </a:r>
          </a:p>
          <a:p>
            <a:r>
              <a:rPr lang="en-GB" dirty="0" smtClean="0"/>
              <a:t>The remedy for disability-related problems is ‘cure’ or normalization of the individual. </a:t>
            </a:r>
          </a:p>
          <a:p>
            <a:r>
              <a:rPr lang="en-GB" dirty="0" smtClean="0"/>
              <a:t>The agent of remedy is the professional.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5202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Social Model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25574"/>
            <a:ext cx="10991850" cy="5226685"/>
          </a:xfrm>
        </p:spPr>
        <p:txBody>
          <a:bodyPr/>
          <a:lstStyle/>
          <a:p>
            <a:r>
              <a:rPr lang="en-GB" dirty="0" smtClean="0"/>
              <a:t>Disability is a difference. Adjustments are made to accommodate differences. </a:t>
            </a:r>
          </a:p>
          <a:p>
            <a:r>
              <a:rPr lang="en-GB" dirty="0" smtClean="0"/>
              <a:t>Reasonable adjustments for people with impairments is a key characteristic, however the need for identification before provision could affect the flow of service. </a:t>
            </a:r>
          </a:p>
          <a:p>
            <a:r>
              <a:rPr lang="en-GB" dirty="0" smtClean="0"/>
              <a:t>Disability can be examined as a social problem caused by social structures, social relationships and social processes. Disability derives from the interaction between the individual and society.</a:t>
            </a:r>
          </a:p>
          <a:p>
            <a:r>
              <a:rPr lang="en-GB" dirty="0" smtClean="0"/>
              <a:t>The remedy for disability-related problems is a change in the interaction between the individual and society. </a:t>
            </a:r>
          </a:p>
          <a:p>
            <a:r>
              <a:rPr lang="en-GB" dirty="0" smtClean="0"/>
              <a:t>The agent of remedy is the individual, an advocate, or anyone who affects the arrangements between the individual and society.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7213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Another model: Universal design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Being disabled in itself is neutral. Products are designed to be used by virtually everyone, regardless of their level of ability or disability. </a:t>
            </a:r>
          </a:p>
          <a:p>
            <a:r>
              <a:rPr lang="en-GB" dirty="0" smtClean="0"/>
              <a:t>Access issues become the designer’s problem to solve from the onset/during the planning stage. </a:t>
            </a:r>
          </a:p>
          <a:p>
            <a:r>
              <a:rPr lang="en-GB" dirty="0" smtClean="0"/>
              <a:t>Anyone could be disabled at some point in their lives. Environments are designed to be proactive, inclusive, and sustainable.</a:t>
            </a:r>
          </a:p>
          <a:p>
            <a:r>
              <a:rPr lang="en-GB" dirty="0" smtClean="0"/>
              <a:t>The criterion of reasonable adjustments becomes arguable because the idea here is that environments should be designed to be adaptable, flexible and multi-faceted. </a:t>
            </a:r>
          </a:p>
          <a:p>
            <a:r>
              <a:rPr lang="en-GB" dirty="0" smtClean="0"/>
              <a:t>People with impairments do not have to constantly advocate for reasonable adjustments (provision is already in place from the start). This causes less obstruction to the flow of services. </a:t>
            </a:r>
          </a:p>
          <a:p>
            <a:r>
              <a:rPr lang="en-GB" dirty="0" smtClean="0"/>
              <a:t>Universal design for learning adapts the principles of universal design to education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978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UDL video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 smtClean="0">
              <a:hlinkClick r:id="rId2"/>
            </a:endParaRPr>
          </a:p>
          <a:p>
            <a:pPr marL="0" indent="0" algn="ctr">
              <a:buNone/>
            </a:pPr>
            <a:endParaRPr lang="en-GB" dirty="0">
              <a:hlinkClick r:id="rId2"/>
            </a:endParaRPr>
          </a:p>
          <a:p>
            <a:pPr marL="0" indent="0" algn="ctr">
              <a:buNone/>
            </a:pPr>
            <a:r>
              <a:rPr lang="en-GB" dirty="0" smtClean="0">
                <a:hlinkClick r:id="rId2"/>
              </a:rPr>
              <a:t>Video about Universal Design for Learning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062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338</Words>
  <Application>Microsoft Office PowerPoint</Application>
  <PresentationFormat>Widescreen</PresentationFormat>
  <Paragraphs>25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Social and Medical Models of disability</vt:lpstr>
      <vt:lpstr>Medical model</vt:lpstr>
      <vt:lpstr>Social Model</vt:lpstr>
      <vt:lpstr>Another model: Universal design</vt:lpstr>
      <vt:lpstr>UDL video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and Medical Models of disability</dc:title>
  <dc:creator>Stephanie Jones</dc:creator>
  <cp:lastModifiedBy>Stephanie Jones</cp:lastModifiedBy>
  <cp:revision>2</cp:revision>
  <dcterms:created xsi:type="dcterms:W3CDTF">2020-02-02T18:47:41Z</dcterms:created>
  <dcterms:modified xsi:type="dcterms:W3CDTF">2020-02-02T19:03:12Z</dcterms:modified>
</cp:coreProperties>
</file>