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2.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notesSlides/notesSlide2.xml" ContentType="application/vnd.openxmlformats-officedocument.presentationml.notesSl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84"/>
  </p:notesMasterIdLst>
  <p:sldIdLst>
    <p:sldId id="256" r:id="rId2"/>
    <p:sldId id="326" r:id="rId3"/>
    <p:sldId id="257" r:id="rId4"/>
    <p:sldId id="438" r:id="rId5"/>
    <p:sldId id="327" r:id="rId6"/>
    <p:sldId id="492" r:id="rId7"/>
    <p:sldId id="440" r:id="rId8"/>
    <p:sldId id="441" r:id="rId9"/>
    <p:sldId id="460" r:id="rId10"/>
    <p:sldId id="470" r:id="rId11"/>
    <p:sldId id="472" r:id="rId12"/>
    <p:sldId id="471" r:id="rId13"/>
    <p:sldId id="474" r:id="rId14"/>
    <p:sldId id="475" r:id="rId15"/>
    <p:sldId id="476" r:id="rId16"/>
    <p:sldId id="473" r:id="rId17"/>
    <p:sldId id="461" r:id="rId18"/>
    <p:sldId id="493" r:id="rId19"/>
    <p:sldId id="495" r:id="rId20"/>
    <p:sldId id="442" r:id="rId21"/>
    <p:sldId id="496" r:id="rId22"/>
    <p:sldId id="444" r:id="rId23"/>
    <p:sldId id="504" r:id="rId24"/>
    <p:sldId id="505" r:id="rId25"/>
    <p:sldId id="506" r:id="rId26"/>
    <p:sldId id="507" r:id="rId27"/>
    <p:sldId id="508" r:id="rId28"/>
    <p:sldId id="509" r:id="rId29"/>
    <p:sldId id="510" r:id="rId30"/>
    <p:sldId id="511" r:id="rId31"/>
    <p:sldId id="497" r:id="rId32"/>
    <p:sldId id="329" r:id="rId33"/>
    <p:sldId id="446" r:id="rId34"/>
    <p:sldId id="447" r:id="rId35"/>
    <p:sldId id="501" r:id="rId36"/>
    <p:sldId id="502" r:id="rId37"/>
    <p:sldId id="503" r:id="rId38"/>
    <p:sldId id="351" r:id="rId39"/>
    <p:sldId id="448" r:id="rId40"/>
    <p:sldId id="483" r:id="rId41"/>
    <p:sldId id="445" r:id="rId42"/>
    <p:sldId id="498" r:id="rId43"/>
    <p:sldId id="499" r:id="rId44"/>
    <p:sldId id="477" r:id="rId45"/>
    <p:sldId id="449" r:id="rId46"/>
    <p:sldId id="500" r:id="rId47"/>
    <p:sldId id="451" r:id="rId48"/>
    <p:sldId id="464" r:id="rId49"/>
    <p:sldId id="465" r:id="rId50"/>
    <p:sldId id="466" r:id="rId51"/>
    <p:sldId id="467" r:id="rId52"/>
    <p:sldId id="468" r:id="rId53"/>
    <p:sldId id="469" r:id="rId54"/>
    <p:sldId id="463" r:id="rId55"/>
    <p:sldId id="452" r:id="rId56"/>
    <p:sldId id="484" r:id="rId57"/>
    <p:sldId id="455" r:id="rId58"/>
    <p:sldId id="456" r:id="rId59"/>
    <p:sldId id="457" r:id="rId60"/>
    <p:sldId id="453" r:id="rId61"/>
    <p:sldId id="454" r:id="rId62"/>
    <p:sldId id="478" r:id="rId63"/>
    <p:sldId id="479" r:id="rId64"/>
    <p:sldId id="480" r:id="rId65"/>
    <p:sldId id="481" r:id="rId66"/>
    <p:sldId id="482" r:id="rId67"/>
    <p:sldId id="401" r:id="rId68"/>
    <p:sldId id="458" r:id="rId69"/>
    <p:sldId id="402" r:id="rId70"/>
    <p:sldId id="512" r:id="rId71"/>
    <p:sldId id="403" r:id="rId72"/>
    <p:sldId id="349" r:id="rId73"/>
    <p:sldId id="485" r:id="rId74"/>
    <p:sldId id="333" r:id="rId75"/>
    <p:sldId id="334" r:id="rId76"/>
    <p:sldId id="491" r:id="rId77"/>
    <p:sldId id="513" r:id="rId78"/>
    <p:sldId id="514" r:id="rId79"/>
    <p:sldId id="515" r:id="rId80"/>
    <p:sldId id="335" r:id="rId81"/>
    <p:sldId id="337" r:id="rId82"/>
    <p:sldId id="486" r:id="rId83"/>
  </p:sldIdLst>
  <p:sldSz cx="12192000" cy="6858000"/>
  <p:notesSz cx="6858000" cy="9144000"/>
  <p:embeddedFontLst>
    <p:embeddedFont>
      <p:font typeface="Calibri Light" panose="020F0302020204030204" pitchFamily="34" charset="0"/>
      <p:regular r:id="rId85"/>
      <p:italic r:id="rId86"/>
    </p:embeddedFont>
    <p:embeddedFont>
      <p:font typeface="宋体" panose="02010600030101010101" pitchFamily="2" charset="-122"/>
      <p:regular r:id="rId87"/>
    </p:embeddedFont>
    <p:embeddedFont>
      <p:font typeface="Calibri" panose="020F0502020204030204" pitchFamily="34" charset="0"/>
      <p:regular r:id="rId88"/>
      <p:bold r:id="rId89"/>
      <p:italic r:id="rId90"/>
      <p:boldItalic r:id="rId91"/>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ngmiao shi" initials="ss" lastIdx="4" clrIdx="0">
    <p:extLst>
      <p:ext uri="{19B8F6BF-5375-455C-9EA6-DF929625EA0E}">
        <p15:presenceInfo xmlns:p15="http://schemas.microsoft.com/office/powerpoint/2012/main" userId="77150279aade0da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EA34E6"/>
    <a:srgbClr val="ED7D31"/>
    <a:srgbClr val="92412E"/>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3" autoAdjust="0"/>
    <p:restoredTop sz="93683" autoAdjust="0"/>
  </p:normalViewPr>
  <p:slideViewPr>
    <p:cSldViewPr snapToGrid="0">
      <p:cViewPr varScale="1">
        <p:scale>
          <a:sx n="81" d="100"/>
          <a:sy n="81" d="100"/>
        </p:scale>
        <p:origin x="302"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89" Type="http://schemas.openxmlformats.org/officeDocument/2006/relationships/font" Target="fonts/font5.fntdata"/><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font" Target="fonts/font6.fntdata"/><Relationship Id="rId95"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font" Target="fonts/font1.fntdata"/><Relationship Id="rId93"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font" Target="fonts/font4.fntdata"/><Relationship Id="rId91" Type="http://schemas.openxmlformats.org/officeDocument/2006/relationships/font" Target="fonts/font7.fntdata"/><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font" Target="fonts/font2.fntdata"/><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commentAuthors" Target="commentAuthor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font" Target="fonts/font3.fntdata"/><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F75C24-222D-4D96-8794-7651ED2B3C34}"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6B046342-A3F1-45C1-9AF0-0FE452736E8F}">
      <dgm:prSet phldrT="[文字]"/>
      <dgm:spPr>
        <a:solidFill>
          <a:schemeClr val="accent2"/>
        </a:solidFill>
      </dgm:spPr>
      <dgm:t>
        <a:bodyPr/>
        <a:lstStyle/>
        <a:p>
          <a:r>
            <a:rPr lang="en-US" altLang="zh-CN" dirty="0" smtClean="0"/>
            <a:t>Cosmology</a:t>
          </a:r>
          <a:endParaRPr lang="zh-CN" altLang="en-US" dirty="0"/>
        </a:p>
      </dgm:t>
    </dgm:pt>
    <dgm:pt modelId="{5A723471-A0BB-4845-9920-C54D35B2D34C}" type="parTrans" cxnId="{1EC151A2-208F-4919-BE64-A6BE5470B5AA}">
      <dgm:prSet/>
      <dgm:spPr/>
      <dgm:t>
        <a:bodyPr/>
        <a:lstStyle/>
        <a:p>
          <a:endParaRPr lang="zh-CN" altLang="en-US"/>
        </a:p>
      </dgm:t>
    </dgm:pt>
    <dgm:pt modelId="{650DD219-4657-44DF-B105-2390718A6B25}" type="sibTrans" cxnId="{1EC151A2-208F-4919-BE64-A6BE5470B5AA}">
      <dgm:prSet/>
      <dgm:spPr/>
      <dgm:t>
        <a:bodyPr/>
        <a:lstStyle/>
        <a:p>
          <a:endParaRPr lang="zh-CN" altLang="en-US"/>
        </a:p>
      </dgm:t>
    </dgm:pt>
    <dgm:pt modelId="{A3258F74-4728-4B46-B496-3C1369B25C56}">
      <dgm:prSet phldrT="[文字]"/>
      <dgm:spPr>
        <a:solidFill>
          <a:schemeClr val="accent2"/>
        </a:solidFill>
      </dgm:spPr>
      <dgm:t>
        <a:bodyPr/>
        <a:lstStyle/>
        <a:p>
          <a:r>
            <a:rPr lang="en-US" altLang="zh-CN" dirty="0" smtClean="0"/>
            <a:t>Spatial</a:t>
          </a:r>
          <a:endParaRPr lang="zh-CN" altLang="en-US" dirty="0"/>
        </a:p>
      </dgm:t>
    </dgm:pt>
    <dgm:pt modelId="{235CE364-7EFA-402A-A482-A5FD38BC7AB2}" type="parTrans" cxnId="{E0EED4A2-5D33-4F1E-84EF-364FB938D993}">
      <dgm:prSet/>
      <dgm:spPr>
        <a:ln w="38100">
          <a:solidFill>
            <a:schemeClr val="accent2">
              <a:lumMod val="75000"/>
            </a:schemeClr>
          </a:solidFill>
        </a:ln>
      </dgm:spPr>
      <dgm:t>
        <a:bodyPr/>
        <a:lstStyle/>
        <a:p>
          <a:endParaRPr lang="zh-CN" altLang="en-US"/>
        </a:p>
      </dgm:t>
    </dgm:pt>
    <dgm:pt modelId="{70C05414-B16A-4E8E-960D-BBD0BA35C251}" type="sibTrans" cxnId="{E0EED4A2-5D33-4F1E-84EF-364FB938D993}">
      <dgm:prSet/>
      <dgm:spPr/>
      <dgm:t>
        <a:bodyPr/>
        <a:lstStyle/>
        <a:p>
          <a:endParaRPr lang="zh-CN" altLang="en-US"/>
        </a:p>
      </dgm:t>
    </dgm:pt>
    <dgm:pt modelId="{0C067D00-3E0A-4982-B4B1-D4C41741D2E9}">
      <dgm:prSet phldrT="[文字]"/>
      <dgm:spPr>
        <a:solidFill>
          <a:schemeClr val="accent2"/>
        </a:solidFill>
      </dgm:spPr>
      <dgm:t>
        <a:bodyPr/>
        <a:lstStyle/>
        <a:p>
          <a:r>
            <a:rPr lang="en-US" altLang="zh-CN" dirty="0" smtClean="0"/>
            <a:t>Vertical</a:t>
          </a:r>
          <a:endParaRPr lang="zh-CN" altLang="en-US" dirty="0"/>
        </a:p>
      </dgm:t>
    </dgm:pt>
    <dgm:pt modelId="{95F8BB4E-033A-46BF-8DCC-ADC4837C373F}" type="parTrans" cxnId="{89317C4C-DA6E-448A-9899-E39376172469}">
      <dgm:prSet/>
      <dgm:spPr>
        <a:ln w="38100">
          <a:solidFill>
            <a:schemeClr val="accent2">
              <a:lumMod val="75000"/>
            </a:schemeClr>
          </a:solidFill>
        </a:ln>
      </dgm:spPr>
      <dgm:t>
        <a:bodyPr/>
        <a:lstStyle/>
        <a:p>
          <a:endParaRPr lang="zh-CN" altLang="en-US"/>
        </a:p>
      </dgm:t>
    </dgm:pt>
    <dgm:pt modelId="{3ED7DB0A-D479-464E-9182-AEC694AB5ED3}" type="sibTrans" cxnId="{89317C4C-DA6E-448A-9899-E39376172469}">
      <dgm:prSet/>
      <dgm:spPr/>
      <dgm:t>
        <a:bodyPr/>
        <a:lstStyle/>
        <a:p>
          <a:endParaRPr lang="zh-CN" altLang="en-US"/>
        </a:p>
      </dgm:t>
    </dgm:pt>
    <dgm:pt modelId="{AA14ECC6-44E4-45C0-B11A-813938D354B8}">
      <dgm:prSet phldrT="[文字]"/>
      <dgm:spPr>
        <a:solidFill>
          <a:schemeClr val="accent2"/>
        </a:solidFill>
      </dgm:spPr>
      <dgm:t>
        <a:bodyPr/>
        <a:lstStyle/>
        <a:p>
          <a:r>
            <a:rPr lang="en-US" altLang="zh-CN" dirty="0" smtClean="0"/>
            <a:t>Horizontal</a:t>
          </a:r>
          <a:endParaRPr lang="zh-CN" altLang="en-US" dirty="0"/>
        </a:p>
      </dgm:t>
    </dgm:pt>
    <dgm:pt modelId="{FAE391E0-B8EB-43D1-BFB2-1FBF114EF313}" type="parTrans" cxnId="{FBAB08D2-DA91-4C92-9FB8-8C3FE493E812}">
      <dgm:prSet/>
      <dgm:spPr>
        <a:ln w="38100">
          <a:solidFill>
            <a:schemeClr val="accent2">
              <a:lumMod val="75000"/>
            </a:schemeClr>
          </a:solidFill>
        </a:ln>
      </dgm:spPr>
      <dgm:t>
        <a:bodyPr/>
        <a:lstStyle/>
        <a:p>
          <a:endParaRPr lang="zh-CN" altLang="en-US"/>
        </a:p>
      </dgm:t>
    </dgm:pt>
    <dgm:pt modelId="{25F22757-2E5A-48E4-BB40-ED15392F776F}" type="sibTrans" cxnId="{FBAB08D2-DA91-4C92-9FB8-8C3FE493E812}">
      <dgm:prSet/>
      <dgm:spPr/>
      <dgm:t>
        <a:bodyPr/>
        <a:lstStyle/>
        <a:p>
          <a:endParaRPr lang="zh-CN" altLang="en-US"/>
        </a:p>
      </dgm:t>
    </dgm:pt>
    <dgm:pt modelId="{DD6930E0-7E86-4F8B-88AD-801026E33560}">
      <dgm:prSet phldrT="[文字]"/>
      <dgm:spPr>
        <a:solidFill>
          <a:schemeClr val="accent2"/>
        </a:solidFill>
      </dgm:spPr>
      <dgm:t>
        <a:bodyPr/>
        <a:lstStyle/>
        <a:p>
          <a:r>
            <a:rPr lang="en-US" altLang="zh-CN" dirty="0" smtClean="0"/>
            <a:t>Temporal</a:t>
          </a:r>
          <a:endParaRPr lang="zh-CN" altLang="en-US" dirty="0"/>
        </a:p>
      </dgm:t>
    </dgm:pt>
    <dgm:pt modelId="{10876331-F495-4E0E-9A47-4F88792AB051}" type="parTrans" cxnId="{7AC86BD0-ABCF-4E46-A9E0-0DD1FBF52113}">
      <dgm:prSet/>
      <dgm:spPr>
        <a:ln w="38100">
          <a:solidFill>
            <a:schemeClr val="accent2">
              <a:lumMod val="75000"/>
            </a:schemeClr>
          </a:solidFill>
        </a:ln>
      </dgm:spPr>
      <dgm:t>
        <a:bodyPr/>
        <a:lstStyle/>
        <a:p>
          <a:endParaRPr lang="zh-CN" altLang="en-US"/>
        </a:p>
      </dgm:t>
    </dgm:pt>
    <dgm:pt modelId="{A3A1DA08-5CA9-41C5-AE2B-E7D392ECB9D8}" type="sibTrans" cxnId="{7AC86BD0-ABCF-4E46-A9E0-0DD1FBF52113}">
      <dgm:prSet/>
      <dgm:spPr/>
      <dgm:t>
        <a:bodyPr/>
        <a:lstStyle/>
        <a:p>
          <a:endParaRPr lang="zh-CN" altLang="en-US"/>
        </a:p>
      </dgm:t>
    </dgm:pt>
    <dgm:pt modelId="{9807AD11-EC34-4C7C-8208-4586C25105E2}" type="pres">
      <dgm:prSet presAssocID="{DAF75C24-222D-4D96-8794-7651ED2B3C34}" presName="diagram" presStyleCnt="0">
        <dgm:presLayoutVars>
          <dgm:chPref val="1"/>
          <dgm:dir/>
          <dgm:animOne val="branch"/>
          <dgm:animLvl val="lvl"/>
          <dgm:resizeHandles val="exact"/>
        </dgm:presLayoutVars>
      </dgm:prSet>
      <dgm:spPr/>
      <dgm:t>
        <a:bodyPr/>
        <a:lstStyle/>
        <a:p>
          <a:endParaRPr lang="zh-CN" altLang="en-US"/>
        </a:p>
      </dgm:t>
    </dgm:pt>
    <dgm:pt modelId="{9239A4A8-CCA8-455D-AE33-1CC7BB15417C}" type="pres">
      <dgm:prSet presAssocID="{6B046342-A3F1-45C1-9AF0-0FE452736E8F}" presName="root1" presStyleCnt="0"/>
      <dgm:spPr/>
    </dgm:pt>
    <dgm:pt modelId="{1C27C8F6-348E-4975-9E67-E2556B7210DD}" type="pres">
      <dgm:prSet presAssocID="{6B046342-A3F1-45C1-9AF0-0FE452736E8F}" presName="LevelOneTextNode" presStyleLbl="node0" presStyleIdx="0" presStyleCnt="1">
        <dgm:presLayoutVars>
          <dgm:chPref val="3"/>
        </dgm:presLayoutVars>
      </dgm:prSet>
      <dgm:spPr/>
      <dgm:t>
        <a:bodyPr/>
        <a:lstStyle/>
        <a:p>
          <a:endParaRPr lang="zh-CN" altLang="en-US"/>
        </a:p>
      </dgm:t>
    </dgm:pt>
    <dgm:pt modelId="{9FB97E08-129F-48F3-A5F1-B625C9407422}" type="pres">
      <dgm:prSet presAssocID="{6B046342-A3F1-45C1-9AF0-0FE452736E8F}" presName="level2hierChild" presStyleCnt="0"/>
      <dgm:spPr/>
    </dgm:pt>
    <dgm:pt modelId="{8576E80B-B57E-4B13-AC53-30A831148223}" type="pres">
      <dgm:prSet presAssocID="{235CE364-7EFA-402A-A482-A5FD38BC7AB2}" presName="conn2-1" presStyleLbl="parChTrans1D2" presStyleIdx="0" presStyleCnt="2"/>
      <dgm:spPr/>
      <dgm:t>
        <a:bodyPr/>
        <a:lstStyle/>
        <a:p>
          <a:endParaRPr lang="zh-CN" altLang="en-US"/>
        </a:p>
      </dgm:t>
    </dgm:pt>
    <dgm:pt modelId="{4EE6088B-66CE-4E40-AD2F-3835B1CAF75E}" type="pres">
      <dgm:prSet presAssocID="{235CE364-7EFA-402A-A482-A5FD38BC7AB2}" presName="connTx" presStyleLbl="parChTrans1D2" presStyleIdx="0" presStyleCnt="2"/>
      <dgm:spPr/>
      <dgm:t>
        <a:bodyPr/>
        <a:lstStyle/>
        <a:p>
          <a:endParaRPr lang="zh-CN" altLang="en-US"/>
        </a:p>
      </dgm:t>
    </dgm:pt>
    <dgm:pt modelId="{81BF810F-6819-47FE-8D52-32C088D3B290}" type="pres">
      <dgm:prSet presAssocID="{A3258F74-4728-4B46-B496-3C1369B25C56}" presName="root2" presStyleCnt="0"/>
      <dgm:spPr/>
    </dgm:pt>
    <dgm:pt modelId="{59FE9715-6B73-4A08-A1E7-C50FA400E18B}" type="pres">
      <dgm:prSet presAssocID="{A3258F74-4728-4B46-B496-3C1369B25C56}" presName="LevelTwoTextNode" presStyleLbl="node2" presStyleIdx="0" presStyleCnt="2" custLinFactNeighborX="0" custLinFactNeighborY="-42307">
        <dgm:presLayoutVars>
          <dgm:chPref val="3"/>
        </dgm:presLayoutVars>
      </dgm:prSet>
      <dgm:spPr/>
      <dgm:t>
        <a:bodyPr/>
        <a:lstStyle/>
        <a:p>
          <a:endParaRPr lang="zh-CN" altLang="en-US"/>
        </a:p>
      </dgm:t>
    </dgm:pt>
    <dgm:pt modelId="{113E0C77-8692-4E71-84E0-B5FFAB26F958}" type="pres">
      <dgm:prSet presAssocID="{A3258F74-4728-4B46-B496-3C1369B25C56}" presName="level3hierChild" presStyleCnt="0"/>
      <dgm:spPr/>
    </dgm:pt>
    <dgm:pt modelId="{CD0D797C-D022-4C60-988A-ECF102B2D19E}" type="pres">
      <dgm:prSet presAssocID="{95F8BB4E-033A-46BF-8DCC-ADC4837C373F}" presName="conn2-1" presStyleLbl="parChTrans1D3" presStyleIdx="0" presStyleCnt="2"/>
      <dgm:spPr/>
      <dgm:t>
        <a:bodyPr/>
        <a:lstStyle/>
        <a:p>
          <a:endParaRPr lang="zh-CN" altLang="en-US"/>
        </a:p>
      </dgm:t>
    </dgm:pt>
    <dgm:pt modelId="{10E86F38-8D02-4E1A-96FB-6494B936C1BF}" type="pres">
      <dgm:prSet presAssocID="{95F8BB4E-033A-46BF-8DCC-ADC4837C373F}" presName="connTx" presStyleLbl="parChTrans1D3" presStyleIdx="0" presStyleCnt="2"/>
      <dgm:spPr/>
      <dgm:t>
        <a:bodyPr/>
        <a:lstStyle/>
        <a:p>
          <a:endParaRPr lang="zh-CN" altLang="en-US"/>
        </a:p>
      </dgm:t>
    </dgm:pt>
    <dgm:pt modelId="{CA7FF41B-3476-4FD8-9A03-3DC4A5C1AEA8}" type="pres">
      <dgm:prSet presAssocID="{0C067D00-3E0A-4982-B4B1-D4C41741D2E9}" presName="root2" presStyleCnt="0"/>
      <dgm:spPr/>
    </dgm:pt>
    <dgm:pt modelId="{B31009DB-17E2-45AC-9609-751EBACAAC04}" type="pres">
      <dgm:prSet presAssocID="{0C067D00-3E0A-4982-B4B1-D4C41741D2E9}" presName="LevelTwoTextNode" presStyleLbl="node3" presStyleIdx="0" presStyleCnt="2" custLinFactNeighborX="900" custLinFactNeighborY="-56956">
        <dgm:presLayoutVars>
          <dgm:chPref val="3"/>
        </dgm:presLayoutVars>
      </dgm:prSet>
      <dgm:spPr/>
      <dgm:t>
        <a:bodyPr/>
        <a:lstStyle/>
        <a:p>
          <a:endParaRPr lang="zh-CN" altLang="en-US"/>
        </a:p>
      </dgm:t>
    </dgm:pt>
    <dgm:pt modelId="{5D7F9BB4-7912-4C7A-8623-FA37E86B6AE5}" type="pres">
      <dgm:prSet presAssocID="{0C067D00-3E0A-4982-B4B1-D4C41741D2E9}" presName="level3hierChild" presStyleCnt="0"/>
      <dgm:spPr/>
    </dgm:pt>
    <dgm:pt modelId="{B7196123-0FB7-4A70-A104-1209F7102014}" type="pres">
      <dgm:prSet presAssocID="{FAE391E0-B8EB-43D1-BFB2-1FBF114EF313}" presName="conn2-1" presStyleLbl="parChTrans1D3" presStyleIdx="1" presStyleCnt="2"/>
      <dgm:spPr/>
      <dgm:t>
        <a:bodyPr/>
        <a:lstStyle/>
        <a:p>
          <a:endParaRPr lang="zh-CN" altLang="en-US"/>
        </a:p>
      </dgm:t>
    </dgm:pt>
    <dgm:pt modelId="{50C71C23-7543-4821-A4F8-5DD3288790FF}" type="pres">
      <dgm:prSet presAssocID="{FAE391E0-B8EB-43D1-BFB2-1FBF114EF313}" presName="connTx" presStyleLbl="parChTrans1D3" presStyleIdx="1" presStyleCnt="2"/>
      <dgm:spPr/>
      <dgm:t>
        <a:bodyPr/>
        <a:lstStyle/>
        <a:p>
          <a:endParaRPr lang="zh-CN" altLang="en-US"/>
        </a:p>
      </dgm:t>
    </dgm:pt>
    <dgm:pt modelId="{C6F3C284-3B5F-4B05-901D-706F11A7B178}" type="pres">
      <dgm:prSet presAssocID="{AA14ECC6-44E4-45C0-B11A-813938D354B8}" presName="root2" presStyleCnt="0"/>
      <dgm:spPr/>
    </dgm:pt>
    <dgm:pt modelId="{9BDEDA1A-346E-46BF-B51A-F829E62AE65D}" type="pres">
      <dgm:prSet presAssocID="{AA14ECC6-44E4-45C0-B11A-813938D354B8}" presName="LevelTwoTextNode" presStyleLbl="node3" presStyleIdx="1" presStyleCnt="2" custLinFactNeighborX="2" custLinFactNeighborY="-51972">
        <dgm:presLayoutVars>
          <dgm:chPref val="3"/>
        </dgm:presLayoutVars>
      </dgm:prSet>
      <dgm:spPr/>
      <dgm:t>
        <a:bodyPr/>
        <a:lstStyle/>
        <a:p>
          <a:endParaRPr lang="zh-CN" altLang="en-US"/>
        </a:p>
      </dgm:t>
    </dgm:pt>
    <dgm:pt modelId="{C7CC6EEE-48FD-42C7-96DE-D8A5E6A5D3A7}" type="pres">
      <dgm:prSet presAssocID="{AA14ECC6-44E4-45C0-B11A-813938D354B8}" presName="level3hierChild" presStyleCnt="0"/>
      <dgm:spPr/>
    </dgm:pt>
    <dgm:pt modelId="{F1F47071-04A6-486D-A284-AEC915D21AC1}" type="pres">
      <dgm:prSet presAssocID="{10876331-F495-4E0E-9A47-4F88792AB051}" presName="conn2-1" presStyleLbl="parChTrans1D2" presStyleIdx="1" presStyleCnt="2"/>
      <dgm:spPr/>
      <dgm:t>
        <a:bodyPr/>
        <a:lstStyle/>
        <a:p>
          <a:endParaRPr lang="zh-CN" altLang="en-US"/>
        </a:p>
      </dgm:t>
    </dgm:pt>
    <dgm:pt modelId="{08897BCB-30AA-422B-ABAB-656675668727}" type="pres">
      <dgm:prSet presAssocID="{10876331-F495-4E0E-9A47-4F88792AB051}" presName="connTx" presStyleLbl="parChTrans1D2" presStyleIdx="1" presStyleCnt="2"/>
      <dgm:spPr/>
      <dgm:t>
        <a:bodyPr/>
        <a:lstStyle/>
        <a:p>
          <a:endParaRPr lang="zh-CN" altLang="en-US"/>
        </a:p>
      </dgm:t>
    </dgm:pt>
    <dgm:pt modelId="{B42A7576-0DC5-42CF-B6FB-998A4A47DADD}" type="pres">
      <dgm:prSet presAssocID="{DD6930E0-7E86-4F8B-88AD-801026E33560}" presName="root2" presStyleCnt="0"/>
      <dgm:spPr/>
    </dgm:pt>
    <dgm:pt modelId="{726C0DE8-1AE2-4F01-9695-051E6E55ED56}" type="pres">
      <dgm:prSet presAssocID="{DD6930E0-7E86-4F8B-88AD-801026E33560}" presName="LevelTwoTextNode" presStyleLbl="node2" presStyleIdx="1" presStyleCnt="2" custLinFactNeighborX="6085" custLinFactNeighborY="9852">
        <dgm:presLayoutVars>
          <dgm:chPref val="3"/>
        </dgm:presLayoutVars>
      </dgm:prSet>
      <dgm:spPr/>
      <dgm:t>
        <a:bodyPr/>
        <a:lstStyle/>
        <a:p>
          <a:endParaRPr lang="zh-CN" altLang="en-US"/>
        </a:p>
      </dgm:t>
    </dgm:pt>
    <dgm:pt modelId="{94FE2DE3-AE3B-4209-BCAA-A916C9E724D7}" type="pres">
      <dgm:prSet presAssocID="{DD6930E0-7E86-4F8B-88AD-801026E33560}" presName="level3hierChild" presStyleCnt="0"/>
      <dgm:spPr/>
    </dgm:pt>
  </dgm:ptLst>
  <dgm:cxnLst>
    <dgm:cxn modelId="{DE56F125-3F69-4A15-A4DE-D823654BFB0B}" type="presOf" srcId="{FAE391E0-B8EB-43D1-BFB2-1FBF114EF313}" destId="{50C71C23-7543-4821-A4F8-5DD3288790FF}" srcOrd="1" destOrd="0" presId="urn:microsoft.com/office/officeart/2005/8/layout/hierarchy2"/>
    <dgm:cxn modelId="{1EC151A2-208F-4919-BE64-A6BE5470B5AA}" srcId="{DAF75C24-222D-4D96-8794-7651ED2B3C34}" destId="{6B046342-A3F1-45C1-9AF0-0FE452736E8F}" srcOrd="0" destOrd="0" parTransId="{5A723471-A0BB-4845-9920-C54D35B2D34C}" sibTransId="{650DD219-4657-44DF-B105-2390718A6B25}"/>
    <dgm:cxn modelId="{40A6044E-1C68-49F9-8E41-7439F1B350AB}" type="presOf" srcId="{235CE364-7EFA-402A-A482-A5FD38BC7AB2}" destId="{8576E80B-B57E-4B13-AC53-30A831148223}" srcOrd="0" destOrd="0" presId="urn:microsoft.com/office/officeart/2005/8/layout/hierarchy2"/>
    <dgm:cxn modelId="{3411B3D5-FE2B-4158-81B1-6C284E51BBD7}" type="presOf" srcId="{235CE364-7EFA-402A-A482-A5FD38BC7AB2}" destId="{4EE6088B-66CE-4E40-AD2F-3835B1CAF75E}" srcOrd="1" destOrd="0" presId="urn:microsoft.com/office/officeart/2005/8/layout/hierarchy2"/>
    <dgm:cxn modelId="{AB38CA11-8670-4E47-A5EE-22B37C32D494}" type="presOf" srcId="{DAF75C24-222D-4D96-8794-7651ED2B3C34}" destId="{9807AD11-EC34-4C7C-8208-4586C25105E2}" srcOrd="0" destOrd="0" presId="urn:microsoft.com/office/officeart/2005/8/layout/hierarchy2"/>
    <dgm:cxn modelId="{89317C4C-DA6E-448A-9899-E39376172469}" srcId="{A3258F74-4728-4B46-B496-3C1369B25C56}" destId="{0C067D00-3E0A-4982-B4B1-D4C41741D2E9}" srcOrd="0" destOrd="0" parTransId="{95F8BB4E-033A-46BF-8DCC-ADC4837C373F}" sibTransId="{3ED7DB0A-D479-464E-9182-AEC694AB5ED3}"/>
    <dgm:cxn modelId="{61E02330-4DC1-40AF-BD25-6C34B16A0933}" type="presOf" srcId="{AA14ECC6-44E4-45C0-B11A-813938D354B8}" destId="{9BDEDA1A-346E-46BF-B51A-F829E62AE65D}" srcOrd="0" destOrd="0" presId="urn:microsoft.com/office/officeart/2005/8/layout/hierarchy2"/>
    <dgm:cxn modelId="{F381D6CB-607E-4783-A547-6AC95587C213}" type="presOf" srcId="{6B046342-A3F1-45C1-9AF0-0FE452736E8F}" destId="{1C27C8F6-348E-4975-9E67-E2556B7210DD}" srcOrd="0" destOrd="0" presId="urn:microsoft.com/office/officeart/2005/8/layout/hierarchy2"/>
    <dgm:cxn modelId="{96DAEC09-6054-4B7C-BF63-EA1248D1AF97}" type="presOf" srcId="{FAE391E0-B8EB-43D1-BFB2-1FBF114EF313}" destId="{B7196123-0FB7-4A70-A104-1209F7102014}" srcOrd="0" destOrd="0" presId="urn:microsoft.com/office/officeart/2005/8/layout/hierarchy2"/>
    <dgm:cxn modelId="{D1841652-E9F1-4183-B9EF-CDDB2CD125F2}" type="presOf" srcId="{0C067D00-3E0A-4982-B4B1-D4C41741D2E9}" destId="{B31009DB-17E2-45AC-9609-751EBACAAC04}" srcOrd="0" destOrd="0" presId="urn:microsoft.com/office/officeart/2005/8/layout/hierarchy2"/>
    <dgm:cxn modelId="{FBAB08D2-DA91-4C92-9FB8-8C3FE493E812}" srcId="{A3258F74-4728-4B46-B496-3C1369B25C56}" destId="{AA14ECC6-44E4-45C0-B11A-813938D354B8}" srcOrd="1" destOrd="0" parTransId="{FAE391E0-B8EB-43D1-BFB2-1FBF114EF313}" sibTransId="{25F22757-2E5A-48E4-BB40-ED15392F776F}"/>
    <dgm:cxn modelId="{7AC86BD0-ABCF-4E46-A9E0-0DD1FBF52113}" srcId="{6B046342-A3F1-45C1-9AF0-0FE452736E8F}" destId="{DD6930E0-7E86-4F8B-88AD-801026E33560}" srcOrd="1" destOrd="0" parTransId="{10876331-F495-4E0E-9A47-4F88792AB051}" sibTransId="{A3A1DA08-5CA9-41C5-AE2B-E7D392ECB9D8}"/>
    <dgm:cxn modelId="{DBB2FFDB-32DE-4D30-A425-D08C6F6CCDCA}" type="presOf" srcId="{A3258F74-4728-4B46-B496-3C1369B25C56}" destId="{59FE9715-6B73-4A08-A1E7-C50FA400E18B}" srcOrd="0" destOrd="0" presId="urn:microsoft.com/office/officeart/2005/8/layout/hierarchy2"/>
    <dgm:cxn modelId="{4F314074-E59E-462E-835E-70EA610478C0}" type="presOf" srcId="{10876331-F495-4E0E-9A47-4F88792AB051}" destId="{08897BCB-30AA-422B-ABAB-656675668727}" srcOrd="1" destOrd="0" presId="urn:microsoft.com/office/officeart/2005/8/layout/hierarchy2"/>
    <dgm:cxn modelId="{42D97E7D-CAE9-492B-9EFA-747F74559E40}" type="presOf" srcId="{DD6930E0-7E86-4F8B-88AD-801026E33560}" destId="{726C0DE8-1AE2-4F01-9695-051E6E55ED56}" srcOrd="0" destOrd="0" presId="urn:microsoft.com/office/officeart/2005/8/layout/hierarchy2"/>
    <dgm:cxn modelId="{E6CB407C-0B57-40F2-9795-FCDBA37EEEC2}" type="presOf" srcId="{95F8BB4E-033A-46BF-8DCC-ADC4837C373F}" destId="{10E86F38-8D02-4E1A-96FB-6494B936C1BF}" srcOrd="1" destOrd="0" presId="urn:microsoft.com/office/officeart/2005/8/layout/hierarchy2"/>
    <dgm:cxn modelId="{E0EED4A2-5D33-4F1E-84EF-364FB938D993}" srcId="{6B046342-A3F1-45C1-9AF0-0FE452736E8F}" destId="{A3258F74-4728-4B46-B496-3C1369B25C56}" srcOrd="0" destOrd="0" parTransId="{235CE364-7EFA-402A-A482-A5FD38BC7AB2}" sibTransId="{70C05414-B16A-4E8E-960D-BBD0BA35C251}"/>
    <dgm:cxn modelId="{51DE7095-D225-46CE-9749-F0225BB083E1}" type="presOf" srcId="{95F8BB4E-033A-46BF-8DCC-ADC4837C373F}" destId="{CD0D797C-D022-4C60-988A-ECF102B2D19E}" srcOrd="0" destOrd="0" presId="urn:microsoft.com/office/officeart/2005/8/layout/hierarchy2"/>
    <dgm:cxn modelId="{8C39FEB0-0F71-46D8-9819-9E1E6640DE45}" type="presOf" srcId="{10876331-F495-4E0E-9A47-4F88792AB051}" destId="{F1F47071-04A6-486D-A284-AEC915D21AC1}" srcOrd="0" destOrd="0" presId="urn:microsoft.com/office/officeart/2005/8/layout/hierarchy2"/>
    <dgm:cxn modelId="{84818A07-D185-4083-A04C-46E94DF2EC20}" type="presParOf" srcId="{9807AD11-EC34-4C7C-8208-4586C25105E2}" destId="{9239A4A8-CCA8-455D-AE33-1CC7BB15417C}" srcOrd="0" destOrd="0" presId="urn:microsoft.com/office/officeart/2005/8/layout/hierarchy2"/>
    <dgm:cxn modelId="{923679E1-E287-42A1-A4D8-102CE696F156}" type="presParOf" srcId="{9239A4A8-CCA8-455D-AE33-1CC7BB15417C}" destId="{1C27C8F6-348E-4975-9E67-E2556B7210DD}" srcOrd="0" destOrd="0" presId="urn:microsoft.com/office/officeart/2005/8/layout/hierarchy2"/>
    <dgm:cxn modelId="{A806A3CC-137A-411D-8B44-50924807FCFF}" type="presParOf" srcId="{9239A4A8-CCA8-455D-AE33-1CC7BB15417C}" destId="{9FB97E08-129F-48F3-A5F1-B625C9407422}" srcOrd="1" destOrd="0" presId="urn:microsoft.com/office/officeart/2005/8/layout/hierarchy2"/>
    <dgm:cxn modelId="{1EDF214C-F52A-4699-BDAE-530F6DBBCB2A}" type="presParOf" srcId="{9FB97E08-129F-48F3-A5F1-B625C9407422}" destId="{8576E80B-B57E-4B13-AC53-30A831148223}" srcOrd="0" destOrd="0" presId="urn:microsoft.com/office/officeart/2005/8/layout/hierarchy2"/>
    <dgm:cxn modelId="{777C484B-1DFB-40D6-A658-CD70D40742CF}" type="presParOf" srcId="{8576E80B-B57E-4B13-AC53-30A831148223}" destId="{4EE6088B-66CE-4E40-AD2F-3835B1CAF75E}" srcOrd="0" destOrd="0" presId="urn:microsoft.com/office/officeart/2005/8/layout/hierarchy2"/>
    <dgm:cxn modelId="{8277704F-39E4-4FBF-B65D-6AA3FE5F79AC}" type="presParOf" srcId="{9FB97E08-129F-48F3-A5F1-B625C9407422}" destId="{81BF810F-6819-47FE-8D52-32C088D3B290}" srcOrd="1" destOrd="0" presId="urn:microsoft.com/office/officeart/2005/8/layout/hierarchy2"/>
    <dgm:cxn modelId="{87DC972C-9151-4B21-8AEE-BD041A7065E5}" type="presParOf" srcId="{81BF810F-6819-47FE-8D52-32C088D3B290}" destId="{59FE9715-6B73-4A08-A1E7-C50FA400E18B}" srcOrd="0" destOrd="0" presId="urn:microsoft.com/office/officeart/2005/8/layout/hierarchy2"/>
    <dgm:cxn modelId="{902CB662-F454-417A-A884-8AFD98A30739}" type="presParOf" srcId="{81BF810F-6819-47FE-8D52-32C088D3B290}" destId="{113E0C77-8692-4E71-84E0-B5FFAB26F958}" srcOrd="1" destOrd="0" presId="urn:microsoft.com/office/officeart/2005/8/layout/hierarchy2"/>
    <dgm:cxn modelId="{FF59610E-6EC8-4D11-A9B8-EECB792CCDBC}" type="presParOf" srcId="{113E0C77-8692-4E71-84E0-B5FFAB26F958}" destId="{CD0D797C-D022-4C60-988A-ECF102B2D19E}" srcOrd="0" destOrd="0" presId="urn:microsoft.com/office/officeart/2005/8/layout/hierarchy2"/>
    <dgm:cxn modelId="{54A573D0-366C-488E-9D99-BA8286D25BAB}" type="presParOf" srcId="{CD0D797C-D022-4C60-988A-ECF102B2D19E}" destId="{10E86F38-8D02-4E1A-96FB-6494B936C1BF}" srcOrd="0" destOrd="0" presId="urn:microsoft.com/office/officeart/2005/8/layout/hierarchy2"/>
    <dgm:cxn modelId="{8D81E32A-AF45-4A06-9451-C297333D62CA}" type="presParOf" srcId="{113E0C77-8692-4E71-84E0-B5FFAB26F958}" destId="{CA7FF41B-3476-4FD8-9A03-3DC4A5C1AEA8}" srcOrd="1" destOrd="0" presId="urn:microsoft.com/office/officeart/2005/8/layout/hierarchy2"/>
    <dgm:cxn modelId="{5CCC52B8-F8E8-47FA-B9A7-35EB29C5EEBB}" type="presParOf" srcId="{CA7FF41B-3476-4FD8-9A03-3DC4A5C1AEA8}" destId="{B31009DB-17E2-45AC-9609-751EBACAAC04}" srcOrd="0" destOrd="0" presId="urn:microsoft.com/office/officeart/2005/8/layout/hierarchy2"/>
    <dgm:cxn modelId="{665D07EE-4B3D-4399-B858-0C6CB0A18AF1}" type="presParOf" srcId="{CA7FF41B-3476-4FD8-9A03-3DC4A5C1AEA8}" destId="{5D7F9BB4-7912-4C7A-8623-FA37E86B6AE5}" srcOrd="1" destOrd="0" presId="urn:microsoft.com/office/officeart/2005/8/layout/hierarchy2"/>
    <dgm:cxn modelId="{43D5E4D3-40BB-4E81-8BD0-392406B89148}" type="presParOf" srcId="{113E0C77-8692-4E71-84E0-B5FFAB26F958}" destId="{B7196123-0FB7-4A70-A104-1209F7102014}" srcOrd="2" destOrd="0" presId="urn:microsoft.com/office/officeart/2005/8/layout/hierarchy2"/>
    <dgm:cxn modelId="{289697D4-7AC6-49A6-B154-5D4C5724AA20}" type="presParOf" srcId="{B7196123-0FB7-4A70-A104-1209F7102014}" destId="{50C71C23-7543-4821-A4F8-5DD3288790FF}" srcOrd="0" destOrd="0" presId="urn:microsoft.com/office/officeart/2005/8/layout/hierarchy2"/>
    <dgm:cxn modelId="{1D71BC2B-6B1D-4495-A054-BEDF9751C230}" type="presParOf" srcId="{113E0C77-8692-4E71-84E0-B5FFAB26F958}" destId="{C6F3C284-3B5F-4B05-901D-706F11A7B178}" srcOrd="3" destOrd="0" presId="urn:microsoft.com/office/officeart/2005/8/layout/hierarchy2"/>
    <dgm:cxn modelId="{3817E4FD-6428-46A3-A212-BF421F1909F0}" type="presParOf" srcId="{C6F3C284-3B5F-4B05-901D-706F11A7B178}" destId="{9BDEDA1A-346E-46BF-B51A-F829E62AE65D}" srcOrd="0" destOrd="0" presId="urn:microsoft.com/office/officeart/2005/8/layout/hierarchy2"/>
    <dgm:cxn modelId="{AE6ECE52-CB0A-4ED7-AB30-409603E0088F}" type="presParOf" srcId="{C6F3C284-3B5F-4B05-901D-706F11A7B178}" destId="{C7CC6EEE-48FD-42C7-96DE-D8A5E6A5D3A7}" srcOrd="1" destOrd="0" presId="urn:microsoft.com/office/officeart/2005/8/layout/hierarchy2"/>
    <dgm:cxn modelId="{B16ED023-4100-4D4A-9C35-7B2964A0A0C8}" type="presParOf" srcId="{9FB97E08-129F-48F3-A5F1-B625C9407422}" destId="{F1F47071-04A6-486D-A284-AEC915D21AC1}" srcOrd="2" destOrd="0" presId="urn:microsoft.com/office/officeart/2005/8/layout/hierarchy2"/>
    <dgm:cxn modelId="{3BB4D417-9224-4576-8CAD-645F350FF628}" type="presParOf" srcId="{F1F47071-04A6-486D-A284-AEC915D21AC1}" destId="{08897BCB-30AA-422B-ABAB-656675668727}" srcOrd="0" destOrd="0" presId="urn:microsoft.com/office/officeart/2005/8/layout/hierarchy2"/>
    <dgm:cxn modelId="{068C8A31-EB87-49AB-823A-1FDFE30BD7D1}" type="presParOf" srcId="{9FB97E08-129F-48F3-A5F1-B625C9407422}" destId="{B42A7576-0DC5-42CF-B6FB-998A4A47DADD}" srcOrd="3" destOrd="0" presId="urn:microsoft.com/office/officeart/2005/8/layout/hierarchy2"/>
    <dgm:cxn modelId="{1C6F9773-D863-4B5B-93B3-3C6B26201949}" type="presParOf" srcId="{B42A7576-0DC5-42CF-B6FB-998A4A47DADD}" destId="{726C0DE8-1AE2-4F01-9695-051E6E55ED56}" srcOrd="0" destOrd="0" presId="urn:microsoft.com/office/officeart/2005/8/layout/hierarchy2"/>
    <dgm:cxn modelId="{BB8FF223-BBB0-452C-89C8-115C30CFB745}" type="presParOf" srcId="{B42A7576-0DC5-42CF-B6FB-998A4A47DADD}" destId="{94FE2DE3-AE3B-4209-BCAA-A916C9E724D7}"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F75C24-222D-4D96-8794-7651ED2B3C34}"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6B046342-A3F1-45C1-9AF0-0FE452736E8F}">
      <dgm:prSet phldrT="[文字]"/>
      <dgm:spPr>
        <a:solidFill>
          <a:schemeClr val="accent2"/>
        </a:solidFill>
      </dgm:spPr>
      <dgm:t>
        <a:bodyPr/>
        <a:lstStyle/>
        <a:p>
          <a:r>
            <a:rPr lang="en-US" altLang="zh-CN" dirty="0" smtClean="0"/>
            <a:t>Cosmology</a:t>
          </a:r>
          <a:endParaRPr lang="zh-CN" altLang="en-US" dirty="0"/>
        </a:p>
      </dgm:t>
    </dgm:pt>
    <dgm:pt modelId="{5A723471-A0BB-4845-9920-C54D35B2D34C}" type="parTrans" cxnId="{1EC151A2-208F-4919-BE64-A6BE5470B5AA}">
      <dgm:prSet/>
      <dgm:spPr/>
      <dgm:t>
        <a:bodyPr/>
        <a:lstStyle/>
        <a:p>
          <a:endParaRPr lang="zh-CN" altLang="en-US"/>
        </a:p>
      </dgm:t>
    </dgm:pt>
    <dgm:pt modelId="{650DD219-4657-44DF-B105-2390718A6B25}" type="sibTrans" cxnId="{1EC151A2-208F-4919-BE64-A6BE5470B5AA}">
      <dgm:prSet/>
      <dgm:spPr/>
      <dgm:t>
        <a:bodyPr/>
        <a:lstStyle/>
        <a:p>
          <a:endParaRPr lang="zh-CN" altLang="en-US"/>
        </a:p>
      </dgm:t>
    </dgm:pt>
    <dgm:pt modelId="{A3258F74-4728-4B46-B496-3C1369B25C56}">
      <dgm:prSet phldrT="[文字]"/>
      <dgm:spPr>
        <a:solidFill>
          <a:schemeClr val="accent2"/>
        </a:solidFill>
      </dgm:spPr>
      <dgm:t>
        <a:bodyPr/>
        <a:lstStyle/>
        <a:p>
          <a:r>
            <a:rPr lang="en-US" altLang="zh-CN" dirty="0" smtClean="0"/>
            <a:t>Spatial</a:t>
          </a:r>
          <a:endParaRPr lang="zh-CN" altLang="en-US" dirty="0"/>
        </a:p>
      </dgm:t>
    </dgm:pt>
    <dgm:pt modelId="{235CE364-7EFA-402A-A482-A5FD38BC7AB2}" type="parTrans" cxnId="{E0EED4A2-5D33-4F1E-84EF-364FB938D993}">
      <dgm:prSet/>
      <dgm:spPr>
        <a:ln w="38100">
          <a:solidFill>
            <a:schemeClr val="accent2">
              <a:lumMod val="75000"/>
            </a:schemeClr>
          </a:solidFill>
        </a:ln>
      </dgm:spPr>
      <dgm:t>
        <a:bodyPr/>
        <a:lstStyle/>
        <a:p>
          <a:endParaRPr lang="zh-CN" altLang="en-US"/>
        </a:p>
      </dgm:t>
    </dgm:pt>
    <dgm:pt modelId="{70C05414-B16A-4E8E-960D-BBD0BA35C251}" type="sibTrans" cxnId="{E0EED4A2-5D33-4F1E-84EF-364FB938D993}">
      <dgm:prSet/>
      <dgm:spPr/>
      <dgm:t>
        <a:bodyPr/>
        <a:lstStyle/>
        <a:p>
          <a:endParaRPr lang="zh-CN" altLang="en-US"/>
        </a:p>
      </dgm:t>
    </dgm:pt>
    <dgm:pt modelId="{0C067D00-3E0A-4982-B4B1-D4C41741D2E9}">
      <dgm:prSet phldrT="[文字]"/>
      <dgm:spPr>
        <a:solidFill>
          <a:schemeClr val="accent2"/>
        </a:solidFill>
      </dgm:spPr>
      <dgm:t>
        <a:bodyPr/>
        <a:lstStyle/>
        <a:p>
          <a:r>
            <a:rPr lang="en-US" altLang="zh-CN" dirty="0" smtClean="0"/>
            <a:t>Vertical</a:t>
          </a:r>
          <a:endParaRPr lang="zh-CN" altLang="en-US" dirty="0"/>
        </a:p>
      </dgm:t>
    </dgm:pt>
    <dgm:pt modelId="{95F8BB4E-033A-46BF-8DCC-ADC4837C373F}" type="parTrans" cxnId="{89317C4C-DA6E-448A-9899-E39376172469}">
      <dgm:prSet/>
      <dgm:spPr>
        <a:ln w="38100">
          <a:solidFill>
            <a:schemeClr val="accent2">
              <a:lumMod val="75000"/>
            </a:schemeClr>
          </a:solidFill>
        </a:ln>
      </dgm:spPr>
      <dgm:t>
        <a:bodyPr/>
        <a:lstStyle/>
        <a:p>
          <a:endParaRPr lang="zh-CN" altLang="en-US"/>
        </a:p>
      </dgm:t>
    </dgm:pt>
    <dgm:pt modelId="{3ED7DB0A-D479-464E-9182-AEC694AB5ED3}" type="sibTrans" cxnId="{89317C4C-DA6E-448A-9899-E39376172469}">
      <dgm:prSet/>
      <dgm:spPr/>
      <dgm:t>
        <a:bodyPr/>
        <a:lstStyle/>
        <a:p>
          <a:endParaRPr lang="zh-CN" altLang="en-US"/>
        </a:p>
      </dgm:t>
    </dgm:pt>
    <dgm:pt modelId="{AA14ECC6-44E4-45C0-B11A-813938D354B8}">
      <dgm:prSet phldrT="[文字]"/>
      <dgm:spPr>
        <a:solidFill>
          <a:schemeClr val="accent2"/>
        </a:solidFill>
      </dgm:spPr>
      <dgm:t>
        <a:bodyPr/>
        <a:lstStyle/>
        <a:p>
          <a:r>
            <a:rPr lang="en-US" altLang="zh-CN" dirty="0" smtClean="0"/>
            <a:t>Horizontal</a:t>
          </a:r>
          <a:endParaRPr lang="zh-CN" altLang="en-US" dirty="0"/>
        </a:p>
      </dgm:t>
    </dgm:pt>
    <dgm:pt modelId="{FAE391E0-B8EB-43D1-BFB2-1FBF114EF313}" type="parTrans" cxnId="{FBAB08D2-DA91-4C92-9FB8-8C3FE493E812}">
      <dgm:prSet/>
      <dgm:spPr>
        <a:ln w="38100">
          <a:solidFill>
            <a:schemeClr val="accent2">
              <a:lumMod val="75000"/>
            </a:schemeClr>
          </a:solidFill>
        </a:ln>
      </dgm:spPr>
      <dgm:t>
        <a:bodyPr/>
        <a:lstStyle/>
        <a:p>
          <a:endParaRPr lang="zh-CN" altLang="en-US"/>
        </a:p>
      </dgm:t>
    </dgm:pt>
    <dgm:pt modelId="{25F22757-2E5A-48E4-BB40-ED15392F776F}" type="sibTrans" cxnId="{FBAB08D2-DA91-4C92-9FB8-8C3FE493E812}">
      <dgm:prSet/>
      <dgm:spPr/>
      <dgm:t>
        <a:bodyPr/>
        <a:lstStyle/>
        <a:p>
          <a:endParaRPr lang="zh-CN" altLang="en-US"/>
        </a:p>
      </dgm:t>
    </dgm:pt>
    <dgm:pt modelId="{DD6930E0-7E86-4F8B-88AD-801026E33560}">
      <dgm:prSet phldrT="[文字]"/>
      <dgm:spPr>
        <a:solidFill>
          <a:schemeClr val="accent2"/>
        </a:solidFill>
      </dgm:spPr>
      <dgm:t>
        <a:bodyPr/>
        <a:lstStyle/>
        <a:p>
          <a:r>
            <a:rPr lang="en-US" altLang="zh-CN" dirty="0" smtClean="0"/>
            <a:t>Temporal</a:t>
          </a:r>
          <a:endParaRPr lang="zh-CN" altLang="en-US" dirty="0"/>
        </a:p>
      </dgm:t>
    </dgm:pt>
    <dgm:pt modelId="{10876331-F495-4E0E-9A47-4F88792AB051}" type="parTrans" cxnId="{7AC86BD0-ABCF-4E46-A9E0-0DD1FBF52113}">
      <dgm:prSet/>
      <dgm:spPr>
        <a:ln w="38100">
          <a:solidFill>
            <a:schemeClr val="accent2">
              <a:lumMod val="75000"/>
            </a:schemeClr>
          </a:solidFill>
        </a:ln>
      </dgm:spPr>
      <dgm:t>
        <a:bodyPr/>
        <a:lstStyle/>
        <a:p>
          <a:endParaRPr lang="zh-CN" altLang="en-US"/>
        </a:p>
      </dgm:t>
    </dgm:pt>
    <dgm:pt modelId="{A3A1DA08-5CA9-41C5-AE2B-E7D392ECB9D8}" type="sibTrans" cxnId="{7AC86BD0-ABCF-4E46-A9E0-0DD1FBF52113}">
      <dgm:prSet/>
      <dgm:spPr/>
      <dgm:t>
        <a:bodyPr/>
        <a:lstStyle/>
        <a:p>
          <a:endParaRPr lang="zh-CN" altLang="en-US"/>
        </a:p>
      </dgm:t>
    </dgm:pt>
    <dgm:pt modelId="{9807AD11-EC34-4C7C-8208-4586C25105E2}" type="pres">
      <dgm:prSet presAssocID="{DAF75C24-222D-4D96-8794-7651ED2B3C34}" presName="diagram" presStyleCnt="0">
        <dgm:presLayoutVars>
          <dgm:chPref val="1"/>
          <dgm:dir/>
          <dgm:animOne val="branch"/>
          <dgm:animLvl val="lvl"/>
          <dgm:resizeHandles val="exact"/>
        </dgm:presLayoutVars>
      </dgm:prSet>
      <dgm:spPr/>
      <dgm:t>
        <a:bodyPr/>
        <a:lstStyle/>
        <a:p>
          <a:endParaRPr lang="zh-CN" altLang="en-US"/>
        </a:p>
      </dgm:t>
    </dgm:pt>
    <dgm:pt modelId="{9239A4A8-CCA8-455D-AE33-1CC7BB15417C}" type="pres">
      <dgm:prSet presAssocID="{6B046342-A3F1-45C1-9AF0-0FE452736E8F}" presName="root1" presStyleCnt="0"/>
      <dgm:spPr/>
    </dgm:pt>
    <dgm:pt modelId="{1C27C8F6-348E-4975-9E67-E2556B7210DD}" type="pres">
      <dgm:prSet presAssocID="{6B046342-A3F1-45C1-9AF0-0FE452736E8F}" presName="LevelOneTextNode" presStyleLbl="node0" presStyleIdx="0" presStyleCnt="1">
        <dgm:presLayoutVars>
          <dgm:chPref val="3"/>
        </dgm:presLayoutVars>
      </dgm:prSet>
      <dgm:spPr/>
      <dgm:t>
        <a:bodyPr/>
        <a:lstStyle/>
        <a:p>
          <a:endParaRPr lang="zh-CN" altLang="en-US"/>
        </a:p>
      </dgm:t>
    </dgm:pt>
    <dgm:pt modelId="{9FB97E08-129F-48F3-A5F1-B625C9407422}" type="pres">
      <dgm:prSet presAssocID="{6B046342-A3F1-45C1-9AF0-0FE452736E8F}" presName="level2hierChild" presStyleCnt="0"/>
      <dgm:spPr/>
    </dgm:pt>
    <dgm:pt modelId="{8576E80B-B57E-4B13-AC53-30A831148223}" type="pres">
      <dgm:prSet presAssocID="{235CE364-7EFA-402A-A482-A5FD38BC7AB2}" presName="conn2-1" presStyleLbl="parChTrans1D2" presStyleIdx="0" presStyleCnt="2"/>
      <dgm:spPr/>
      <dgm:t>
        <a:bodyPr/>
        <a:lstStyle/>
        <a:p>
          <a:endParaRPr lang="zh-CN" altLang="en-US"/>
        </a:p>
      </dgm:t>
    </dgm:pt>
    <dgm:pt modelId="{4EE6088B-66CE-4E40-AD2F-3835B1CAF75E}" type="pres">
      <dgm:prSet presAssocID="{235CE364-7EFA-402A-A482-A5FD38BC7AB2}" presName="connTx" presStyleLbl="parChTrans1D2" presStyleIdx="0" presStyleCnt="2"/>
      <dgm:spPr/>
      <dgm:t>
        <a:bodyPr/>
        <a:lstStyle/>
        <a:p>
          <a:endParaRPr lang="zh-CN" altLang="en-US"/>
        </a:p>
      </dgm:t>
    </dgm:pt>
    <dgm:pt modelId="{81BF810F-6819-47FE-8D52-32C088D3B290}" type="pres">
      <dgm:prSet presAssocID="{A3258F74-4728-4B46-B496-3C1369B25C56}" presName="root2" presStyleCnt="0"/>
      <dgm:spPr/>
    </dgm:pt>
    <dgm:pt modelId="{59FE9715-6B73-4A08-A1E7-C50FA400E18B}" type="pres">
      <dgm:prSet presAssocID="{A3258F74-4728-4B46-B496-3C1369B25C56}" presName="LevelTwoTextNode" presStyleLbl="node2" presStyleIdx="0" presStyleCnt="2" custLinFactNeighborX="0" custLinFactNeighborY="-42307">
        <dgm:presLayoutVars>
          <dgm:chPref val="3"/>
        </dgm:presLayoutVars>
      </dgm:prSet>
      <dgm:spPr/>
      <dgm:t>
        <a:bodyPr/>
        <a:lstStyle/>
        <a:p>
          <a:endParaRPr lang="zh-CN" altLang="en-US"/>
        </a:p>
      </dgm:t>
    </dgm:pt>
    <dgm:pt modelId="{113E0C77-8692-4E71-84E0-B5FFAB26F958}" type="pres">
      <dgm:prSet presAssocID="{A3258F74-4728-4B46-B496-3C1369B25C56}" presName="level3hierChild" presStyleCnt="0"/>
      <dgm:spPr/>
    </dgm:pt>
    <dgm:pt modelId="{CD0D797C-D022-4C60-988A-ECF102B2D19E}" type="pres">
      <dgm:prSet presAssocID="{95F8BB4E-033A-46BF-8DCC-ADC4837C373F}" presName="conn2-1" presStyleLbl="parChTrans1D3" presStyleIdx="0" presStyleCnt="2"/>
      <dgm:spPr/>
      <dgm:t>
        <a:bodyPr/>
        <a:lstStyle/>
        <a:p>
          <a:endParaRPr lang="zh-CN" altLang="en-US"/>
        </a:p>
      </dgm:t>
    </dgm:pt>
    <dgm:pt modelId="{10E86F38-8D02-4E1A-96FB-6494B936C1BF}" type="pres">
      <dgm:prSet presAssocID="{95F8BB4E-033A-46BF-8DCC-ADC4837C373F}" presName="connTx" presStyleLbl="parChTrans1D3" presStyleIdx="0" presStyleCnt="2"/>
      <dgm:spPr/>
      <dgm:t>
        <a:bodyPr/>
        <a:lstStyle/>
        <a:p>
          <a:endParaRPr lang="zh-CN" altLang="en-US"/>
        </a:p>
      </dgm:t>
    </dgm:pt>
    <dgm:pt modelId="{CA7FF41B-3476-4FD8-9A03-3DC4A5C1AEA8}" type="pres">
      <dgm:prSet presAssocID="{0C067D00-3E0A-4982-B4B1-D4C41741D2E9}" presName="root2" presStyleCnt="0"/>
      <dgm:spPr/>
    </dgm:pt>
    <dgm:pt modelId="{B31009DB-17E2-45AC-9609-751EBACAAC04}" type="pres">
      <dgm:prSet presAssocID="{0C067D00-3E0A-4982-B4B1-D4C41741D2E9}" presName="LevelTwoTextNode" presStyleLbl="node3" presStyleIdx="0" presStyleCnt="2" custLinFactNeighborX="900" custLinFactNeighborY="-56956">
        <dgm:presLayoutVars>
          <dgm:chPref val="3"/>
        </dgm:presLayoutVars>
      </dgm:prSet>
      <dgm:spPr/>
      <dgm:t>
        <a:bodyPr/>
        <a:lstStyle/>
        <a:p>
          <a:endParaRPr lang="zh-CN" altLang="en-US"/>
        </a:p>
      </dgm:t>
    </dgm:pt>
    <dgm:pt modelId="{5D7F9BB4-7912-4C7A-8623-FA37E86B6AE5}" type="pres">
      <dgm:prSet presAssocID="{0C067D00-3E0A-4982-B4B1-D4C41741D2E9}" presName="level3hierChild" presStyleCnt="0"/>
      <dgm:spPr/>
    </dgm:pt>
    <dgm:pt modelId="{B7196123-0FB7-4A70-A104-1209F7102014}" type="pres">
      <dgm:prSet presAssocID="{FAE391E0-B8EB-43D1-BFB2-1FBF114EF313}" presName="conn2-1" presStyleLbl="parChTrans1D3" presStyleIdx="1" presStyleCnt="2"/>
      <dgm:spPr/>
      <dgm:t>
        <a:bodyPr/>
        <a:lstStyle/>
        <a:p>
          <a:endParaRPr lang="zh-CN" altLang="en-US"/>
        </a:p>
      </dgm:t>
    </dgm:pt>
    <dgm:pt modelId="{50C71C23-7543-4821-A4F8-5DD3288790FF}" type="pres">
      <dgm:prSet presAssocID="{FAE391E0-B8EB-43D1-BFB2-1FBF114EF313}" presName="connTx" presStyleLbl="parChTrans1D3" presStyleIdx="1" presStyleCnt="2"/>
      <dgm:spPr/>
      <dgm:t>
        <a:bodyPr/>
        <a:lstStyle/>
        <a:p>
          <a:endParaRPr lang="zh-CN" altLang="en-US"/>
        </a:p>
      </dgm:t>
    </dgm:pt>
    <dgm:pt modelId="{C6F3C284-3B5F-4B05-901D-706F11A7B178}" type="pres">
      <dgm:prSet presAssocID="{AA14ECC6-44E4-45C0-B11A-813938D354B8}" presName="root2" presStyleCnt="0"/>
      <dgm:spPr/>
    </dgm:pt>
    <dgm:pt modelId="{9BDEDA1A-346E-46BF-B51A-F829E62AE65D}" type="pres">
      <dgm:prSet presAssocID="{AA14ECC6-44E4-45C0-B11A-813938D354B8}" presName="LevelTwoTextNode" presStyleLbl="node3" presStyleIdx="1" presStyleCnt="2" custLinFactNeighborX="2" custLinFactNeighborY="-51972">
        <dgm:presLayoutVars>
          <dgm:chPref val="3"/>
        </dgm:presLayoutVars>
      </dgm:prSet>
      <dgm:spPr/>
      <dgm:t>
        <a:bodyPr/>
        <a:lstStyle/>
        <a:p>
          <a:endParaRPr lang="zh-CN" altLang="en-US"/>
        </a:p>
      </dgm:t>
    </dgm:pt>
    <dgm:pt modelId="{C7CC6EEE-48FD-42C7-96DE-D8A5E6A5D3A7}" type="pres">
      <dgm:prSet presAssocID="{AA14ECC6-44E4-45C0-B11A-813938D354B8}" presName="level3hierChild" presStyleCnt="0"/>
      <dgm:spPr/>
    </dgm:pt>
    <dgm:pt modelId="{F1F47071-04A6-486D-A284-AEC915D21AC1}" type="pres">
      <dgm:prSet presAssocID="{10876331-F495-4E0E-9A47-4F88792AB051}" presName="conn2-1" presStyleLbl="parChTrans1D2" presStyleIdx="1" presStyleCnt="2"/>
      <dgm:spPr/>
      <dgm:t>
        <a:bodyPr/>
        <a:lstStyle/>
        <a:p>
          <a:endParaRPr lang="zh-CN" altLang="en-US"/>
        </a:p>
      </dgm:t>
    </dgm:pt>
    <dgm:pt modelId="{08897BCB-30AA-422B-ABAB-656675668727}" type="pres">
      <dgm:prSet presAssocID="{10876331-F495-4E0E-9A47-4F88792AB051}" presName="connTx" presStyleLbl="parChTrans1D2" presStyleIdx="1" presStyleCnt="2"/>
      <dgm:spPr/>
      <dgm:t>
        <a:bodyPr/>
        <a:lstStyle/>
        <a:p>
          <a:endParaRPr lang="zh-CN" altLang="en-US"/>
        </a:p>
      </dgm:t>
    </dgm:pt>
    <dgm:pt modelId="{B42A7576-0DC5-42CF-B6FB-998A4A47DADD}" type="pres">
      <dgm:prSet presAssocID="{DD6930E0-7E86-4F8B-88AD-801026E33560}" presName="root2" presStyleCnt="0"/>
      <dgm:spPr/>
    </dgm:pt>
    <dgm:pt modelId="{726C0DE8-1AE2-4F01-9695-051E6E55ED56}" type="pres">
      <dgm:prSet presAssocID="{DD6930E0-7E86-4F8B-88AD-801026E33560}" presName="LevelTwoTextNode" presStyleLbl="node2" presStyleIdx="1" presStyleCnt="2" custLinFactNeighborX="6085" custLinFactNeighborY="9852">
        <dgm:presLayoutVars>
          <dgm:chPref val="3"/>
        </dgm:presLayoutVars>
      </dgm:prSet>
      <dgm:spPr/>
      <dgm:t>
        <a:bodyPr/>
        <a:lstStyle/>
        <a:p>
          <a:endParaRPr lang="zh-CN" altLang="en-US"/>
        </a:p>
      </dgm:t>
    </dgm:pt>
    <dgm:pt modelId="{94FE2DE3-AE3B-4209-BCAA-A916C9E724D7}" type="pres">
      <dgm:prSet presAssocID="{DD6930E0-7E86-4F8B-88AD-801026E33560}" presName="level3hierChild" presStyleCnt="0"/>
      <dgm:spPr/>
    </dgm:pt>
  </dgm:ptLst>
  <dgm:cxnLst>
    <dgm:cxn modelId="{6E86152A-C0CC-4D0D-A2BE-F2FD071BB3CD}" type="presOf" srcId="{FAE391E0-B8EB-43D1-BFB2-1FBF114EF313}" destId="{B7196123-0FB7-4A70-A104-1209F7102014}" srcOrd="0" destOrd="0" presId="urn:microsoft.com/office/officeart/2005/8/layout/hierarchy2"/>
    <dgm:cxn modelId="{89317C4C-DA6E-448A-9899-E39376172469}" srcId="{A3258F74-4728-4B46-B496-3C1369B25C56}" destId="{0C067D00-3E0A-4982-B4B1-D4C41741D2E9}" srcOrd="0" destOrd="0" parTransId="{95F8BB4E-033A-46BF-8DCC-ADC4837C373F}" sibTransId="{3ED7DB0A-D479-464E-9182-AEC694AB5ED3}"/>
    <dgm:cxn modelId="{281FCDBA-0B46-4FF1-94C4-340968316449}" type="presOf" srcId="{10876331-F495-4E0E-9A47-4F88792AB051}" destId="{F1F47071-04A6-486D-A284-AEC915D21AC1}" srcOrd="0" destOrd="0" presId="urn:microsoft.com/office/officeart/2005/8/layout/hierarchy2"/>
    <dgm:cxn modelId="{719CC8AF-4061-48F1-BA54-9EDD297C4CC9}" type="presOf" srcId="{0C067D00-3E0A-4982-B4B1-D4C41741D2E9}" destId="{B31009DB-17E2-45AC-9609-751EBACAAC04}" srcOrd="0" destOrd="0" presId="urn:microsoft.com/office/officeart/2005/8/layout/hierarchy2"/>
    <dgm:cxn modelId="{A632CF06-A89F-4593-9E5D-BCFA93EA7846}" type="presOf" srcId="{6B046342-A3F1-45C1-9AF0-0FE452736E8F}" destId="{1C27C8F6-348E-4975-9E67-E2556B7210DD}" srcOrd="0" destOrd="0" presId="urn:microsoft.com/office/officeart/2005/8/layout/hierarchy2"/>
    <dgm:cxn modelId="{8CC74050-A1CF-4509-A6E9-322244305DC7}" type="presOf" srcId="{AA14ECC6-44E4-45C0-B11A-813938D354B8}" destId="{9BDEDA1A-346E-46BF-B51A-F829E62AE65D}" srcOrd="0" destOrd="0" presId="urn:microsoft.com/office/officeart/2005/8/layout/hierarchy2"/>
    <dgm:cxn modelId="{E0EED4A2-5D33-4F1E-84EF-364FB938D993}" srcId="{6B046342-A3F1-45C1-9AF0-0FE452736E8F}" destId="{A3258F74-4728-4B46-B496-3C1369B25C56}" srcOrd="0" destOrd="0" parTransId="{235CE364-7EFA-402A-A482-A5FD38BC7AB2}" sibTransId="{70C05414-B16A-4E8E-960D-BBD0BA35C251}"/>
    <dgm:cxn modelId="{1EC151A2-208F-4919-BE64-A6BE5470B5AA}" srcId="{DAF75C24-222D-4D96-8794-7651ED2B3C34}" destId="{6B046342-A3F1-45C1-9AF0-0FE452736E8F}" srcOrd="0" destOrd="0" parTransId="{5A723471-A0BB-4845-9920-C54D35B2D34C}" sibTransId="{650DD219-4657-44DF-B105-2390718A6B25}"/>
    <dgm:cxn modelId="{2D1D896D-5122-409E-93B2-F03E573FE141}" type="presOf" srcId="{95F8BB4E-033A-46BF-8DCC-ADC4837C373F}" destId="{CD0D797C-D022-4C60-988A-ECF102B2D19E}" srcOrd="0" destOrd="0" presId="urn:microsoft.com/office/officeart/2005/8/layout/hierarchy2"/>
    <dgm:cxn modelId="{E0C73D99-CFD6-40AE-9C57-A0C97D4716B1}" type="presOf" srcId="{235CE364-7EFA-402A-A482-A5FD38BC7AB2}" destId="{8576E80B-B57E-4B13-AC53-30A831148223}" srcOrd="0" destOrd="0" presId="urn:microsoft.com/office/officeart/2005/8/layout/hierarchy2"/>
    <dgm:cxn modelId="{71B80AD5-348D-41E4-AE78-09F543E50FD5}" type="presOf" srcId="{FAE391E0-B8EB-43D1-BFB2-1FBF114EF313}" destId="{50C71C23-7543-4821-A4F8-5DD3288790FF}" srcOrd="1" destOrd="0" presId="urn:microsoft.com/office/officeart/2005/8/layout/hierarchy2"/>
    <dgm:cxn modelId="{A49FAF99-0914-4F8A-8235-4A6968BFD2DA}" type="presOf" srcId="{95F8BB4E-033A-46BF-8DCC-ADC4837C373F}" destId="{10E86F38-8D02-4E1A-96FB-6494B936C1BF}" srcOrd="1" destOrd="0" presId="urn:microsoft.com/office/officeart/2005/8/layout/hierarchy2"/>
    <dgm:cxn modelId="{FBAB08D2-DA91-4C92-9FB8-8C3FE493E812}" srcId="{A3258F74-4728-4B46-B496-3C1369B25C56}" destId="{AA14ECC6-44E4-45C0-B11A-813938D354B8}" srcOrd="1" destOrd="0" parTransId="{FAE391E0-B8EB-43D1-BFB2-1FBF114EF313}" sibTransId="{25F22757-2E5A-48E4-BB40-ED15392F776F}"/>
    <dgm:cxn modelId="{7AC86BD0-ABCF-4E46-A9E0-0DD1FBF52113}" srcId="{6B046342-A3F1-45C1-9AF0-0FE452736E8F}" destId="{DD6930E0-7E86-4F8B-88AD-801026E33560}" srcOrd="1" destOrd="0" parTransId="{10876331-F495-4E0E-9A47-4F88792AB051}" sibTransId="{A3A1DA08-5CA9-41C5-AE2B-E7D392ECB9D8}"/>
    <dgm:cxn modelId="{7FD0DF94-973E-4896-9621-B8F70C08AE93}" type="presOf" srcId="{DAF75C24-222D-4D96-8794-7651ED2B3C34}" destId="{9807AD11-EC34-4C7C-8208-4586C25105E2}" srcOrd="0" destOrd="0" presId="urn:microsoft.com/office/officeart/2005/8/layout/hierarchy2"/>
    <dgm:cxn modelId="{793A33E4-78E6-4908-BD67-16A5C3A07B02}" type="presOf" srcId="{235CE364-7EFA-402A-A482-A5FD38BC7AB2}" destId="{4EE6088B-66CE-4E40-AD2F-3835B1CAF75E}" srcOrd="1" destOrd="0" presId="urn:microsoft.com/office/officeart/2005/8/layout/hierarchy2"/>
    <dgm:cxn modelId="{A7A69693-B869-4EB2-85FD-40E69D0AAF60}" type="presOf" srcId="{DD6930E0-7E86-4F8B-88AD-801026E33560}" destId="{726C0DE8-1AE2-4F01-9695-051E6E55ED56}" srcOrd="0" destOrd="0" presId="urn:microsoft.com/office/officeart/2005/8/layout/hierarchy2"/>
    <dgm:cxn modelId="{17A7C045-6B4F-4A8E-95AA-68EE7C66DE67}" type="presOf" srcId="{A3258F74-4728-4B46-B496-3C1369B25C56}" destId="{59FE9715-6B73-4A08-A1E7-C50FA400E18B}" srcOrd="0" destOrd="0" presId="urn:microsoft.com/office/officeart/2005/8/layout/hierarchy2"/>
    <dgm:cxn modelId="{4A793527-CD30-4A1C-8DDE-6F1B4310E93F}" type="presOf" srcId="{10876331-F495-4E0E-9A47-4F88792AB051}" destId="{08897BCB-30AA-422B-ABAB-656675668727}" srcOrd="1" destOrd="0" presId="urn:microsoft.com/office/officeart/2005/8/layout/hierarchy2"/>
    <dgm:cxn modelId="{6D5726E0-6778-4C8F-BADB-A6C2E02FB02B}" type="presParOf" srcId="{9807AD11-EC34-4C7C-8208-4586C25105E2}" destId="{9239A4A8-CCA8-455D-AE33-1CC7BB15417C}" srcOrd="0" destOrd="0" presId="urn:microsoft.com/office/officeart/2005/8/layout/hierarchy2"/>
    <dgm:cxn modelId="{5EE8E423-342E-4568-A07C-767461455AFB}" type="presParOf" srcId="{9239A4A8-CCA8-455D-AE33-1CC7BB15417C}" destId="{1C27C8F6-348E-4975-9E67-E2556B7210DD}" srcOrd="0" destOrd="0" presId="urn:microsoft.com/office/officeart/2005/8/layout/hierarchy2"/>
    <dgm:cxn modelId="{A3FC4D5E-F541-41D1-AC3B-57E1EBC6799C}" type="presParOf" srcId="{9239A4A8-CCA8-455D-AE33-1CC7BB15417C}" destId="{9FB97E08-129F-48F3-A5F1-B625C9407422}" srcOrd="1" destOrd="0" presId="urn:microsoft.com/office/officeart/2005/8/layout/hierarchy2"/>
    <dgm:cxn modelId="{C3D51E55-8BF7-4F71-840D-1607686CDC6E}" type="presParOf" srcId="{9FB97E08-129F-48F3-A5F1-B625C9407422}" destId="{8576E80B-B57E-4B13-AC53-30A831148223}" srcOrd="0" destOrd="0" presId="urn:microsoft.com/office/officeart/2005/8/layout/hierarchy2"/>
    <dgm:cxn modelId="{F9A97E7C-AA88-454B-A27B-53A1482F109B}" type="presParOf" srcId="{8576E80B-B57E-4B13-AC53-30A831148223}" destId="{4EE6088B-66CE-4E40-AD2F-3835B1CAF75E}" srcOrd="0" destOrd="0" presId="urn:microsoft.com/office/officeart/2005/8/layout/hierarchy2"/>
    <dgm:cxn modelId="{FA6A949A-E3AD-49B8-A558-7414D5067684}" type="presParOf" srcId="{9FB97E08-129F-48F3-A5F1-B625C9407422}" destId="{81BF810F-6819-47FE-8D52-32C088D3B290}" srcOrd="1" destOrd="0" presId="urn:microsoft.com/office/officeart/2005/8/layout/hierarchy2"/>
    <dgm:cxn modelId="{C28181DC-1306-42FE-A405-454D681BF349}" type="presParOf" srcId="{81BF810F-6819-47FE-8D52-32C088D3B290}" destId="{59FE9715-6B73-4A08-A1E7-C50FA400E18B}" srcOrd="0" destOrd="0" presId="urn:microsoft.com/office/officeart/2005/8/layout/hierarchy2"/>
    <dgm:cxn modelId="{A3B6C126-9061-4D7C-93A3-74EE952F156D}" type="presParOf" srcId="{81BF810F-6819-47FE-8D52-32C088D3B290}" destId="{113E0C77-8692-4E71-84E0-B5FFAB26F958}" srcOrd="1" destOrd="0" presId="urn:microsoft.com/office/officeart/2005/8/layout/hierarchy2"/>
    <dgm:cxn modelId="{46E110A3-A684-4CE0-8DDB-8865E19E6E4B}" type="presParOf" srcId="{113E0C77-8692-4E71-84E0-B5FFAB26F958}" destId="{CD0D797C-D022-4C60-988A-ECF102B2D19E}" srcOrd="0" destOrd="0" presId="urn:microsoft.com/office/officeart/2005/8/layout/hierarchy2"/>
    <dgm:cxn modelId="{6876CC35-7B70-4BBD-91E5-0B50BF35635C}" type="presParOf" srcId="{CD0D797C-D022-4C60-988A-ECF102B2D19E}" destId="{10E86F38-8D02-4E1A-96FB-6494B936C1BF}" srcOrd="0" destOrd="0" presId="urn:microsoft.com/office/officeart/2005/8/layout/hierarchy2"/>
    <dgm:cxn modelId="{AA5C0C2F-D6C2-4125-B7A8-0D6A698587D0}" type="presParOf" srcId="{113E0C77-8692-4E71-84E0-B5FFAB26F958}" destId="{CA7FF41B-3476-4FD8-9A03-3DC4A5C1AEA8}" srcOrd="1" destOrd="0" presId="urn:microsoft.com/office/officeart/2005/8/layout/hierarchy2"/>
    <dgm:cxn modelId="{5E3CEE58-3B35-4271-AE14-36EF1ABF1A4F}" type="presParOf" srcId="{CA7FF41B-3476-4FD8-9A03-3DC4A5C1AEA8}" destId="{B31009DB-17E2-45AC-9609-751EBACAAC04}" srcOrd="0" destOrd="0" presId="urn:microsoft.com/office/officeart/2005/8/layout/hierarchy2"/>
    <dgm:cxn modelId="{DECEF516-6DA3-431B-BBD3-263348A09EB1}" type="presParOf" srcId="{CA7FF41B-3476-4FD8-9A03-3DC4A5C1AEA8}" destId="{5D7F9BB4-7912-4C7A-8623-FA37E86B6AE5}" srcOrd="1" destOrd="0" presId="urn:microsoft.com/office/officeart/2005/8/layout/hierarchy2"/>
    <dgm:cxn modelId="{A5BF6944-3893-4D0C-B578-58C543CB816E}" type="presParOf" srcId="{113E0C77-8692-4E71-84E0-B5FFAB26F958}" destId="{B7196123-0FB7-4A70-A104-1209F7102014}" srcOrd="2" destOrd="0" presId="urn:microsoft.com/office/officeart/2005/8/layout/hierarchy2"/>
    <dgm:cxn modelId="{F10A2F80-E122-4F33-8D40-4C9CD41D3757}" type="presParOf" srcId="{B7196123-0FB7-4A70-A104-1209F7102014}" destId="{50C71C23-7543-4821-A4F8-5DD3288790FF}" srcOrd="0" destOrd="0" presId="urn:microsoft.com/office/officeart/2005/8/layout/hierarchy2"/>
    <dgm:cxn modelId="{619BF33D-8880-4FA5-A74B-B0CD8FF599C7}" type="presParOf" srcId="{113E0C77-8692-4E71-84E0-B5FFAB26F958}" destId="{C6F3C284-3B5F-4B05-901D-706F11A7B178}" srcOrd="3" destOrd="0" presId="urn:microsoft.com/office/officeart/2005/8/layout/hierarchy2"/>
    <dgm:cxn modelId="{0488DAF9-0ACE-4AD2-A1F6-1C6C7684EBBD}" type="presParOf" srcId="{C6F3C284-3B5F-4B05-901D-706F11A7B178}" destId="{9BDEDA1A-346E-46BF-B51A-F829E62AE65D}" srcOrd="0" destOrd="0" presId="urn:microsoft.com/office/officeart/2005/8/layout/hierarchy2"/>
    <dgm:cxn modelId="{5F0F88B1-7787-4DCE-A809-8AFDBD772BE2}" type="presParOf" srcId="{C6F3C284-3B5F-4B05-901D-706F11A7B178}" destId="{C7CC6EEE-48FD-42C7-96DE-D8A5E6A5D3A7}" srcOrd="1" destOrd="0" presId="urn:microsoft.com/office/officeart/2005/8/layout/hierarchy2"/>
    <dgm:cxn modelId="{A5F7099A-72E4-416A-9AFD-A717ADBFBD21}" type="presParOf" srcId="{9FB97E08-129F-48F3-A5F1-B625C9407422}" destId="{F1F47071-04A6-486D-A284-AEC915D21AC1}" srcOrd="2" destOrd="0" presId="urn:microsoft.com/office/officeart/2005/8/layout/hierarchy2"/>
    <dgm:cxn modelId="{01F61E50-6A1C-4A11-A02D-A79962DA69DD}" type="presParOf" srcId="{F1F47071-04A6-486D-A284-AEC915D21AC1}" destId="{08897BCB-30AA-422B-ABAB-656675668727}" srcOrd="0" destOrd="0" presId="urn:microsoft.com/office/officeart/2005/8/layout/hierarchy2"/>
    <dgm:cxn modelId="{BA1E6CC4-F51D-42E4-B008-0B6ABC54F9CE}" type="presParOf" srcId="{9FB97E08-129F-48F3-A5F1-B625C9407422}" destId="{B42A7576-0DC5-42CF-B6FB-998A4A47DADD}" srcOrd="3" destOrd="0" presId="urn:microsoft.com/office/officeart/2005/8/layout/hierarchy2"/>
    <dgm:cxn modelId="{6AC02D05-5D36-4842-8B30-50EBC27D0E2A}" type="presParOf" srcId="{B42A7576-0DC5-42CF-B6FB-998A4A47DADD}" destId="{726C0DE8-1AE2-4F01-9695-051E6E55ED56}" srcOrd="0" destOrd="0" presId="urn:microsoft.com/office/officeart/2005/8/layout/hierarchy2"/>
    <dgm:cxn modelId="{A8B66248-6E96-4246-8F96-700FACCD70CF}" type="presParOf" srcId="{B42A7576-0DC5-42CF-B6FB-998A4A47DADD}" destId="{94FE2DE3-AE3B-4209-BCAA-A916C9E724D7}"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F75C24-222D-4D96-8794-7651ED2B3C34}"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6B046342-A3F1-45C1-9AF0-0FE452736E8F}">
      <dgm:prSet phldrT="[文字]"/>
      <dgm:spPr>
        <a:solidFill>
          <a:schemeClr val="accent2"/>
        </a:solidFill>
      </dgm:spPr>
      <dgm:t>
        <a:bodyPr/>
        <a:lstStyle/>
        <a:p>
          <a:r>
            <a:rPr lang="en-US" altLang="zh-CN" dirty="0" smtClean="0"/>
            <a:t>Cosmology</a:t>
          </a:r>
          <a:endParaRPr lang="zh-CN" altLang="en-US" dirty="0"/>
        </a:p>
      </dgm:t>
    </dgm:pt>
    <dgm:pt modelId="{5A723471-A0BB-4845-9920-C54D35B2D34C}" type="parTrans" cxnId="{1EC151A2-208F-4919-BE64-A6BE5470B5AA}">
      <dgm:prSet/>
      <dgm:spPr/>
      <dgm:t>
        <a:bodyPr/>
        <a:lstStyle/>
        <a:p>
          <a:endParaRPr lang="zh-CN" altLang="en-US"/>
        </a:p>
      </dgm:t>
    </dgm:pt>
    <dgm:pt modelId="{650DD219-4657-44DF-B105-2390718A6B25}" type="sibTrans" cxnId="{1EC151A2-208F-4919-BE64-A6BE5470B5AA}">
      <dgm:prSet/>
      <dgm:spPr/>
      <dgm:t>
        <a:bodyPr/>
        <a:lstStyle/>
        <a:p>
          <a:endParaRPr lang="zh-CN" altLang="en-US"/>
        </a:p>
      </dgm:t>
    </dgm:pt>
    <dgm:pt modelId="{A3258F74-4728-4B46-B496-3C1369B25C56}">
      <dgm:prSet phldrT="[文字]"/>
      <dgm:spPr>
        <a:solidFill>
          <a:schemeClr val="accent2"/>
        </a:solidFill>
      </dgm:spPr>
      <dgm:t>
        <a:bodyPr/>
        <a:lstStyle/>
        <a:p>
          <a:r>
            <a:rPr lang="en-US" altLang="zh-CN" dirty="0" smtClean="0"/>
            <a:t>Spatial</a:t>
          </a:r>
          <a:endParaRPr lang="zh-CN" altLang="en-US" dirty="0"/>
        </a:p>
      </dgm:t>
    </dgm:pt>
    <dgm:pt modelId="{235CE364-7EFA-402A-A482-A5FD38BC7AB2}" type="parTrans" cxnId="{E0EED4A2-5D33-4F1E-84EF-364FB938D993}">
      <dgm:prSet/>
      <dgm:spPr>
        <a:ln w="38100">
          <a:solidFill>
            <a:schemeClr val="accent2">
              <a:lumMod val="75000"/>
            </a:schemeClr>
          </a:solidFill>
        </a:ln>
      </dgm:spPr>
      <dgm:t>
        <a:bodyPr/>
        <a:lstStyle/>
        <a:p>
          <a:endParaRPr lang="zh-CN" altLang="en-US"/>
        </a:p>
      </dgm:t>
    </dgm:pt>
    <dgm:pt modelId="{70C05414-B16A-4E8E-960D-BBD0BA35C251}" type="sibTrans" cxnId="{E0EED4A2-5D33-4F1E-84EF-364FB938D993}">
      <dgm:prSet/>
      <dgm:spPr/>
      <dgm:t>
        <a:bodyPr/>
        <a:lstStyle/>
        <a:p>
          <a:endParaRPr lang="zh-CN" altLang="en-US"/>
        </a:p>
      </dgm:t>
    </dgm:pt>
    <dgm:pt modelId="{0C067D00-3E0A-4982-B4B1-D4C41741D2E9}">
      <dgm:prSet phldrT="[文字]"/>
      <dgm:spPr>
        <a:solidFill>
          <a:srgbClr val="EA34E6"/>
        </a:solidFill>
      </dgm:spPr>
      <dgm:t>
        <a:bodyPr/>
        <a:lstStyle/>
        <a:p>
          <a:r>
            <a:rPr lang="en-US" altLang="zh-CN" dirty="0" smtClean="0"/>
            <a:t>Vertical</a:t>
          </a:r>
          <a:endParaRPr lang="zh-CN" altLang="en-US" dirty="0"/>
        </a:p>
      </dgm:t>
    </dgm:pt>
    <dgm:pt modelId="{95F8BB4E-033A-46BF-8DCC-ADC4837C373F}" type="parTrans" cxnId="{89317C4C-DA6E-448A-9899-E39376172469}">
      <dgm:prSet/>
      <dgm:spPr>
        <a:ln w="38100">
          <a:solidFill>
            <a:schemeClr val="accent2">
              <a:lumMod val="75000"/>
            </a:schemeClr>
          </a:solidFill>
        </a:ln>
      </dgm:spPr>
      <dgm:t>
        <a:bodyPr/>
        <a:lstStyle/>
        <a:p>
          <a:endParaRPr lang="zh-CN" altLang="en-US"/>
        </a:p>
      </dgm:t>
    </dgm:pt>
    <dgm:pt modelId="{3ED7DB0A-D479-464E-9182-AEC694AB5ED3}" type="sibTrans" cxnId="{89317C4C-DA6E-448A-9899-E39376172469}">
      <dgm:prSet/>
      <dgm:spPr/>
      <dgm:t>
        <a:bodyPr/>
        <a:lstStyle/>
        <a:p>
          <a:endParaRPr lang="zh-CN" altLang="en-US"/>
        </a:p>
      </dgm:t>
    </dgm:pt>
    <dgm:pt modelId="{AA14ECC6-44E4-45C0-B11A-813938D354B8}">
      <dgm:prSet phldrT="[文字]"/>
      <dgm:spPr>
        <a:solidFill>
          <a:schemeClr val="accent2"/>
        </a:solidFill>
      </dgm:spPr>
      <dgm:t>
        <a:bodyPr/>
        <a:lstStyle/>
        <a:p>
          <a:r>
            <a:rPr lang="en-US" altLang="zh-CN" dirty="0" smtClean="0"/>
            <a:t>Horizontal</a:t>
          </a:r>
          <a:endParaRPr lang="zh-CN" altLang="en-US" dirty="0"/>
        </a:p>
      </dgm:t>
    </dgm:pt>
    <dgm:pt modelId="{FAE391E0-B8EB-43D1-BFB2-1FBF114EF313}" type="parTrans" cxnId="{FBAB08D2-DA91-4C92-9FB8-8C3FE493E812}">
      <dgm:prSet/>
      <dgm:spPr>
        <a:ln w="38100">
          <a:solidFill>
            <a:schemeClr val="accent2">
              <a:lumMod val="75000"/>
            </a:schemeClr>
          </a:solidFill>
        </a:ln>
      </dgm:spPr>
      <dgm:t>
        <a:bodyPr/>
        <a:lstStyle/>
        <a:p>
          <a:endParaRPr lang="zh-CN" altLang="en-US"/>
        </a:p>
      </dgm:t>
    </dgm:pt>
    <dgm:pt modelId="{25F22757-2E5A-48E4-BB40-ED15392F776F}" type="sibTrans" cxnId="{FBAB08D2-DA91-4C92-9FB8-8C3FE493E812}">
      <dgm:prSet/>
      <dgm:spPr/>
      <dgm:t>
        <a:bodyPr/>
        <a:lstStyle/>
        <a:p>
          <a:endParaRPr lang="zh-CN" altLang="en-US"/>
        </a:p>
      </dgm:t>
    </dgm:pt>
    <dgm:pt modelId="{DD6930E0-7E86-4F8B-88AD-801026E33560}">
      <dgm:prSet phldrT="[文字]"/>
      <dgm:spPr>
        <a:solidFill>
          <a:schemeClr val="accent2"/>
        </a:solidFill>
      </dgm:spPr>
      <dgm:t>
        <a:bodyPr/>
        <a:lstStyle/>
        <a:p>
          <a:r>
            <a:rPr lang="en-US" altLang="zh-CN" dirty="0" smtClean="0"/>
            <a:t>Temporal</a:t>
          </a:r>
          <a:endParaRPr lang="zh-CN" altLang="en-US" dirty="0"/>
        </a:p>
      </dgm:t>
    </dgm:pt>
    <dgm:pt modelId="{10876331-F495-4E0E-9A47-4F88792AB051}" type="parTrans" cxnId="{7AC86BD0-ABCF-4E46-A9E0-0DD1FBF52113}">
      <dgm:prSet/>
      <dgm:spPr>
        <a:ln w="38100">
          <a:solidFill>
            <a:schemeClr val="accent2">
              <a:lumMod val="75000"/>
            </a:schemeClr>
          </a:solidFill>
        </a:ln>
      </dgm:spPr>
      <dgm:t>
        <a:bodyPr/>
        <a:lstStyle/>
        <a:p>
          <a:endParaRPr lang="zh-CN" altLang="en-US"/>
        </a:p>
      </dgm:t>
    </dgm:pt>
    <dgm:pt modelId="{A3A1DA08-5CA9-41C5-AE2B-E7D392ECB9D8}" type="sibTrans" cxnId="{7AC86BD0-ABCF-4E46-A9E0-0DD1FBF52113}">
      <dgm:prSet/>
      <dgm:spPr/>
      <dgm:t>
        <a:bodyPr/>
        <a:lstStyle/>
        <a:p>
          <a:endParaRPr lang="zh-CN" altLang="en-US"/>
        </a:p>
      </dgm:t>
    </dgm:pt>
    <dgm:pt modelId="{9807AD11-EC34-4C7C-8208-4586C25105E2}" type="pres">
      <dgm:prSet presAssocID="{DAF75C24-222D-4D96-8794-7651ED2B3C34}" presName="diagram" presStyleCnt="0">
        <dgm:presLayoutVars>
          <dgm:chPref val="1"/>
          <dgm:dir/>
          <dgm:animOne val="branch"/>
          <dgm:animLvl val="lvl"/>
          <dgm:resizeHandles val="exact"/>
        </dgm:presLayoutVars>
      </dgm:prSet>
      <dgm:spPr/>
      <dgm:t>
        <a:bodyPr/>
        <a:lstStyle/>
        <a:p>
          <a:endParaRPr lang="zh-CN" altLang="en-US"/>
        </a:p>
      </dgm:t>
    </dgm:pt>
    <dgm:pt modelId="{9239A4A8-CCA8-455D-AE33-1CC7BB15417C}" type="pres">
      <dgm:prSet presAssocID="{6B046342-A3F1-45C1-9AF0-0FE452736E8F}" presName="root1" presStyleCnt="0"/>
      <dgm:spPr/>
    </dgm:pt>
    <dgm:pt modelId="{1C27C8F6-348E-4975-9E67-E2556B7210DD}" type="pres">
      <dgm:prSet presAssocID="{6B046342-A3F1-45C1-9AF0-0FE452736E8F}" presName="LevelOneTextNode" presStyleLbl="node0" presStyleIdx="0" presStyleCnt="1">
        <dgm:presLayoutVars>
          <dgm:chPref val="3"/>
        </dgm:presLayoutVars>
      </dgm:prSet>
      <dgm:spPr/>
      <dgm:t>
        <a:bodyPr/>
        <a:lstStyle/>
        <a:p>
          <a:endParaRPr lang="zh-CN" altLang="en-US"/>
        </a:p>
      </dgm:t>
    </dgm:pt>
    <dgm:pt modelId="{9FB97E08-129F-48F3-A5F1-B625C9407422}" type="pres">
      <dgm:prSet presAssocID="{6B046342-A3F1-45C1-9AF0-0FE452736E8F}" presName="level2hierChild" presStyleCnt="0"/>
      <dgm:spPr/>
    </dgm:pt>
    <dgm:pt modelId="{8576E80B-B57E-4B13-AC53-30A831148223}" type="pres">
      <dgm:prSet presAssocID="{235CE364-7EFA-402A-A482-A5FD38BC7AB2}" presName="conn2-1" presStyleLbl="parChTrans1D2" presStyleIdx="0" presStyleCnt="2"/>
      <dgm:spPr/>
      <dgm:t>
        <a:bodyPr/>
        <a:lstStyle/>
        <a:p>
          <a:endParaRPr lang="zh-CN" altLang="en-US"/>
        </a:p>
      </dgm:t>
    </dgm:pt>
    <dgm:pt modelId="{4EE6088B-66CE-4E40-AD2F-3835B1CAF75E}" type="pres">
      <dgm:prSet presAssocID="{235CE364-7EFA-402A-A482-A5FD38BC7AB2}" presName="connTx" presStyleLbl="parChTrans1D2" presStyleIdx="0" presStyleCnt="2"/>
      <dgm:spPr/>
      <dgm:t>
        <a:bodyPr/>
        <a:lstStyle/>
        <a:p>
          <a:endParaRPr lang="zh-CN" altLang="en-US"/>
        </a:p>
      </dgm:t>
    </dgm:pt>
    <dgm:pt modelId="{81BF810F-6819-47FE-8D52-32C088D3B290}" type="pres">
      <dgm:prSet presAssocID="{A3258F74-4728-4B46-B496-3C1369B25C56}" presName="root2" presStyleCnt="0"/>
      <dgm:spPr/>
    </dgm:pt>
    <dgm:pt modelId="{59FE9715-6B73-4A08-A1E7-C50FA400E18B}" type="pres">
      <dgm:prSet presAssocID="{A3258F74-4728-4B46-B496-3C1369B25C56}" presName="LevelTwoTextNode" presStyleLbl="node2" presStyleIdx="0" presStyleCnt="2" custLinFactNeighborX="0" custLinFactNeighborY="-42307">
        <dgm:presLayoutVars>
          <dgm:chPref val="3"/>
        </dgm:presLayoutVars>
      </dgm:prSet>
      <dgm:spPr/>
      <dgm:t>
        <a:bodyPr/>
        <a:lstStyle/>
        <a:p>
          <a:endParaRPr lang="zh-CN" altLang="en-US"/>
        </a:p>
      </dgm:t>
    </dgm:pt>
    <dgm:pt modelId="{113E0C77-8692-4E71-84E0-B5FFAB26F958}" type="pres">
      <dgm:prSet presAssocID="{A3258F74-4728-4B46-B496-3C1369B25C56}" presName="level3hierChild" presStyleCnt="0"/>
      <dgm:spPr/>
    </dgm:pt>
    <dgm:pt modelId="{CD0D797C-D022-4C60-988A-ECF102B2D19E}" type="pres">
      <dgm:prSet presAssocID="{95F8BB4E-033A-46BF-8DCC-ADC4837C373F}" presName="conn2-1" presStyleLbl="parChTrans1D3" presStyleIdx="0" presStyleCnt="2"/>
      <dgm:spPr/>
      <dgm:t>
        <a:bodyPr/>
        <a:lstStyle/>
        <a:p>
          <a:endParaRPr lang="zh-CN" altLang="en-US"/>
        </a:p>
      </dgm:t>
    </dgm:pt>
    <dgm:pt modelId="{10E86F38-8D02-4E1A-96FB-6494B936C1BF}" type="pres">
      <dgm:prSet presAssocID="{95F8BB4E-033A-46BF-8DCC-ADC4837C373F}" presName="connTx" presStyleLbl="parChTrans1D3" presStyleIdx="0" presStyleCnt="2"/>
      <dgm:spPr/>
      <dgm:t>
        <a:bodyPr/>
        <a:lstStyle/>
        <a:p>
          <a:endParaRPr lang="zh-CN" altLang="en-US"/>
        </a:p>
      </dgm:t>
    </dgm:pt>
    <dgm:pt modelId="{CA7FF41B-3476-4FD8-9A03-3DC4A5C1AEA8}" type="pres">
      <dgm:prSet presAssocID="{0C067D00-3E0A-4982-B4B1-D4C41741D2E9}" presName="root2" presStyleCnt="0"/>
      <dgm:spPr/>
    </dgm:pt>
    <dgm:pt modelId="{B31009DB-17E2-45AC-9609-751EBACAAC04}" type="pres">
      <dgm:prSet presAssocID="{0C067D00-3E0A-4982-B4B1-D4C41741D2E9}" presName="LevelTwoTextNode" presStyleLbl="node3" presStyleIdx="0" presStyleCnt="2" custLinFactNeighborX="900" custLinFactNeighborY="-56956">
        <dgm:presLayoutVars>
          <dgm:chPref val="3"/>
        </dgm:presLayoutVars>
      </dgm:prSet>
      <dgm:spPr/>
      <dgm:t>
        <a:bodyPr/>
        <a:lstStyle/>
        <a:p>
          <a:endParaRPr lang="zh-CN" altLang="en-US"/>
        </a:p>
      </dgm:t>
    </dgm:pt>
    <dgm:pt modelId="{5D7F9BB4-7912-4C7A-8623-FA37E86B6AE5}" type="pres">
      <dgm:prSet presAssocID="{0C067D00-3E0A-4982-B4B1-D4C41741D2E9}" presName="level3hierChild" presStyleCnt="0"/>
      <dgm:spPr/>
    </dgm:pt>
    <dgm:pt modelId="{B7196123-0FB7-4A70-A104-1209F7102014}" type="pres">
      <dgm:prSet presAssocID="{FAE391E0-B8EB-43D1-BFB2-1FBF114EF313}" presName="conn2-1" presStyleLbl="parChTrans1D3" presStyleIdx="1" presStyleCnt="2"/>
      <dgm:spPr/>
      <dgm:t>
        <a:bodyPr/>
        <a:lstStyle/>
        <a:p>
          <a:endParaRPr lang="zh-CN" altLang="en-US"/>
        </a:p>
      </dgm:t>
    </dgm:pt>
    <dgm:pt modelId="{50C71C23-7543-4821-A4F8-5DD3288790FF}" type="pres">
      <dgm:prSet presAssocID="{FAE391E0-B8EB-43D1-BFB2-1FBF114EF313}" presName="connTx" presStyleLbl="parChTrans1D3" presStyleIdx="1" presStyleCnt="2"/>
      <dgm:spPr/>
      <dgm:t>
        <a:bodyPr/>
        <a:lstStyle/>
        <a:p>
          <a:endParaRPr lang="zh-CN" altLang="en-US"/>
        </a:p>
      </dgm:t>
    </dgm:pt>
    <dgm:pt modelId="{C6F3C284-3B5F-4B05-901D-706F11A7B178}" type="pres">
      <dgm:prSet presAssocID="{AA14ECC6-44E4-45C0-B11A-813938D354B8}" presName="root2" presStyleCnt="0"/>
      <dgm:spPr/>
    </dgm:pt>
    <dgm:pt modelId="{9BDEDA1A-346E-46BF-B51A-F829E62AE65D}" type="pres">
      <dgm:prSet presAssocID="{AA14ECC6-44E4-45C0-B11A-813938D354B8}" presName="LevelTwoTextNode" presStyleLbl="node3" presStyleIdx="1" presStyleCnt="2" custLinFactNeighborX="2" custLinFactNeighborY="-51972">
        <dgm:presLayoutVars>
          <dgm:chPref val="3"/>
        </dgm:presLayoutVars>
      </dgm:prSet>
      <dgm:spPr/>
      <dgm:t>
        <a:bodyPr/>
        <a:lstStyle/>
        <a:p>
          <a:endParaRPr lang="zh-CN" altLang="en-US"/>
        </a:p>
      </dgm:t>
    </dgm:pt>
    <dgm:pt modelId="{C7CC6EEE-48FD-42C7-96DE-D8A5E6A5D3A7}" type="pres">
      <dgm:prSet presAssocID="{AA14ECC6-44E4-45C0-B11A-813938D354B8}" presName="level3hierChild" presStyleCnt="0"/>
      <dgm:spPr/>
    </dgm:pt>
    <dgm:pt modelId="{F1F47071-04A6-486D-A284-AEC915D21AC1}" type="pres">
      <dgm:prSet presAssocID="{10876331-F495-4E0E-9A47-4F88792AB051}" presName="conn2-1" presStyleLbl="parChTrans1D2" presStyleIdx="1" presStyleCnt="2"/>
      <dgm:spPr/>
      <dgm:t>
        <a:bodyPr/>
        <a:lstStyle/>
        <a:p>
          <a:endParaRPr lang="zh-CN" altLang="en-US"/>
        </a:p>
      </dgm:t>
    </dgm:pt>
    <dgm:pt modelId="{08897BCB-30AA-422B-ABAB-656675668727}" type="pres">
      <dgm:prSet presAssocID="{10876331-F495-4E0E-9A47-4F88792AB051}" presName="connTx" presStyleLbl="parChTrans1D2" presStyleIdx="1" presStyleCnt="2"/>
      <dgm:spPr/>
      <dgm:t>
        <a:bodyPr/>
        <a:lstStyle/>
        <a:p>
          <a:endParaRPr lang="zh-CN" altLang="en-US"/>
        </a:p>
      </dgm:t>
    </dgm:pt>
    <dgm:pt modelId="{B42A7576-0DC5-42CF-B6FB-998A4A47DADD}" type="pres">
      <dgm:prSet presAssocID="{DD6930E0-7E86-4F8B-88AD-801026E33560}" presName="root2" presStyleCnt="0"/>
      <dgm:spPr/>
    </dgm:pt>
    <dgm:pt modelId="{726C0DE8-1AE2-4F01-9695-051E6E55ED56}" type="pres">
      <dgm:prSet presAssocID="{DD6930E0-7E86-4F8B-88AD-801026E33560}" presName="LevelTwoTextNode" presStyleLbl="node2" presStyleIdx="1" presStyleCnt="2" custLinFactNeighborX="6085" custLinFactNeighborY="9852">
        <dgm:presLayoutVars>
          <dgm:chPref val="3"/>
        </dgm:presLayoutVars>
      </dgm:prSet>
      <dgm:spPr/>
      <dgm:t>
        <a:bodyPr/>
        <a:lstStyle/>
        <a:p>
          <a:endParaRPr lang="zh-CN" altLang="en-US"/>
        </a:p>
      </dgm:t>
    </dgm:pt>
    <dgm:pt modelId="{94FE2DE3-AE3B-4209-BCAA-A916C9E724D7}" type="pres">
      <dgm:prSet presAssocID="{DD6930E0-7E86-4F8B-88AD-801026E33560}" presName="level3hierChild" presStyleCnt="0"/>
      <dgm:spPr/>
    </dgm:pt>
  </dgm:ptLst>
  <dgm:cxnLst>
    <dgm:cxn modelId="{1EC151A2-208F-4919-BE64-A6BE5470B5AA}" srcId="{DAF75C24-222D-4D96-8794-7651ED2B3C34}" destId="{6B046342-A3F1-45C1-9AF0-0FE452736E8F}" srcOrd="0" destOrd="0" parTransId="{5A723471-A0BB-4845-9920-C54D35B2D34C}" sibTransId="{650DD219-4657-44DF-B105-2390718A6B25}"/>
    <dgm:cxn modelId="{2AE8DDD9-E2EA-4F03-A492-5B7B26A64CF7}" type="presOf" srcId="{AA14ECC6-44E4-45C0-B11A-813938D354B8}" destId="{9BDEDA1A-346E-46BF-B51A-F829E62AE65D}" srcOrd="0" destOrd="0" presId="urn:microsoft.com/office/officeart/2005/8/layout/hierarchy2"/>
    <dgm:cxn modelId="{160509A9-1E5D-44EF-B085-CAA834AF8E22}" type="presOf" srcId="{A3258F74-4728-4B46-B496-3C1369B25C56}" destId="{59FE9715-6B73-4A08-A1E7-C50FA400E18B}" srcOrd="0" destOrd="0" presId="urn:microsoft.com/office/officeart/2005/8/layout/hierarchy2"/>
    <dgm:cxn modelId="{CA9C943B-E161-42C4-8ADD-4111CFAA798E}" type="presOf" srcId="{DD6930E0-7E86-4F8B-88AD-801026E33560}" destId="{726C0DE8-1AE2-4F01-9695-051E6E55ED56}" srcOrd="0" destOrd="0" presId="urn:microsoft.com/office/officeart/2005/8/layout/hierarchy2"/>
    <dgm:cxn modelId="{FBAB08D2-DA91-4C92-9FB8-8C3FE493E812}" srcId="{A3258F74-4728-4B46-B496-3C1369B25C56}" destId="{AA14ECC6-44E4-45C0-B11A-813938D354B8}" srcOrd="1" destOrd="0" parTransId="{FAE391E0-B8EB-43D1-BFB2-1FBF114EF313}" sibTransId="{25F22757-2E5A-48E4-BB40-ED15392F776F}"/>
    <dgm:cxn modelId="{89317C4C-DA6E-448A-9899-E39376172469}" srcId="{A3258F74-4728-4B46-B496-3C1369B25C56}" destId="{0C067D00-3E0A-4982-B4B1-D4C41741D2E9}" srcOrd="0" destOrd="0" parTransId="{95F8BB4E-033A-46BF-8DCC-ADC4837C373F}" sibTransId="{3ED7DB0A-D479-464E-9182-AEC694AB5ED3}"/>
    <dgm:cxn modelId="{88A88C5A-64FB-40FE-936E-CF3E5A637089}" type="presOf" srcId="{95F8BB4E-033A-46BF-8DCC-ADC4837C373F}" destId="{10E86F38-8D02-4E1A-96FB-6494B936C1BF}" srcOrd="1" destOrd="0" presId="urn:microsoft.com/office/officeart/2005/8/layout/hierarchy2"/>
    <dgm:cxn modelId="{0FA09F48-9466-431B-A463-CC058B7064D2}" type="presOf" srcId="{235CE364-7EFA-402A-A482-A5FD38BC7AB2}" destId="{8576E80B-B57E-4B13-AC53-30A831148223}" srcOrd="0" destOrd="0" presId="urn:microsoft.com/office/officeart/2005/8/layout/hierarchy2"/>
    <dgm:cxn modelId="{56589360-AA0E-4129-B9DC-9D9E42F3C4E2}" type="presOf" srcId="{10876331-F495-4E0E-9A47-4F88792AB051}" destId="{08897BCB-30AA-422B-ABAB-656675668727}" srcOrd="1" destOrd="0" presId="urn:microsoft.com/office/officeart/2005/8/layout/hierarchy2"/>
    <dgm:cxn modelId="{038EC108-44EE-4ED7-8E22-40800B983141}" type="presOf" srcId="{6B046342-A3F1-45C1-9AF0-0FE452736E8F}" destId="{1C27C8F6-348E-4975-9E67-E2556B7210DD}" srcOrd="0" destOrd="0" presId="urn:microsoft.com/office/officeart/2005/8/layout/hierarchy2"/>
    <dgm:cxn modelId="{688D9A5D-920D-483E-BB9C-73BDBD49CAD1}" type="presOf" srcId="{FAE391E0-B8EB-43D1-BFB2-1FBF114EF313}" destId="{B7196123-0FB7-4A70-A104-1209F7102014}" srcOrd="0" destOrd="0" presId="urn:microsoft.com/office/officeart/2005/8/layout/hierarchy2"/>
    <dgm:cxn modelId="{082CCDD4-E535-45B7-943E-F9CAB3F0886A}" type="presOf" srcId="{95F8BB4E-033A-46BF-8DCC-ADC4837C373F}" destId="{CD0D797C-D022-4C60-988A-ECF102B2D19E}" srcOrd="0" destOrd="0" presId="urn:microsoft.com/office/officeart/2005/8/layout/hierarchy2"/>
    <dgm:cxn modelId="{0D78BC4F-AEA2-4BFD-AAA4-8767F2D936F3}" type="presOf" srcId="{DAF75C24-222D-4D96-8794-7651ED2B3C34}" destId="{9807AD11-EC34-4C7C-8208-4586C25105E2}" srcOrd="0" destOrd="0" presId="urn:microsoft.com/office/officeart/2005/8/layout/hierarchy2"/>
    <dgm:cxn modelId="{B8B1206D-DA1D-4698-A309-DB400E62CBC9}" type="presOf" srcId="{235CE364-7EFA-402A-A482-A5FD38BC7AB2}" destId="{4EE6088B-66CE-4E40-AD2F-3835B1CAF75E}" srcOrd="1" destOrd="0" presId="urn:microsoft.com/office/officeart/2005/8/layout/hierarchy2"/>
    <dgm:cxn modelId="{E0EED4A2-5D33-4F1E-84EF-364FB938D993}" srcId="{6B046342-A3F1-45C1-9AF0-0FE452736E8F}" destId="{A3258F74-4728-4B46-B496-3C1369B25C56}" srcOrd="0" destOrd="0" parTransId="{235CE364-7EFA-402A-A482-A5FD38BC7AB2}" sibTransId="{70C05414-B16A-4E8E-960D-BBD0BA35C251}"/>
    <dgm:cxn modelId="{0F5DBD51-C17E-403F-9A15-4E3AC4F8BD30}" type="presOf" srcId="{0C067D00-3E0A-4982-B4B1-D4C41741D2E9}" destId="{B31009DB-17E2-45AC-9609-751EBACAAC04}" srcOrd="0" destOrd="0" presId="urn:microsoft.com/office/officeart/2005/8/layout/hierarchy2"/>
    <dgm:cxn modelId="{82630FA8-CF8B-4A1B-875C-D11089A6C13B}" type="presOf" srcId="{FAE391E0-B8EB-43D1-BFB2-1FBF114EF313}" destId="{50C71C23-7543-4821-A4F8-5DD3288790FF}" srcOrd="1" destOrd="0" presId="urn:microsoft.com/office/officeart/2005/8/layout/hierarchy2"/>
    <dgm:cxn modelId="{7AC86BD0-ABCF-4E46-A9E0-0DD1FBF52113}" srcId="{6B046342-A3F1-45C1-9AF0-0FE452736E8F}" destId="{DD6930E0-7E86-4F8B-88AD-801026E33560}" srcOrd="1" destOrd="0" parTransId="{10876331-F495-4E0E-9A47-4F88792AB051}" sibTransId="{A3A1DA08-5CA9-41C5-AE2B-E7D392ECB9D8}"/>
    <dgm:cxn modelId="{133BCCF1-C921-412E-97CA-4CA29FA892A6}" type="presOf" srcId="{10876331-F495-4E0E-9A47-4F88792AB051}" destId="{F1F47071-04A6-486D-A284-AEC915D21AC1}" srcOrd="0" destOrd="0" presId="urn:microsoft.com/office/officeart/2005/8/layout/hierarchy2"/>
    <dgm:cxn modelId="{135073F2-8550-4B08-A234-3FEF1CBEF628}" type="presParOf" srcId="{9807AD11-EC34-4C7C-8208-4586C25105E2}" destId="{9239A4A8-CCA8-455D-AE33-1CC7BB15417C}" srcOrd="0" destOrd="0" presId="urn:microsoft.com/office/officeart/2005/8/layout/hierarchy2"/>
    <dgm:cxn modelId="{013AB254-C288-4912-A7CF-50C197468E41}" type="presParOf" srcId="{9239A4A8-CCA8-455D-AE33-1CC7BB15417C}" destId="{1C27C8F6-348E-4975-9E67-E2556B7210DD}" srcOrd="0" destOrd="0" presId="urn:microsoft.com/office/officeart/2005/8/layout/hierarchy2"/>
    <dgm:cxn modelId="{B003331C-D99C-468E-9997-4FBC6B4E4F36}" type="presParOf" srcId="{9239A4A8-CCA8-455D-AE33-1CC7BB15417C}" destId="{9FB97E08-129F-48F3-A5F1-B625C9407422}" srcOrd="1" destOrd="0" presId="urn:microsoft.com/office/officeart/2005/8/layout/hierarchy2"/>
    <dgm:cxn modelId="{90663DD7-BD08-4772-AE5C-04909C4ADAAF}" type="presParOf" srcId="{9FB97E08-129F-48F3-A5F1-B625C9407422}" destId="{8576E80B-B57E-4B13-AC53-30A831148223}" srcOrd="0" destOrd="0" presId="urn:microsoft.com/office/officeart/2005/8/layout/hierarchy2"/>
    <dgm:cxn modelId="{BAC0BD9B-8B3A-42D8-A2FD-0B8AF1D58865}" type="presParOf" srcId="{8576E80B-B57E-4B13-AC53-30A831148223}" destId="{4EE6088B-66CE-4E40-AD2F-3835B1CAF75E}" srcOrd="0" destOrd="0" presId="urn:microsoft.com/office/officeart/2005/8/layout/hierarchy2"/>
    <dgm:cxn modelId="{BC16F606-4406-4BCF-9813-5F01D49B347B}" type="presParOf" srcId="{9FB97E08-129F-48F3-A5F1-B625C9407422}" destId="{81BF810F-6819-47FE-8D52-32C088D3B290}" srcOrd="1" destOrd="0" presId="urn:microsoft.com/office/officeart/2005/8/layout/hierarchy2"/>
    <dgm:cxn modelId="{7DCFD1CF-EC66-47AD-8126-EB1685EF961A}" type="presParOf" srcId="{81BF810F-6819-47FE-8D52-32C088D3B290}" destId="{59FE9715-6B73-4A08-A1E7-C50FA400E18B}" srcOrd="0" destOrd="0" presId="urn:microsoft.com/office/officeart/2005/8/layout/hierarchy2"/>
    <dgm:cxn modelId="{4577D003-E5EB-4CD2-9B05-8DD4CCA6F104}" type="presParOf" srcId="{81BF810F-6819-47FE-8D52-32C088D3B290}" destId="{113E0C77-8692-4E71-84E0-B5FFAB26F958}" srcOrd="1" destOrd="0" presId="urn:microsoft.com/office/officeart/2005/8/layout/hierarchy2"/>
    <dgm:cxn modelId="{FEF7A7AC-F8F2-4C31-9C70-05410BBE4C54}" type="presParOf" srcId="{113E0C77-8692-4E71-84E0-B5FFAB26F958}" destId="{CD0D797C-D022-4C60-988A-ECF102B2D19E}" srcOrd="0" destOrd="0" presId="urn:microsoft.com/office/officeart/2005/8/layout/hierarchy2"/>
    <dgm:cxn modelId="{8145F4F9-67C3-4611-9687-6F45B9302A5C}" type="presParOf" srcId="{CD0D797C-D022-4C60-988A-ECF102B2D19E}" destId="{10E86F38-8D02-4E1A-96FB-6494B936C1BF}" srcOrd="0" destOrd="0" presId="urn:microsoft.com/office/officeart/2005/8/layout/hierarchy2"/>
    <dgm:cxn modelId="{2D65F9F4-84CA-40B7-AA02-3FC840967163}" type="presParOf" srcId="{113E0C77-8692-4E71-84E0-B5FFAB26F958}" destId="{CA7FF41B-3476-4FD8-9A03-3DC4A5C1AEA8}" srcOrd="1" destOrd="0" presId="urn:microsoft.com/office/officeart/2005/8/layout/hierarchy2"/>
    <dgm:cxn modelId="{56AC1164-D070-48AC-94B5-E52A3811C047}" type="presParOf" srcId="{CA7FF41B-3476-4FD8-9A03-3DC4A5C1AEA8}" destId="{B31009DB-17E2-45AC-9609-751EBACAAC04}" srcOrd="0" destOrd="0" presId="urn:microsoft.com/office/officeart/2005/8/layout/hierarchy2"/>
    <dgm:cxn modelId="{7B117E93-E60D-4F23-8090-8A1E44E9519A}" type="presParOf" srcId="{CA7FF41B-3476-4FD8-9A03-3DC4A5C1AEA8}" destId="{5D7F9BB4-7912-4C7A-8623-FA37E86B6AE5}" srcOrd="1" destOrd="0" presId="urn:microsoft.com/office/officeart/2005/8/layout/hierarchy2"/>
    <dgm:cxn modelId="{3C1C4F4F-6316-4C70-A55F-CC1BE19BA66D}" type="presParOf" srcId="{113E0C77-8692-4E71-84E0-B5FFAB26F958}" destId="{B7196123-0FB7-4A70-A104-1209F7102014}" srcOrd="2" destOrd="0" presId="urn:microsoft.com/office/officeart/2005/8/layout/hierarchy2"/>
    <dgm:cxn modelId="{54257819-7D0F-40A9-85DF-27DE338E17B9}" type="presParOf" srcId="{B7196123-0FB7-4A70-A104-1209F7102014}" destId="{50C71C23-7543-4821-A4F8-5DD3288790FF}" srcOrd="0" destOrd="0" presId="urn:microsoft.com/office/officeart/2005/8/layout/hierarchy2"/>
    <dgm:cxn modelId="{52ACF300-7E86-4B41-A46F-0F9878EBC859}" type="presParOf" srcId="{113E0C77-8692-4E71-84E0-B5FFAB26F958}" destId="{C6F3C284-3B5F-4B05-901D-706F11A7B178}" srcOrd="3" destOrd="0" presId="urn:microsoft.com/office/officeart/2005/8/layout/hierarchy2"/>
    <dgm:cxn modelId="{672D61A0-7D8A-489F-9AF4-727DFDAA1835}" type="presParOf" srcId="{C6F3C284-3B5F-4B05-901D-706F11A7B178}" destId="{9BDEDA1A-346E-46BF-B51A-F829E62AE65D}" srcOrd="0" destOrd="0" presId="urn:microsoft.com/office/officeart/2005/8/layout/hierarchy2"/>
    <dgm:cxn modelId="{4D08A365-930F-4140-920C-E9FEA254F839}" type="presParOf" srcId="{C6F3C284-3B5F-4B05-901D-706F11A7B178}" destId="{C7CC6EEE-48FD-42C7-96DE-D8A5E6A5D3A7}" srcOrd="1" destOrd="0" presId="urn:microsoft.com/office/officeart/2005/8/layout/hierarchy2"/>
    <dgm:cxn modelId="{32B2D717-F937-4228-8FE3-C12A6D33C94C}" type="presParOf" srcId="{9FB97E08-129F-48F3-A5F1-B625C9407422}" destId="{F1F47071-04A6-486D-A284-AEC915D21AC1}" srcOrd="2" destOrd="0" presId="urn:microsoft.com/office/officeart/2005/8/layout/hierarchy2"/>
    <dgm:cxn modelId="{E26DBE53-06B5-4710-875D-D6D0C4C430EB}" type="presParOf" srcId="{F1F47071-04A6-486D-A284-AEC915D21AC1}" destId="{08897BCB-30AA-422B-ABAB-656675668727}" srcOrd="0" destOrd="0" presId="urn:microsoft.com/office/officeart/2005/8/layout/hierarchy2"/>
    <dgm:cxn modelId="{C4A712BE-1422-4C82-ABF1-8CDF074E91B8}" type="presParOf" srcId="{9FB97E08-129F-48F3-A5F1-B625C9407422}" destId="{B42A7576-0DC5-42CF-B6FB-998A4A47DADD}" srcOrd="3" destOrd="0" presId="urn:microsoft.com/office/officeart/2005/8/layout/hierarchy2"/>
    <dgm:cxn modelId="{F434DA68-6C2C-4922-88D0-1A1AFE8DC2D6}" type="presParOf" srcId="{B42A7576-0DC5-42CF-B6FB-998A4A47DADD}" destId="{726C0DE8-1AE2-4F01-9695-051E6E55ED56}" srcOrd="0" destOrd="0" presId="urn:microsoft.com/office/officeart/2005/8/layout/hierarchy2"/>
    <dgm:cxn modelId="{CBDA2B62-8F73-498C-BD99-9B3F1C0A5068}" type="presParOf" srcId="{B42A7576-0DC5-42CF-B6FB-998A4A47DADD}" destId="{94FE2DE3-AE3B-4209-BCAA-A916C9E724D7}"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F75C24-222D-4D96-8794-7651ED2B3C34}"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6B046342-A3F1-45C1-9AF0-0FE452736E8F}">
      <dgm:prSet phldrT="[文字]"/>
      <dgm:spPr>
        <a:solidFill>
          <a:schemeClr val="accent2"/>
        </a:solidFill>
      </dgm:spPr>
      <dgm:t>
        <a:bodyPr/>
        <a:lstStyle/>
        <a:p>
          <a:r>
            <a:rPr lang="en-US" altLang="zh-CN" dirty="0" smtClean="0"/>
            <a:t>Cosmology</a:t>
          </a:r>
          <a:endParaRPr lang="zh-CN" altLang="en-US" dirty="0"/>
        </a:p>
      </dgm:t>
    </dgm:pt>
    <dgm:pt modelId="{5A723471-A0BB-4845-9920-C54D35B2D34C}" type="parTrans" cxnId="{1EC151A2-208F-4919-BE64-A6BE5470B5AA}">
      <dgm:prSet/>
      <dgm:spPr/>
      <dgm:t>
        <a:bodyPr/>
        <a:lstStyle/>
        <a:p>
          <a:endParaRPr lang="zh-CN" altLang="en-US"/>
        </a:p>
      </dgm:t>
    </dgm:pt>
    <dgm:pt modelId="{650DD219-4657-44DF-B105-2390718A6B25}" type="sibTrans" cxnId="{1EC151A2-208F-4919-BE64-A6BE5470B5AA}">
      <dgm:prSet/>
      <dgm:spPr/>
      <dgm:t>
        <a:bodyPr/>
        <a:lstStyle/>
        <a:p>
          <a:endParaRPr lang="zh-CN" altLang="en-US"/>
        </a:p>
      </dgm:t>
    </dgm:pt>
    <dgm:pt modelId="{A3258F74-4728-4B46-B496-3C1369B25C56}">
      <dgm:prSet phldrT="[文字]"/>
      <dgm:spPr>
        <a:solidFill>
          <a:schemeClr val="accent2"/>
        </a:solidFill>
      </dgm:spPr>
      <dgm:t>
        <a:bodyPr/>
        <a:lstStyle/>
        <a:p>
          <a:r>
            <a:rPr lang="en-US" altLang="zh-CN" dirty="0" smtClean="0"/>
            <a:t>Spatial</a:t>
          </a:r>
          <a:endParaRPr lang="zh-CN" altLang="en-US" dirty="0"/>
        </a:p>
      </dgm:t>
    </dgm:pt>
    <dgm:pt modelId="{235CE364-7EFA-402A-A482-A5FD38BC7AB2}" type="parTrans" cxnId="{E0EED4A2-5D33-4F1E-84EF-364FB938D993}">
      <dgm:prSet/>
      <dgm:spPr>
        <a:ln w="38100">
          <a:solidFill>
            <a:schemeClr val="accent2">
              <a:lumMod val="75000"/>
            </a:schemeClr>
          </a:solidFill>
        </a:ln>
      </dgm:spPr>
      <dgm:t>
        <a:bodyPr/>
        <a:lstStyle/>
        <a:p>
          <a:endParaRPr lang="zh-CN" altLang="en-US"/>
        </a:p>
      </dgm:t>
    </dgm:pt>
    <dgm:pt modelId="{70C05414-B16A-4E8E-960D-BBD0BA35C251}" type="sibTrans" cxnId="{E0EED4A2-5D33-4F1E-84EF-364FB938D993}">
      <dgm:prSet/>
      <dgm:spPr/>
      <dgm:t>
        <a:bodyPr/>
        <a:lstStyle/>
        <a:p>
          <a:endParaRPr lang="zh-CN" altLang="en-US"/>
        </a:p>
      </dgm:t>
    </dgm:pt>
    <dgm:pt modelId="{0C067D00-3E0A-4982-B4B1-D4C41741D2E9}">
      <dgm:prSet phldrT="[文字]"/>
      <dgm:spPr>
        <a:solidFill>
          <a:schemeClr val="accent2"/>
        </a:solidFill>
      </dgm:spPr>
      <dgm:t>
        <a:bodyPr/>
        <a:lstStyle/>
        <a:p>
          <a:r>
            <a:rPr lang="en-US" altLang="zh-CN" dirty="0" smtClean="0"/>
            <a:t>Vertical</a:t>
          </a:r>
          <a:endParaRPr lang="zh-CN" altLang="en-US" dirty="0"/>
        </a:p>
      </dgm:t>
    </dgm:pt>
    <dgm:pt modelId="{95F8BB4E-033A-46BF-8DCC-ADC4837C373F}" type="parTrans" cxnId="{89317C4C-DA6E-448A-9899-E39376172469}">
      <dgm:prSet/>
      <dgm:spPr>
        <a:ln w="38100">
          <a:solidFill>
            <a:schemeClr val="accent2">
              <a:lumMod val="75000"/>
            </a:schemeClr>
          </a:solidFill>
        </a:ln>
      </dgm:spPr>
      <dgm:t>
        <a:bodyPr/>
        <a:lstStyle/>
        <a:p>
          <a:endParaRPr lang="zh-CN" altLang="en-US"/>
        </a:p>
      </dgm:t>
    </dgm:pt>
    <dgm:pt modelId="{3ED7DB0A-D479-464E-9182-AEC694AB5ED3}" type="sibTrans" cxnId="{89317C4C-DA6E-448A-9899-E39376172469}">
      <dgm:prSet/>
      <dgm:spPr/>
      <dgm:t>
        <a:bodyPr/>
        <a:lstStyle/>
        <a:p>
          <a:endParaRPr lang="zh-CN" altLang="en-US"/>
        </a:p>
      </dgm:t>
    </dgm:pt>
    <dgm:pt modelId="{AA14ECC6-44E4-45C0-B11A-813938D354B8}">
      <dgm:prSet phldrT="[文字]"/>
      <dgm:spPr>
        <a:solidFill>
          <a:srgbClr val="EA34E6"/>
        </a:solidFill>
      </dgm:spPr>
      <dgm:t>
        <a:bodyPr/>
        <a:lstStyle/>
        <a:p>
          <a:r>
            <a:rPr lang="en-US" altLang="zh-CN" dirty="0" smtClean="0"/>
            <a:t>Horizontal</a:t>
          </a:r>
          <a:endParaRPr lang="zh-CN" altLang="en-US" dirty="0"/>
        </a:p>
      </dgm:t>
    </dgm:pt>
    <dgm:pt modelId="{FAE391E0-B8EB-43D1-BFB2-1FBF114EF313}" type="parTrans" cxnId="{FBAB08D2-DA91-4C92-9FB8-8C3FE493E812}">
      <dgm:prSet/>
      <dgm:spPr>
        <a:ln w="38100">
          <a:solidFill>
            <a:schemeClr val="accent2">
              <a:lumMod val="75000"/>
            </a:schemeClr>
          </a:solidFill>
        </a:ln>
      </dgm:spPr>
      <dgm:t>
        <a:bodyPr/>
        <a:lstStyle/>
        <a:p>
          <a:endParaRPr lang="zh-CN" altLang="en-US"/>
        </a:p>
      </dgm:t>
    </dgm:pt>
    <dgm:pt modelId="{25F22757-2E5A-48E4-BB40-ED15392F776F}" type="sibTrans" cxnId="{FBAB08D2-DA91-4C92-9FB8-8C3FE493E812}">
      <dgm:prSet/>
      <dgm:spPr/>
      <dgm:t>
        <a:bodyPr/>
        <a:lstStyle/>
        <a:p>
          <a:endParaRPr lang="zh-CN" altLang="en-US"/>
        </a:p>
      </dgm:t>
    </dgm:pt>
    <dgm:pt modelId="{DD6930E0-7E86-4F8B-88AD-801026E33560}">
      <dgm:prSet phldrT="[文字]"/>
      <dgm:spPr>
        <a:solidFill>
          <a:schemeClr val="accent2"/>
        </a:solidFill>
      </dgm:spPr>
      <dgm:t>
        <a:bodyPr/>
        <a:lstStyle/>
        <a:p>
          <a:r>
            <a:rPr lang="en-US" altLang="zh-CN" dirty="0" smtClean="0"/>
            <a:t>Temporal</a:t>
          </a:r>
          <a:endParaRPr lang="zh-CN" altLang="en-US" dirty="0"/>
        </a:p>
      </dgm:t>
    </dgm:pt>
    <dgm:pt modelId="{10876331-F495-4E0E-9A47-4F88792AB051}" type="parTrans" cxnId="{7AC86BD0-ABCF-4E46-A9E0-0DD1FBF52113}">
      <dgm:prSet/>
      <dgm:spPr>
        <a:ln w="38100">
          <a:solidFill>
            <a:schemeClr val="accent2">
              <a:lumMod val="75000"/>
            </a:schemeClr>
          </a:solidFill>
        </a:ln>
      </dgm:spPr>
      <dgm:t>
        <a:bodyPr/>
        <a:lstStyle/>
        <a:p>
          <a:endParaRPr lang="zh-CN" altLang="en-US"/>
        </a:p>
      </dgm:t>
    </dgm:pt>
    <dgm:pt modelId="{A3A1DA08-5CA9-41C5-AE2B-E7D392ECB9D8}" type="sibTrans" cxnId="{7AC86BD0-ABCF-4E46-A9E0-0DD1FBF52113}">
      <dgm:prSet/>
      <dgm:spPr/>
      <dgm:t>
        <a:bodyPr/>
        <a:lstStyle/>
        <a:p>
          <a:endParaRPr lang="zh-CN" altLang="en-US"/>
        </a:p>
      </dgm:t>
    </dgm:pt>
    <dgm:pt modelId="{9807AD11-EC34-4C7C-8208-4586C25105E2}" type="pres">
      <dgm:prSet presAssocID="{DAF75C24-222D-4D96-8794-7651ED2B3C34}" presName="diagram" presStyleCnt="0">
        <dgm:presLayoutVars>
          <dgm:chPref val="1"/>
          <dgm:dir/>
          <dgm:animOne val="branch"/>
          <dgm:animLvl val="lvl"/>
          <dgm:resizeHandles val="exact"/>
        </dgm:presLayoutVars>
      </dgm:prSet>
      <dgm:spPr/>
      <dgm:t>
        <a:bodyPr/>
        <a:lstStyle/>
        <a:p>
          <a:endParaRPr lang="zh-CN" altLang="en-US"/>
        </a:p>
      </dgm:t>
    </dgm:pt>
    <dgm:pt modelId="{9239A4A8-CCA8-455D-AE33-1CC7BB15417C}" type="pres">
      <dgm:prSet presAssocID="{6B046342-A3F1-45C1-9AF0-0FE452736E8F}" presName="root1" presStyleCnt="0"/>
      <dgm:spPr/>
    </dgm:pt>
    <dgm:pt modelId="{1C27C8F6-348E-4975-9E67-E2556B7210DD}" type="pres">
      <dgm:prSet presAssocID="{6B046342-A3F1-45C1-9AF0-0FE452736E8F}" presName="LevelOneTextNode" presStyleLbl="node0" presStyleIdx="0" presStyleCnt="1">
        <dgm:presLayoutVars>
          <dgm:chPref val="3"/>
        </dgm:presLayoutVars>
      </dgm:prSet>
      <dgm:spPr/>
      <dgm:t>
        <a:bodyPr/>
        <a:lstStyle/>
        <a:p>
          <a:endParaRPr lang="zh-CN" altLang="en-US"/>
        </a:p>
      </dgm:t>
    </dgm:pt>
    <dgm:pt modelId="{9FB97E08-129F-48F3-A5F1-B625C9407422}" type="pres">
      <dgm:prSet presAssocID="{6B046342-A3F1-45C1-9AF0-0FE452736E8F}" presName="level2hierChild" presStyleCnt="0"/>
      <dgm:spPr/>
    </dgm:pt>
    <dgm:pt modelId="{8576E80B-B57E-4B13-AC53-30A831148223}" type="pres">
      <dgm:prSet presAssocID="{235CE364-7EFA-402A-A482-A5FD38BC7AB2}" presName="conn2-1" presStyleLbl="parChTrans1D2" presStyleIdx="0" presStyleCnt="2"/>
      <dgm:spPr/>
      <dgm:t>
        <a:bodyPr/>
        <a:lstStyle/>
        <a:p>
          <a:endParaRPr lang="zh-CN" altLang="en-US"/>
        </a:p>
      </dgm:t>
    </dgm:pt>
    <dgm:pt modelId="{4EE6088B-66CE-4E40-AD2F-3835B1CAF75E}" type="pres">
      <dgm:prSet presAssocID="{235CE364-7EFA-402A-A482-A5FD38BC7AB2}" presName="connTx" presStyleLbl="parChTrans1D2" presStyleIdx="0" presStyleCnt="2"/>
      <dgm:spPr/>
      <dgm:t>
        <a:bodyPr/>
        <a:lstStyle/>
        <a:p>
          <a:endParaRPr lang="zh-CN" altLang="en-US"/>
        </a:p>
      </dgm:t>
    </dgm:pt>
    <dgm:pt modelId="{81BF810F-6819-47FE-8D52-32C088D3B290}" type="pres">
      <dgm:prSet presAssocID="{A3258F74-4728-4B46-B496-3C1369B25C56}" presName="root2" presStyleCnt="0"/>
      <dgm:spPr/>
    </dgm:pt>
    <dgm:pt modelId="{59FE9715-6B73-4A08-A1E7-C50FA400E18B}" type="pres">
      <dgm:prSet presAssocID="{A3258F74-4728-4B46-B496-3C1369B25C56}" presName="LevelTwoTextNode" presStyleLbl="node2" presStyleIdx="0" presStyleCnt="2" custLinFactNeighborX="0" custLinFactNeighborY="-42307">
        <dgm:presLayoutVars>
          <dgm:chPref val="3"/>
        </dgm:presLayoutVars>
      </dgm:prSet>
      <dgm:spPr/>
      <dgm:t>
        <a:bodyPr/>
        <a:lstStyle/>
        <a:p>
          <a:endParaRPr lang="zh-CN" altLang="en-US"/>
        </a:p>
      </dgm:t>
    </dgm:pt>
    <dgm:pt modelId="{113E0C77-8692-4E71-84E0-B5FFAB26F958}" type="pres">
      <dgm:prSet presAssocID="{A3258F74-4728-4B46-B496-3C1369B25C56}" presName="level3hierChild" presStyleCnt="0"/>
      <dgm:spPr/>
    </dgm:pt>
    <dgm:pt modelId="{CD0D797C-D022-4C60-988A-ECF102B2D19E}" type="pres">
      <dgm:prSet presAssocID="{95F8BB4E-033A-46BF-8DCC-ADC4837C373F}" presName="conn2-1" presStyleLbl="parChTrans1D3" presStyleIdx="0" presStyleCnt="2"/>
      <dgm:spPr/>
      <dgm:t>
        <a:bodyPr/>
        <a:lstStyle/>
        <a:p>
          <a:endParaRPr lang="zh-CN" altLang="en-US"/>
        </a:p>
      </dgm:t>
    </dgm:pt>
    <dgm:pt modelId="{10E86F38-8D02-4E1A-96FB-6494B936C1BF}" type="pres">
      <dgm:prSet presAssocID="{95F8BB4E-033A-46BF-8DCC-ADC4837C373F}" presName="connTx" presStyleLbl="parChTrans1D3" presStyleIdx="0" presStyleCnt="2"/>
      <dgm:spPr/>
      <dgm:t>
        <a:bodyPr/>
        <a:lstStyle/>
        <a:p>
          <a:endParaRPr lang="zh-CN" altLang="en-US"/>
        </a:p>
      </dgm:t>
    </dgm:pt>
    <dgm:pt modelId="{CA7FF41B-3476-4FD8-9A03-3DC4A5C1AEA8}" type="pres">
      <dgm:prSet presAssocID="{0C067D00-3E0A-4982-B4B1-D4C41741D2E9}" presName="root2" presStyleCnt="0"/>
      <dgm:spPr/>
    </dgm:pt>
    <dgm:pt modelId="{B31009DB-17E2-45AC-9609-751EBACAAC04}" type="pres">
      <dgm:prSet presAssocID="{0C067D00-3E0A-4982-B4B1-D4C41741D2E9}" presName="LevelTwoTextNode" presStyleLbl="node3" presStyleIdx="0" presStyleCnt="2" custLinFactNeighborX="900" custLinFactNeighborY="-56956">
        <dgm:presLayoutVars>
          <dgm:chPref val="3"/>
        </dgm:presLayoutVars>
      </dgm:prSet>
      <dgm:spPr/>
      <dgm:t>
        <a:bodyPr/>
        <a:lstStyle/>
        <a:p>
          <a:endParaRPr lang="zh-CN" altLang="en-US"/>
        </a:p>
      </dgm:t>
    </dgm:pt>
    <dgm:pt modelId="{5D7F9BB4-7912-4C7A-8623-FA37E86B6AE5}" type="pres">
      <dgm:prSet presAssocID="{0C067D00-3E0A-4982-B4B1-D4C41741D2E9}" presName="level3hierChild" presStyleCnt="0"/>
      <dgm:spPr/>
    </dgm:pt>
    <dgm:pt modelId="{B7196123-0FB7-4A70-A104-1209F7102014}" type="pres">
      <dgm:prSet presAssocID="{FAE391E0-B8EB-43D1-BFB2-1FBF114EF313}" presName="conn2-1" presStyleLbl="parChTrans1D3" presStyleIdx="1" presStyleCnt="2"/>
      <dgm:spPr/>
      <dgm:t>
        <a:bodyPr/>
        <a:lstStyle/>
        <a:p>
          <a:endParaRPr lang="zh-CN" altLang="en-US"/>
        </a:p>
      </dgm:t>
    </dgm:pt>
    <dgm:pt modelId="{50C71C23-7543-4821-A4F8-5DD3288790FF}" type="pres">
      <dgm:prSet presAssocID="{FAE391E0-B8EB-43D1-BFB2-1FBF114EF313}" presName="connTx" presStyleLbl="parChTrans1D3" presStyleIdx="1" presStyleCnt="2"/>
      <dgm:spPr/>
      <dgm:t>
        <a:bodyPr/>
        <a:lstStyle/>
        <a:p>
          <a:endParaRPr lang="zh-CN" altLang="en-US"/>
        </a:p>
      </dgm:t>
    </dgm:pt>
    <dgm:pt modelId="{C6F3C284-3B5F-4B05-901D-706F11A7B178}" type="pres">
      <dgm:prSet presAssocID="{AA14ECC6-44E4-45C0-B11A-813938D354B8}" presName="root2" presStyleCnt="0"/>
      <dgm:spPr/>
    </dgm:pt>
    <dgm:pt modelId="{9BDEDA1A-346E-46BF-B51A-F829E62AE65D}" type="pres">
      <dgm:prSet presAssocID="{AA14ECC6-44E4-45C0-B11A-813938D354B8}" presName="LevelTwoTextNode" presStyleLbl="node3" presStyleIdx="1" presStyleCnt="2" custLinFactNeighborX="2" custLinFactNeighborY="-51972">
        <dgm:presLayoutVars>
          <dgm:chPref val="3"/>
        </dgm:presLayoutVars>
      </dgm:prSet>
      <dgm:spPr/>
      <dgm:t>
        <a:bodyPr/>
        <a:lstStyle/>
        <a:p>
          <a:endParaRPr lang="zh-CN" altLang="en-US"/>
        </a:p>
      </dgm:t>
    </dgm:pt>
    <dgm:pt modelId="{C7CC6EEE-48FD-42C7-96DE-D8A5E6A5D3A7}" type="pres">
      <dgm:prSet presAssocID="{AA14ECC6-44E4-45C0-B11A-813938D354B8}" presName="level3hierChild" presStyleCnt="0"/>
      <dgm:spPr/>
    </dgm:pt>
    <dgm:pt modelId="{F1F47071-04A6-486D-A284-AEC915D21AC1}" type="pres">
      <dgm:prSet presAssocID="{10876331-F495-4E0E-9A47-4F88792AB051}" presName="conn2-1" presStyleLbl="parChTrans1D2" presStyleIdx="1" presStyleCnt="2"/>
      <dgm:spPr/>
      <dgm:t>
        <a:bodyPr/>
        <a:lstStyle/>
        <a:p>
          <a:endParaRPr lang="zh-CN" altLang="en-US"/>
        </a:p>
      </dgm:t>
    </dgm:pt>
    <dgm:pt modelId="{08897BCB-30AA-422B-ABAB-656675668727}" type="pres">
      <dgm:prSet presAssocID="{10876331-F495-4E0E-9A47-4F88792AB051}" presName="connTx" presStyleLbl="parChTrans1D2" presStyleIdx="1" presStyleCnt="2"/>
      <dgm:spPr/>
      <dgm:t>
        <a:bodyPr/>
        <a:lstStyle/>
        <a:p>
          <a:endParaRPr lang="zh-CN" altLang="en-US"/>
        </a:p>
      </dgm:t>
    </dgm:pt>
    <dgm:pt modelId="{B42A7576-0DC5-42CF-B6FB-998A4A47DADD}" type="pres">
      <dgm:prSet presAssocID="{DD6930E0-7E86-4F8B-88AD-801026E33560}" presName="root2" presStyleCnt="0"/>
      <dgm:spPr/>
    </dgm:pt>
    <dgm:pt modelId="{726C0DE8-1AE2-4F01-9695-051E6E55ED56}" type="pres">
      <dgm:prSet presAssocID="{DD6930E0-7E86-4F8B-88AD-801026E33560}" presName="LevelTwoTextNode" presStyleLbl="node2" presStyleIdx="1" presStyleCnt="2" custLinFactNeighborX="6085" custLinFactNeighborY="9852">
        <dgm:presLayoutVars>
          <dgm:chPref val="3"/>
        </dgm:presLayoutVars>
      </dgm:prSet>
      <dgm:spPr/>
      <dgm:t>
        <a:bodyPr/>
        <a:lstStyle/>
        <a:p>
          <a:endParaRPr lang="zh-CN" altLang="en-US"/>
        </a:p>
      </dgm:t>
    </dgm:pt>
    <dgm:pt modelId="{94FE2DE3-AE3B-4209-BCAA-A916C9E724D7}" type="pres">
      <dgm:prSet presAssocID="{DD6930E0-7E86-4F8B-88AD-801026E33560}" presName="level3hierChild" presStyleCnt="0"/>
      <dgm:spPr/>
    </dgm:pt>
  </dgm:ptLst>
  <dgm:cxnLst>
    <dgm:cxn modelId="{482C2150-6E3D-448E-82AA-DBAEC5041EAC}" type="presOf" srcId="{DAF75C24-222D-4D96-8794-7651ED2B3C34}" destId="{9807AD11-EC34-4C7C-8208-4586C25105E2}" srcOrd="0" destOrd="0" presId="urn:microsoft.com/office/officeart/2005/8/layout/hierarchy2"/>
    <dgm:cxn modelId="{276F74BD-8EB8-44FC-89E0-57720ECD02EF}" type="presOf" srcId="{95F8BB4E-033A-46BF-8DCC-ADC4837C373F}" destId="{10E86F38-8D02-4E1A-96FB-6494B936C1BF}" srcOrd="1" destOrd="0" presId="urn:microsoft.com/office/officeart/2005/8/layout/hierarchy2"/>
    <dgm:cxn modelId="{89317C4C-DA6E-448A-9899-E39376172469}" srcId="{A3258F74-4728-4B46-B496-3C1369B25C56}" destId="{0C067D00-3E0A-4982-B4B1-D4C41741D2E9}" srcOrd="0" destOrd="0" parTransId="{95F8BB4E-033A-46BF-8DCC-ADC4837C373F}" sibTransId="{3ED7DB0A-D479-464E-9182-AEC694AB5ED3}"/>
    <dgm:cxn modelId="{340371A0-794A-4294-AD9C-0A04F3DB0238}" type="presOf" srcId="{235CE364-7EFA-402A-A482-A5FD38BC7AB2}" destId="{8576E80B-B57E-4B13-AC53-30A831148223}" srcOrd="0" destOrd="0" presId="urn:microsoft.com/office/officeart/2005/8/layout/hierarchy2"/>
    <dgm:cxn modelId="{5B2B2D09-5CBC-4448-A347-43F4E5FA7862}" type="presOf" srcId="{0C067D00-3E0A-4982-B4B1-D4C41741D2E9}" destId="{B31009DB-17E2-45AC-9609-751EBACAAC04}" srcOrd="0" destOrd="0" presId="urn:microsoft.com/office/officeart/2005/8/layout/hierarchy2"/>
    <dgm:cxn modelId="{9B4FADF9-38B6-4AB3-8BF8-46D481BC9E79}" type="presOf" srcId="{6B046342-A3F1-45C1-9AF0-0FE452736E8F}" destId="{1C27C8F6-348E-4975-9E67-E2556B7210DD}" srcOrd="0" destOrd="0" presId="urn:microsoft.com/office/officeart/2005/8/layout/hierarchy2"/>
    <dgm:cxn modelId="{1F0C5F3B-DF97-4B27-9B13-87D92DA90E70}" type="presOf" srcId="{FAE391E0-B8EB-43D1-BFB2-1FBF114EF313}" destId="{B7196123-0FB7-4A70-A104-1209F7102014}" srcOrd="0" destOrd="0" presId="urn:microsoft.com/office/officeart/2005/8/layout/hierarchy2"/>
    <dgm:cxn modelId="{B9392C14-9F59-4736-A4AF-221211890249}" type="presOf" srcId="{A3258F74-4728-4B46-B496-3C1369B25C56}" destId="{59FE9715-6B73-4A08-A1E7-C50FA400E18B}" srcOrd="0" destOrd="0" presId="urn:microsoft.com/office/officeart/2005/8/layout/hierarchy2"/>
    <dgm:cxn modelId="{5FB96B4D-65BD-42A6-BC4E-5F5D2B86A3D4}" type="presOf" srcId="{10876331-F495-4E0E-9A47-4F88792AB051}" destId="{08897BCB-30AA-422B-ABAB-656675668727}" srcOrd="1" destOrd="0" presId="urn:microsoft.com/office/officeart/2005/8/layout/hierarchy2"/>
    <dgm:cxn modelId="{E0EED4A2-5D33-4F1E-84EF-364FB938D993}" srcId="{6B046342-A3F1-45C1-9AF0-0FE452736E8F}" destId="{A3258F74-4728-4B46-B496-3C1369B25C56}" srcOrd="0" destOrd="0" parTransId="{235CE364-7EFA-402A-A482-A5FD38BC7AB2}" sibTransId="{70C05414-B16A-4E8E-960D-BBD0BA35C251}"/>
    <dgm:cxn modelId="{1EC151A2-208F-4919-BE64-A6BE5470B5AA}" srcId="{DAF75C24-222D-4D96-8794-7651ED2B3C34}" destId="{6B046342-A3F1-45C1-9AF0-0FE452736E8F}" srcOrd="0" destOrd="0" parTransId="{5A723471-A0BB-4845-9920-C54D35B2D34C}" sibTransId="{650DD219-4657-44DF-B105-2390718A6B25}"/>
    <dgm:cxn modelId="{60A467FD-9A3C-40C2-BD36-95DDA1FC1212}" type="presOf" srcId="{AA14ECC6-44E4-45C0-B11A-813938D354B8}" destId="{9BDEDA1A-346E-46BF-B51A-F829E62AE65D}" srcOrd="0" destOrd="0" presId="urn:microsoft.com/office/officeart/2005/8/layout/hierarchy2"/>
    <dgm:cxn modelId="{3DCB251D-2161-4BE5-B2A2-08AB9594E590}" type="presOf" srcId="{235CE364-7EFA-402A-A482-A5FD38BC7AB2}" destId="{4EE6088B-66CE-4E40-AD2F-3835B1CAF75E}" srcOrd="1" destOrd="0" presId="urn:microsoft.com/office/officeart/2005/8/layout/hierarchy2"/>
    <dgm:cxn modelId="{4DF4B673-F840-42B1-B432-339AF8D11561}" type="presOf" srcId="{10876331-F495-4E0E-9A47-4F88792AB051}" destId="{F1F47071-04A6-486D-A284-AEC915D21AC1}" srcOrd="0" destOrd="0" presId="urn:microsoft.com/office/officeart/2005/8/layout/hierarchy2"/>
    <dgm:cxn modelId="{7D937951-B6A9-42CF-B783-022986830DAB}" type="presOf" srcId="{DD6930E0-7E86-4F8B-88AD-801026E33560}" destId="{726C0DE8-1AE2-4F01-9695-051E6E55ED56}" srcOrd="0" destOrd="0" presId="urn:microsoft.com/office/officeart/2005/8/layout/hierarchy2"/>
    <dgm:cxn modelId="{FBAB08D2-DA91-4C92-9FB8-8C3FE493E812}" srcId="{A3258F74-4728-4B46-B496-3C1369B25C56}" destId="{AA14ECC6-44E4-45C0-B11A-813938D354B8}" srcOrd="1" destOrd="0" parTransId="{FAE391E0-B8EB-43D1-BFB2-1FBF114EF313}" sibTransId="{25F22757-2E5A-48E4-BB40-ED15392F776F}"/>
    <dgm:cxn modelId="{7AC86BD0-ABCF-4E46-A9E0-0DD1FBF52113}" srcId="{6B046342-A3F1-45C1-9AF0-0FE452736E8F}" destId="{DD6930E0-7E86-4F8B-88AD-801026E33560}" srcOrd="1" destOrd="0" parTransId="{10876331-F495-4E0E-9A47-4F88792AB051}" sibTransId="{A3A1DA08-5CA9-41C5-AE2B-E7D392ECB9D8}"/>
    <dgm:cxn modelId="{3434444D-55EB-443D-90B0-3886BCAF94CF}" type="presOf" srcId="{95F8BB4E-033A-46BF-8DCC-ADC4837C373F}" destId="{CD0D797C-D022-4C60-988A-ECF102B2D19E}" srcOrd="0" destOrd="0" presId="urn:microsoft.com/office/officeart/2005/8/layout/hierarchy2"/>
    <dgm:cxn modelId="{6816F03B-4E08-4DDA-9657-6A651DBB706E}" type="presOf" srcId="{FAE391E0-B8EB-43D1-BFB2-1FBF114EF313}" destId="{50C71C23-7543-4821-A4F8-5DD3288790FF}" srcOrd="1" destOrd="0" presId="urn:microsoft.com/office/officeart/2005/8/layout/hierarchy2"/>
    <dgm:cxn modelId="{D2946A86-7C8F-4BC8-8144-2C7DE844F60C}" type="presParOf" srcId="{9807AD11-EC34-4C7C-8208-4586C25105E2}" destId="{9239A4A8-CCA8-455D-AE33-1CC7BB15417C}" srcOrd="0" destOrd="0" presId="urn:microsoft.com/office/officeart/2005/8/layout/hierarchy2"/>
    <dgm:cxn modelId="{1C5B40C7-87B7-4CBB-BDAE-6312DFC1D5D5}" type="presParOf" srcId="{9239A4A8-CCA8-455D-AE33-1CC7BB15417C}" destId="{1C27C8F6-348E-4975-9E67-E2556B7210DD}" srcOrd="0" destOrd="0" presId="urn:microsoft.com/office/officeart/2005/8/layout/hierarchy2"/>
    <dgm:cxn modelId="{1DC368D5-AF06-469C-8FCA-D9A4B1EB5F37}" type="presParOf" srcId="{9239A4A8-CCA8-455D-AE33-1CC7BB15417C}" destId="{9FB97E08-129F-48F3-A5F1-B625C9407422}" srcOrd="1" destOrd="0" presId="urn:microsoft.com/office/officeart/2005/8/layout/hierarchy2"/>
    <dgm:cxn modelId="{AC90EA1F-A687-4D19-97E4-890E36EEDF0F}" type="presParOf" srcId="{9FB97E08-129F-48F3-A5F1-B625C9407422}" destId="{8576E80B-B57E-4B13-AC53-30A831148223}" srcOrd="0" destOrd="0" presId="urn:microsoft.com/office/officeart/2005/8/layout/hierarchy2"/>
    <dgm:cxn modelId="{4B8DEA40-5FCE-4518-AEB5-C51B05576AD4}" type="presParOf" srcId="{8576E80B-B57E-4B13-AC53-30A831148223}" destId="{4EE6088B-66CE-4E40-AD2F-3835B1CAF75E}" srcOrd="0" destOrd="0" presId="urn:microsoft.com/office/officeart/2005/8/layout/hierarchy2"/>
    <dgm:cxn modelId="{6E1AF839-D86A-4C2B-B843-555B6DA4E005}" type="presParOf" srcId="{9FB97E08-129F-48F3-A5F1-B625C9407422}" destId="{81BF810F-6819-47FE-8D52-32C088D3B290}" srcOrd="1" destOrd="0" presId="urn:microsoft.com/office/officeart/2005/8/layout/hierarchy2"/>
    <dgm:cxn modelId="{1A4BCE8D-2D4B-4116-AB65-6E633A55C2B9}" type="presParOf" srcId="{81BF810F-6819-47FE-8D52-32C088D3B290}" destId="{59FE9715-6B73-4A08-A1E7-C50FA400E18B}" srcOrd="0" destOrd="0" presId="urn:microsoft.com/office/officeart/2005/8/layout/hierarchy2"/>
    <dgm:cxn modelId="{FB870C01-00D5-49CE-BE0D-0E3AB1487E24}" type="presParOf" srcId="{81BF810F-6819-47FE-8D52-32C088D3B290}" destId="{113E0C77-8692-4E71-84E0-B5FFAB26F958}" srcOrd="1" destOrd="0" presId="urn:microsoft.com/office/officeart/2005/8/layout/hierarchy2"/>
    <dgm:cxn modelId="{C70BD5C2-58B3-4CDC-A696-44CF7AD20312}" type="presParOf" srcId="{113E0C77-8692-4E71-84E0-B5FFAB26F958}" destId="{CD0D797C-D022-4C60-988A-ECF102B2D19E}" srcOrd="0" destOrd="0" presId="urn:microsoft.com/office/officeart/2005/8/layout/hierarchy2"/>
    <dgm:cxn modelId="{B40C77DF-DFE3-4C34-BD21-88E848D4763E}" type="presParOf" srcId="{CD0D797C-D022-4C60-988A-ECF102B2D19E}" destId="{10E86F38-8D02-4E1A-96FB-6494B936C1BF}" srcOrd="0" destOrd="0" presId="urn:microsoft.com/office/officeart/2005/8/layout/hierarchy2"/>
    <dgm:cxn modelId="{3884F192-BCD7-4C11-A51B-68EA8C745CDF}" type="presParOf" srcId="{113E0C77-8692-4E71-84E0-B5FFAB26F958}" destId="{CA7FF41B-3476-4FD8-9A03-3DC4A5C1AEA8}" srcOrd="1" destOrd="0" presId="urn:microsoft.com/office/officeart/2005/8/layout/hierarchy2"/>
    <dgm:cxn modelId="{1E716F97-F220-441D-AC4D-7427110257DE}" type="presParOf" srcId="{CA7FF41B-3476-4FD8-9A03-3DC4A5C1AEA8}" destId="{B31009DB-17E2-45AC-9609-751EBACAAC04}" srcOrd="0" destOrd="0" presId="urn:microsoft.com/office/officeart/2005/8/layout/hierarchy2"/>
    <dgm:cxn modelId="{6B37871E-2ADF-4370-9AA1-50B4C7DFE918}" type="presParOf" srcId="{CA7FF41B-3476-4FD8-9A03-3DC4A5C1AEA8}" destId="{5D7F9BB4-7912-4C7A-8623-FA37E86B6AE5}" srcOrd="1" destOrd="0" presId="urn:microsoft.com/office/officeart/2005/8/layout/hierarchy2"/>
    <dgm:cxn modelId="{5A44CC9B-533D-40DC-9E81-EAFEC7472296}" type="presParOf" srcId="{113E0C77-8692-4E71-84E0-B5FFAB26F958}" destId="{B7196123-0FB7-4A70-A104-1209F7102014}" srcOrd="2" destOrd="0" presId="urn:microsoft.com/office/officeart/2005/8/layout/hierarchy2"/>
    <dgm:cxn modelId="{96220E2C-32A9-4E30-92FF-A7536A4A8D68}" type="presParOf" srcId="{B7196123-0FB7-4A70-A104-1209F7102014}" destId="{50C71C23-7543-4821-A4F8-5DD3288790FF}" srcOrd="0" destOrd="0" presId="urn:microsoft.com/office/officeart/2005/8/layout/hierarchy2"/>
    <dgm:cxn modelId="{F5D926DE-9545-436A-841C-FD0DF9C5A161}" type="presParOf" srcId="{113E0C77-8692-4E71-84E0-B5FFAB26F958}" destId="{C6F3C284-3B5F-4B05-901D-706F11A7B178}" srcOrd="3" destOrd="0" presId="urn:microsoft.com/office/officeart/2005/8/layout/hierarchy2"/>
    <dgm:cxn modelId="{3B05652A-17C7-4AF3-B34F-02BCF29240EB}" type="presParOf" srcId="{C6F3C284-3B5F-4B05-901D-706F11A7B178}" destId="{9BDEDA1A-346E-46BF-B51A-F829E62AE65D}" srcOrd="0" destOrd="0" presId="urn:microsoft.com/office/officeart/2005/8/layout/hierarchy2"/>
    <dgm:cxn modelId="{70BBC4DB-4A30-480B-B78A-A4A2E5C52F48}" type="presParOf" srcId="{C6F3C284-3B5F-4B05-901D-706F11A7B178}" destId="{C7CC6EEE-48FD-42C7-96DE-D8A5E6A5D3A7}" srcOrd="1" destOrd="0" presId="urn:microsoft.com/office/officeart/2005/8/layout/hierarchy2"/>
    <dgm:cxn modelId="{5B2B2597-54A3-41F4-A52D-4C7AC51200DA}" type="presParOf" srcId="{9FB97E08-129F-48F3-A5F1-B625C9407422}" destId="{F1F47071-04A6-486D-A284-AEC915D21AC1}" srcOrd="2" destOrd="0" presId="urn:microsoft.com/office/officeart/2005/8/layout/hierarchy2"/>
    <dgm:cxn modelId="{95188772-6E3C-40FF-9FEB-FEED9291B03A}" type="presParOf" srcId="{F1F47071-04A6-486D-A284-AEC915D21AC1}" destId="{08897BCB-30AA-422B-ABAB-656675668727}" srcOrd="0" destOrd="0" presId="urn:microsoft.com/office/officeart/2005/8/layout/hierarchy2"/>
    <dgm:cxn modelId="{9C716109-D594-40E7-8816-27FE1F44A41F}" type="presParOf" srcId="{9FB97E08-129F-48F3-A5F1-B625C9407422}" destId="{B42A7576-0DC5-42CF-B6FB-998A4A47DADD}" srcOrd="3" destOrd="0" presId="urn:microsoft.com/office/officeart/2005/8/layout/hierarchy2"/>
    <dgm:cxn modelId="{9178CBF0-2B56-4FA3-B4C3-F4048501BB26}" type="presParOf" srcId="{B42A7576-0DC5-42CF-B6FB-998A4A47DADD}" destId="{726C0DE8-1AE2-4F01-9695-051E6E55ED56}" srcOrd="0" destOrd="0" presId="urn:microsoft.com/office/officeart/2005/8/layout/hierarchy2"/>
    <dgm:cxn modelId="{F82E8262-8D64-4446-B843-8C3635A3C8C9}" type="presParOf" srcId="{B42A7576-0DC5-42CF-B6FB-998A4A47DADD}" destId="{94FE2DE3-AE3B-4209-BCAA-A916C9E724D7}"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F75C24-222D-4D96-8794-7651ED2B3C34}"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6B046342-A3F1-45C1-9AF0-0FE452736E8F}">
      <dgm:prSet phldrT="[文字]"/>
      <dgm:spPr>
        <a:solidFill>
          <a:schemeClr val="accent2"/>
        </a:solidFill>
      </dgm:spPr>
      <dgm:t>
        <a:bodyPr/>
        <a:lstStyle/>
        <a:p>
          <a:r>
            <a:rPr lang="en-US" altLang="zh-CN" dirty="0" smtClean="0"/>
            <a:t>Cosmology</a:t>
          </a:r>
          <a:endParaRPr lang="zh-CN" altLang="en-US" dirty="0"/>
        </a:p>
      </dgm:t>
    </dgm:pt>
    <dgm:pt modelId="{5A723471-A0BB-4845-9920-C54D35B2D34C}" type="parTrans" cxnId="{1EC151A2-208F-4919-BE64-A6BE5470B5AA}">
      <dgm:prSet/>
      <dgm:spPr/>
      <dgm:t>
        <a:bodyPr/>
        <a:lstStyle/>
        <a:p>
          <a:endParaRPr lang="zh-CN" altLang="en-US"/>
        </a:p>
      </dgm:t>
    </dgm:pt>
    <dgm:pt modelId="{650DD219-4657-44DF-B105-2390718A6B25}" type="sibTrans" cxnId="{1EC151A2-208F-4919-BE64-A6BE5470B5AA}">
      <dgm:prSet/>
      <dgm:spPr/>
      <dgm:t>
        <a:bodyPr/>
        <a:lstStyle/>
        <a:p>
          <a:endParaRPr lang="zh-CN" altLang="en-US"/>
        </a:p>
      </dgm:t>
    </dgm:pt>
    <dgm:pt modelId="{A3258F74-4728-4B46-B496-3C1369B25C56}">
      <dgm:prSet phldrT="[文字]"/>
      <dgm:spPr>
        <a:solidFill>
          <a:schemeClr val="accent2"/>
        </a:solidFill>
      </dgm:spPr>
      <dgm:t>
        <a:bodyPr/>
        <a:lstStyle/>
        <a:p>
          <a:r>
            <a:rPr lang="en-US" altLang="zh-CN" dirty="0" smtClean="0"/>
            <a:t>Spatial</a:t>
          </a:r>
          <a:endParaRPr lang="zh-CN" altLang="en-US" dirty="0"/>
        </a:p>
      </dgm:t>
    </dgm:pt>
    <dgm:pt modelId="{235CE364-7EFA-402A-A482-A5FD38BC7AB2}" type="parTrans" cxnId="{E0EED4A2-5D33-4F1E-84EF-364FB938D993}">
      <dgm:prSet/>
      <dgm:spPr>
        <a:ln w="38100">
          <a:solidFill>
            <a:schemeClr val="accent2">
              <a:lumMod val="75000"/>
            </a:schemeClr>
          </a:solidFill>
        </a:ln>
      </dgm:spPr>
      <dgm:t>
        <a:bodyPr/>
        <a:lstStyle/>
        <a:p>
          <a:endParaRPr lang="zh-CN" altLang="en-US"/>
        </a:p>
      </dgm:t>
    </dgm:pt>
    <dgm:pt modelId="{70C05414-B16A-4E8E-960D-BBD0BA35C251}" type="sibTrans" cxnId="{E0EED4A2-5D33-4F1E-84EF-364FB938D993}">
      <dgm:prSet/>
      <dgm:spPr/>
      <dgm:t>
        <a:bodyPr/>
        <a:lstStyle/>
        <a:p>
          <a:endParaRPr lang="zh-CN" altLang="en-US"/>
        </a:p>
      </dgm:t>
    </dgm:pt>
    <dgm:pt modelId="{0C067D00-3E0A-4982-B4B1-D4C41741D2E9}">
      <dgm:prSet phldrT="[文字]"/>
      <dgm:spPr>
        <a:solidFill>
          <a:srgbClr val="ED7D31"/>
        </a:solidFill>
      </dgm:spPr>
      <dgm:t>
        <a:bodyPr/>
        <a:lstStyle/>
        <a:p>
          <a:r>
            <a:rPr lang="en-US" altLang="zh-CN" dirty="0" smtClean="0"/>
            <a:t>Vertical</a:t>
          </a:r>
          <a:endParaRPr lang="zh-CN" altLang="en-US" dirty="0"/>
        </a:p>
      </dgm:t>
    </dgm:pt>
    <dgm:pt modelId="{95F8BB4E-033A-46BF-8DCC-ADC4837C373F}" type="parTrans" cxnId="{89317C4C-DA6E-448A-9899-E39376172469}">
      <dgm:prSet/>
      <dgm:spPr>
        <a:ln w="38100">
          <a:solidFill>
            <a:schemeClr val="accent2">
              <a:lumMod val="75000"/>
            </a:schemeClr>
          </a:solidFill>
        </a:ln>
      </dgm:spPr>
      <dgm:t>
        <a:bodyPr/>
        <a:lstStyle/>
        <a:p>
          <a:endParaRPr lang="zh-CN" altLang="en-US"/>
        </a:p>
      </dgm:t>
    </dgm:pt>
    <dgm:pt modelId="{3ED7DB0A-D479-464E-9182-AEC694AB5ED3}" type="sibTrans" cxnId="{89317C4C-DA6E-448A-9899-E39376172469}">
      <dgm:prSet/>
      <dgm:spPr/>
      <dgm:t>
        <a:bodyPr/>
        <a:lstStyle/>
        <a:p>
          <a:endParaRPr lang="zh-CN" altLang="en-US"/>
        </a:p>
      </dgm:t>
    </dgm:pt>
    <dgm:pt modelId="{AA14ECC6-44E4-45C0-B11A-813938D354B8}">
      <dgm:prSet phldrT="[文字]"/>
      <dgm:spPr>
        <a:solidFill>
          <a:srgbClr val="ED7D31"/>
        </a:solidFill>
      </dgm:spPr>
      <dgm:t>
        <a:bodyPr/>
        <a:lstStyle/>
        <a:p>
          <a:r>
            <a:rPr lang="en-US" altLang="zh-CN" dirty="0" smtClean="0"/>
            <a:t>Horizontal</a:t>
          </a:r>
          <a:endParaRPr lang="zh-CN" altLang="en-US" dirty="0"/>
        </a:p>
      </dgm:t>
    </dgm:pt>
    <dgm:pt modelId="{FAE391E0-B8EB-43D1-BFB2-1FBF114EF313}" type="parTrans" cxnId="{FBAB08D2-DA91-4C92-9FB8-8C3FE493E812}">
      <dgm:prSet/>
      <dgm:spPr>
        <a:ln w="38100">
          <a:solidFill>
            <a:schemeClr val="accent2">
              <a:lumMod val="75000"/>
            </a:schemeClr>
          </a:solidFill>
        </a:ln>
      </dgm:spPr>
      <dgm:t>
        <a:bodyPr/>
        <a:lstStyle/>
        <a:p>
          <a:endParaRPr lang="zh-CN" altLang="en-US"/>
        </a:p>
      </dgm:t>
    </dgm:pt>
    <dgm:pt modelId="{25F22757-2E5A-48E4-BB40-ED15392F776F}" type="sibTrans" cxnId="{FBAB08D2-DA91-4C92-9FB8-8C3FE493E812}">
      <dgm:prSet/>
      <dgm:spPr/>
      <dgm:t>
        <a:bodyPr/>
        <a:lstStyle/>
        <a:p>
          <a:endParaRPr lang="zh-CN" altLang="en-US"/>
        </a:p>
      </dgm:t>
    </dgm:pt>
    <dgm:pt modelId="{DD6930E0-7E86-4F8B-88AD-801026E33560}">
      <dgm:prSet phldrT="[文字]"/>
      <dgm:spPr>
        <a:solidFill>
          <a:srgbClr val="EA34E6"/>
        </a:solidFill>
      </dgm:spPr>
      <dgm:t>
        <a:bodyPr/>
        <a:lstStyle/>
        <a:p>
          <a:r>
            <a:rPr lang="en-US" altLang="zh-CN" dirty="0" smtClean="0"/>
            <a:t>Temporal</a:t>
          </a:r>
          <a:endParaRPr lang="zh-CN" altLang="en-US" dirty="0"/>
        </a:p>
      </dgm:t>
    </dgm:pt>
    <dgm:pt modelId="{10876331-F495-4E0E-9A47-4F88792AB051}" type="parTrans" cxnId="{7AC86BD0-ABCF-4E46-A9E0-0DD1FBF52113}">
      <dgm:prSet/>
      <dgm:spPr>
        <a:ln w="38100">
          <a:solidFill>
            <a:schemeClr val="accent2">
              <a:lumMod val="75000"/>
            </a:schemeClr>
          </a:solidFill>
        </a:ln>
      </dgm:spPr>
      <dgm:t>
        <a:bodyPr/>
        <a:lstStyle/>
        <a:p>
          <a:endParaRPr lang="zh-CN" altLang="en-US"/>
        </a:p>
      </dgm:t>
    </dgm:pt>
    <dgm:pt modelId="{A3A1DA08-5CA9-41C5-AE2B-E7D392ECB9D8}" type="sibTrans" cxnId="{7AC86BD0-ABCF-4E46-A9E0-0DD1FBF52113}">
      <dgm:prSet/>
      <dgm:spPr/>
      <dgm:t>
        <a:bodyPr/>
        <a:lstStyle/>
        <a:p>
          <a:endParaRPr lang="zh-CN" altLang="en-US"/>
        </a:p>
      </dgm:t>
    </dgm:pt>
    <dgm:pt modelId="{9807AD11-EC34-4C7C-8208-4586C25105E2}" type="pres">
      <dgm:prSet presAssocID="{DAF75C24-222D-4D96-8794-7651ED2B3C34}" presName="diagram" presStyleCnt="0">
        <dgm:presLayoutVars>
          <dgm:chPref val="1"/>
          <dgm:dir/>
          <dgm:animOne val="branch"/>
          <dgm:animLvl val="lvl"/>
          <dgm:resizeHandles val="exact"/>
        </dgm:presLayoutVars>
      </dgm:prSet>
      <dgm:spPr/>
      <dgm:t>
        <a:bodyPr/>
        <a:lstStyle/>
        <a:p>
          <a:endParaRPr lang="zh-CN" altLang="en-US"/>
        </a:p>
      </dgm:t>
    </dgm:pt>
    <dgm:pt modelId="{9239A4A8-CCA8-455D-AE33-1CC7BB15417C}" type="pres">
      <dgm:prSet presAssocID="{6B046342-A3F1-45C1-9AF0-0FE452736E8F}" presName="root1" presStyleCnt="0"/>
      <dgm:spPr/>
    </dgm:pt>
    <dgm:pt modelId="{1C27C8F6-348E-4975-9E67-E2556B7210DD}" type="pres">
      <dgm:prSet presAssocID="{6B046342-A3F1-45C1-9AF0-0FE452736E8F}" presName="LevelOneTextNode" presStyleLbl="node0" presStyleIdx="0" presStyleCnt="1">
        <dgm:presLayoutVars>
          <dgm:chPref val="3"/>
        </dgm:presLayoutVars>
      </dgm:prSet>
      <dgm:spPr/>
      <dgm:t>
        <a:bodyPr/>
        <a:lstStyle/>
        <a:p>
          <a:endParaRPr lang="zh-CN" altLang="en-US"/>
        </a:p>
      </dgm:t>
    </dgm:pt>
    <dgm:pt modelId="{9FB97E08-129F-48F3-A5F1-B625C9407422}" type="pres">
      <dgm:prSet presAssocID="{6B046342-A3F1-45C1-9AF0-0FE452736E8F}" presName="level2hierChild" presStyleCnt="0"/>
      <dgm:spPr/>
    </dgm:pt>
    <dgm:pt modelId="{8576E80B-B57E-4B13-AC53-30A831148223}" type="pres">
      <dgm:prSet presAssocID="{235CE364-7EFA-402A-A482-A5FD38BC7AB2}" presName="conn2-1" presStyleLbl="parChTrans1D2" presStyleIdx="0" presStyleCnt="2"/>
      <dgm:spPr/>
      <dgm:t>
        <a:bodyPr/>
        <a:lstStyle/>
        <a:p>
          <a:endParaRPr lang="zh-CN" altLang="en-US"/>
        </a:p>
      </dgm:t>
    </dgm:pt>
    <dgm:pt modelId="{4EE6088B-66CE-4E40-AD2F-3835B1CAF75E}" type="pres">
      <dgm:prSet presAssocID="{235CE364-7EFA-402A-A482-A5FD38BC7AB2}" presName="connTx" presStyleLbl="parChTrans1D2" presStyleIdx="0" presStyleCnt="2"/>
      <dgm:spPr/>
      <dgm:t>
        <a:bodyPr/>
        <a:lstStyle/>
        <a:p>
          <a:endParaRPr lang="zh-CN" altLang="en-US"/>
        </a:p>
      </dgm:t>
    </dgm:pt>
    <dgm:pt modelId="{81BF810F-6819-47FE-8D52-32C088D3B290}" type="pres">
      <dgm:prSet presAssocID="{A3258F74-4728-4B46-B496-3C1369B25C56}" presName="root2" presStyleCnt="0"/>
      <dgm:spPr/>
    </dgm:pt>
    <dgm:pt modelId="{59FE9715-6B73-4A08-A1E7-C50FA400E18B}" type="pres">
      <dgm:prSet presAssocID="{A3258F74-4728-4B46-B496-3C1369B25C56}" presName="LevelTwoTextNode" presStyleLbl="node2" presStyleIdx="0" presStyleCnt="2" custLinFactNeighborX="0" custLinFactNeighborY="-42307">
        <dgm:presLayoutVars>
          <dgm:chPref val="3"/>
        </dgm:presLayoutVars>
      </dgm:prSet>
      <dgm:spPr/>
      <dgm:t>
        <a:bodyPr/>
        <a:lstStyle/>
        <a:p>
          <a:endParaRPr lang="zh-CN" altLang="en-US"/>
        </a:p>
      </dgm:t>
    </dgm:pt>
    <dgm:pt modelId="{113E0C77-8692-4E71-84E0-B5FFAB26F958}" type="pres">
      <dgm:prSet presAssocID="{A3258F74-4728-4B46-B496-3C1369B25C56}" presName="level3hierChild" presStyleCnt="0"/>
      <dgm:spPr/>
    </dgm:pt>
    <dgm:pt modelId="{CD0D797C-D022-4C60-988A-ECF102B2D19E}" type="pres">
      <dgm:prSet presAssocID="{95F8BB4E-033A-46BF-8DCC-ADC4837C373F}" presName="conn2-1" presStyleLbl="parChTrans1D3" presStyleIdx="0" presStyleCnt="2"/>
      <dgm:spPr/>
      <dgm:t>
        <a:bodyPr/>
        <a:lstStyle/>
        <a:p>
          <a:endParaRPr lang="zh-CN" altLang="en-US"/>
        </a:p>
      </dgm:t>
    </dgm:pt>
    <dgm:pt modelId="{10E86F38-8D02-4E1A-96FB-6494B936C1BF}" type="pres">
      <dgm:prSet presAssocID="{95F8BB4E-033A-46BF-8DCC-ADC4837C373F}" presName="connTx" presStyleLbl="parChTrans1D3" presStyleIdx="0" presStyleCnt="2"/>
      <dgm:spPr/>
      <dgm:t>
        <a:bodyPr/>
        <a:lstStyle/>
        <a:p>
          <a:endParaRPr lang="zh-CN" altLang="en-US"/>
        </a:p>
      </dgm:t>
    </dgm:pt>
    <dgm:pt modelId="{CA7FF41B-3476-4FD8-9A03-3DC4A5C1AEA8}" type="pres">
      <dgm:prSet presAssocID="{0C067D00-3E0A-4982-B4B1-D4C41741D2E9}" presName="root2" presStyleCnt="0"/>
      <dgm:spPr/>
    </dgm:pt>
    <dgm:pt modelId="{B31009DB-17E2-45AC-9609-751EBACAAC04}" type="pres">
      <dgm:prSet presAssocID="{0C067D00-3E0A-4982-B4B1-D4C41741D2E9}" presName="LevelTwoTextNode" presStyleLbl="node3" presStyleIdx="0" presStyleCnt="2" custLinFactNeighborX="900" custLinFactNeighborY="-56956">
        <dgm:presLayoutVars>
          <dgm:chPref val="3"/>
        </dgm:presLayoutVars>
      </dgm:prSet>
      <dgm:spPr/>
      <dgm:t>
        <a:bodyPr/>
        <a:lstStyle/>
        <a:p>
          <a:endParaRPr lang="zh-CN" altLang="en-US"/>
        </a:p>
      </dgm:t>
    </dgm:pt>
    <dgm:pt modelId="{5D7F9BB4-7912-4C7A-8623-FA37E86B6AE5}" type="pres">
      <dgm:prSet presAssocID="{0C067D00-3E0A-4982-B4B1-D4C41741D2E9}" presName="level3hierChild" presStyleCnt="0"/>
      <dgm:spPr/>
    </dgm:pt>
    <dgm:pt modelId="{B7196123-0FB7-4A70-A104-1209F7102014}" type="pres">
      <dgm:prSet presAssocID="{FAE391E0-B8EB-43D1-BFB2-1FBF114EF313}" presName="conn2-1" presStyleLbl="parChTrans1D3" presStyleIdx="1" presStyleCnt="2"/>
      <dgm:spPr/>
      <dgm:t>
        <a:bodyPr/>
        <a:lstStyle/>
        <a:p>
          <a:endParaRPr lang="zh-CN" altLang="en-US"/>
        </a:p>
      </dgm:t>
    </dgm:pt>
    <dgm:pt modelId="{50C71C23-7543-4821-A4F8-5DD3288790FF}" type="pres">
      <dgm:prSet presAssocID="{FAE391E0-B8EB-43D1-BFB2-1FBF114EF313}" presName="connTx" presStyleLbl="parChTrans1D3" presStyleIdx="1" presStyleCnt="2"/>
      <dgm:spPr/>
      <dgm:t>
        <a:bodyPr/>
        <a:lstStyle/>
        <a:p>
          <a:endParaRPr lang="zh-CN" altLang="en-US"/>
        </a:p>
      </dgm:t>
    </dgm:pt>
    <dgm:pt modelId="{C6F3C284-3B5F-4B05-901D-706F11A7B178}" type="pres">
      <dgm:prSet presAssocID="{AA14ECC6-44E4-45C0-B11A-813938D354B8}" presName="root2" presStyleCnt="0"/>
      <dgm:spPr/>
    </dgm:pt>
    <dgm:pt modelId="{9BDEDA1A-346E-46BF-B51A-F829E62AE65D}" type="pres">
      <dgm:prSet presAssocID="{AA14ECC6-44E4-45C0-B11A-813938D354B8}" presName="LevelTwoTextNode" presStyleLbl="node3" presStyleIdx="1" presStyleCnt="2" custLinFactNeighborX="2" custLinFactNeighborY="-51972">
        <dgm:presLayoutVars>
          <dgm:chPref val="3"/>
        </dgm:presLayoutVars>
      </dgm:prSet>
      <dgm:spPr/>
      <dgm:t>
        <a:bodyPr/>
        <a:lstStyle/>
        <a:p>
          <a:endParaRPr lang="zh-CN" altLang="en-US"/>
        </a:p>
      </dgm:t>
    </dgm:pt>
    <dgm:pt modelId="{C7CC6EEE-48FD-42C7-96DE-D8A5E6A5D3A7}" type="pres">
      <dgm:prSet presAssocID="{AA14ECC6-44E4-45C0-B11A-813938D354B8}" presName="level3hierChild" presStyleCnt="0"/>
      <dgm:spPr/>
    </dgm:pt>
    <dgm:pt modelId="{F1F47071-04A6-486D-A284-AEC915D21AC1}" type="pres">
      <dgm:prSet presAssocID="{10876331-F495-4E0E-9A47-4F88792AB051}" presName="conn2-1" presStyleLbl="parChTrans1D2" presStyleIdx="1" presStyleCnt="2"/>
      <dgm:spPr/>
      <dgm:t>
        <a:bodyPr/>
        <a:lstStyle/>
        <a:p>
          <a:endParaRPr lang="zh-CN" altLang="en-US"/>
        </a:p>
      </dgm:t>
    </dgm:pt>
    <dgm:pt modelId="{08897BCB-30AA-422B-ABAB-656675668727}" type="pres">
      <dgm:prSet presAssocID="{10876331-F495-4E0E-9A47-4F88792AB051}" presName="connTx" presStyleLbl="parChTrans1D2" presStyleIdx="1" presStyleCnt="2"/>
      <dgm:spPr/>
      <dgm:t>
        <a:bodyPr/>
        <a:lstStyle/>
        <a:p>
          <a:endParaRPr lang="zh-CN" altLang="en-US"/>
        </a:p>
      </dgm:t>
    </dgm:pt>
    <dgm:pt modelId="{B42A7576-0DC5-42CF-B6FB-998A4A47DADD}" type="pres">
      <dgm:prSet presAssocID="{DD6930E0-7E86-4F8B-88AD-801026E33560}" presName="root2" presStyleCnt="0"/>
      <dgm:spPr/>
    </dgm:pt>
    <dgm:pt modelId="{726C0DE8-1AE2-4F01-9695-051E6E55ED56}" type="pres">
      <dgm:prSet presAssocID="{DD6930E0-7E86-4F8B-88AD-801026E33560}" presName="LevelTwoTextNode" presStyleLbl="node2" presStyleIdx="1" presStyleCnt="2" custLinFactNeighborX="6085" custLinFactNeighborY="9852">
        <dgm:presLayoutVars>
          <dgm:chPref val="3"/>
        </dgm:presLayoutVars>
      </dgm:prSet>
      <dgm:spPr/>
      <dgm:t>
        <a:bodyPr/>
        <a:lstStyle/>
        <a:p>
          <a:endParaRPr lang="zh-CN" altLang="en-US"/>
        </a:p>
      </dgm:t>
    </dgm:pt>
    <dgm:pt modelId="{94FE2DE3-AE3B-4209-BCAA-A916C9E724D7}" type="pres">
      <dgm:prSet presAssocID="{DD6930E0-7E86-4F8B-88AD-801026E33560}" presName="level3hierChild" presStyleCnt="0"/>
      <dgm:spPr/>
    </dgm:pt>
  </dgm:ptLst>
  <dgm:cxnLst>
    <dgm:cxn modelId="{A523D9A4-AE9E-42A6-8E7D-18BE3DAF800F}" type="presOf" srcId="{DAF75C24-222D-4D96-8794-7651ED2B3C34}" destId="{9807AD11-EC34-4C7C-8208-4586C25105E2}" srcOrd="0" destOrd="0" presId="urn:microsoft.com/office/officeart/2005/8/layout/hierarchy2"/>
    <dgm:cxn modelId="{1EC151A2-208F-4919-BE64-A6BE5470B5AA}" srcId="{DAF75C24-222D-4D96-8794-7651ED2B3C34}" destId="{6B046342-A3F1-45C1-9AF0-0FE452736E8F}" srcOrd="0" destOrd="0" parTransId="{5A723471-A0BB-4845-9920-C54D35B2D34C}" sibTransId="{650DD219-4657-44DF-B105-2390718A6B25}"/>
    <dgm:cxn modelId="{626D30A6-4CCA-4CB0-8285-E55525A0B9C4}" type="presOf" srcId="{235CE364-7EFA-402A-A482-A5FD38BC7AB2}" destId="{8576E80B-B57E-4B13-AC53-30A831148223}" srcOrd="0" destOrd="0" presId="urn:microsoft.com/office/officeart/2005/8/layout/hierarchy2"/>
    <dgm:cxn modelId="{74AD8A1E-E1A1-4073-AB83-DD017EC3B743}" type="presOf" srcId="{235CE364-7EFA-402A-A482-A5FD38BC7AB2}" destId="{4EE6088B-66CE-4E40-AD2F-3835B1CAF75E}" srcOrd="1" destOrd="0" presId="urn:microsoft.com/office/officeart/2005/8/layout/hierarchy2"/>
    <dgm:cxn modelId="{FBAB08D2-DA91-4C92-9FB8-8C3FE493E812}" srcId="{A3258F74-4728-4B46-B496-3C1369B25C56}" destId="{AA14ECC6-44E4-45C0-B11A-813938D354B8}" srcOrd="1" destOrd="0" parTransId="{FAE391E0-B8EB-43D1-BFB2-1FBF114EF313}" sibTransId="{25F22757-2E5A-48E4-BB40-ED15392F776F}"/>
    <dgm:cxn modelId="{89317C4C-DA6E-448A-9899-E39376172469}" srcId="{A3258F74-4728-4B46-B496-3C1369B25C56}" destId="{0C067D00-3E0A-4982-B4B1-D4C41741D2E9}" srcOrd="0" destOrd="0" parTransId="{95F8BB4E-033A-46BF-8DCC-ADC4837C373F}" sibTransId="{3ED7DB0A-D479-464E-9182-AEC694AB5ED3}"/>
    <dgm:cxn modelId="{91F27533-7756-4567-8E5B-6DFB0318A5F7}" type="presOf" srcId="{FAE391E0-B8EB-43D1-BFB2-1FBF114EF313}" destId="{50C71C23-7543-4821-A4F8-5DD3288790FF}" srcOrd="1" destOrd="0" presId="urn:microsoft.com/office/officeart/2005/8/layout/hierarchy2"/>
    <dgm:cxn modelId="{84043B6D-2454-4235-A091-B703C8D28126}" type="presOf" srcId="{6B046342-A3F1-45C1-9AF0-0FE452736E8F}" destId="{1C27C8F6-348E-4975-9E67-E2556B7210DD}" srcOrd="0" destOrd="0" presId="urn:microsoft.com/office/officeart/2005/8/layout/hierarchy2"/>
    <dgm:cxn modelId="{6534DCEF-030E-4821-8EB7-AA88B5382681}" type="presOf" srcId="{0C067D00-3E0A-4982-B4B1-D4C41741D2E9}" destId="{B31009DB-17E2-45AC-9609-751EBACAAC04}" srcOrd="0" destOrd="0" presId="urn:microsoft.com/office/officeart/2005/8/layout/hierarchy2"/>
    <dgm:cxn modelId="{11BC1EF2-F63F-4385-9CBB-72A5B5154327}" type="presOf" srcId="{10876331-F495-4E0E-9A47-4F88792AB051}" destId="{08897BCB-30AA-422B-ABAB-656675668727}" srcOrd="1" destOrd="0" presId="urn:microsoft.com/office/officeart/2005/8/layout/hierarchy2"/>
    <dgm:cxn modelId="{63E4C8CE-7B50-4CBE-A139-F49387241877}" type="presOf" srcId="{A3258F74-4728-4B46-B496-3C1369B25C56}" destId="{59FE9715-6B73-4A08-A1E7-C50FA400E18B}" srcOrd="0" destOrd="0" presId="urn:microsoft.com/office/officeart/2005/8/layout/hierarchy2"/>
    <dgm:cxn modelId="{A3AC0F03-A601-4C79-8630-9820AE0C9B74}" type="presOf" srcId="{DD6930E0-7E86-4F8B-88AD-801026E33560}" destId="{726C0DE8-1AE2-4F01-9695-051E6E55ED56}" srcOrd="0" destOrd="0" presId="urn:microsoft.com/office/officeart/2005/8/layout/hierarchy2"/>
    <dgm:cxn modelId="{627BD5EA-6CEE-4A21-9127-11C50CAFA3C6}" type="presOf" srcId="{AA14ECC6-44E4-45C0-B11A-813938D354B8}" destId="{9BDEDA1A-346E-46BF-B51A-F829E62AE65D}" srcOrd="0" destOrd="0" presId="urn:microsoft.com/office/officeart/2005/8/layout/hierarchy2"/>
    <dgm:cxn modelId="{8FD3AA43-704E-4156-AAE1-838323FC8E6A}" type="presOf" srcId="{95F8BB4E-033A-46BF-8DCC-ADC4837C373F}" destId="{10E86F38-8D02-4E1A-96FB-6494B936C1BF}" srcOrd="1" destOrd="0" presId="urn:microsoft.com/office/officeart/2005/8/layout/hierarchy2"/>
    <dgm:cxn modelId="{A416AF81-5DF1-4CE5-95C0-F630037BE0A4}" type="presOf" srcId="{FAE391E0-B8EB-43D1-BFB2-1FBF114EF313}" destId="{B7196123-0FB7-4A70-A104-1209F7102014}" srcOrd="0" destOrd="0" presId="urn:microsoft.com/office/officeart/2005/8/layout/hierarchy2"/>
    <dgm:cxn modelId="{E0EED4A2-5D33-4F1E-84EF-364FB938D993}" srcId="{6B046342-A3F1-45C1-9AF0-0FE452736E8F}" destId="{A3258F74-4728-4B46-B496-3C1369B25C56}" srcOrd="0" destOrd="0" parTransId="{235CE364-7EFA-402A-A482-A5FD38BC7AB2}" sibTransId="{70C05414-B16A-4E8E-960D-BBD0BA35C251}"/>
    <dgm:cxn modelId="{B8AACEB0-B3AE-4613-A529-9B43263163B4}" type="presOf" srcId="{95F8BB4E-033A-46BF-8DCC-ADC4837C373F}" destId="{CD0D797C-D022-4C60-988A-ECF102B2D19E}" srcOrd="0" destOrd="0" presId="urn:microsoft.com/office/officeart/2005/8/layout/hierarchy2"/>
    <dgm:cxn modelId="{7AC86BD0-ABCF-4E46-A9E0-0DD1FBF52113}" srcId="{6B046342-A3F1-45C1-9AF0-0FE452736E8F}" destId="{DD6930E0-7E86-4F8B-88AD-801026E33560}" srcOrd="1" destOrd="0" parTransId="{10876331-F495-4E0E-9A47-4F88792AB051}" sibTransId="{A3A1DA08-5CA9-41C5-AE2B-E7D392ECB9D8}"/>
    <dgm:cxn modelId="{691A9651-89CF-45DD-AC0C-627311FB3A57}" type="presOf" srcId="{10876331-F495-4E0E-9A47-4F88792AB051}" destId="{F1F47071-04A6-486D-A284-AEC915D21AC1}" srcOrd="0" destOrd="0" presId="urn:microsoft.com/office/officeart/2005/8/layout/hierarchy2"/>
    <dgm:cxn modelId="{A781B9F4-E9D3-40CE-B70D-4863AF4E29D2}" type="presParOf" srcId="{9807AD11-EC34-4C7C-8208-4586C25105E2}" destId="{9239A4A8-CCA8-455D-AE33-1CC7BB15417C}" srcOrd="0" destOrd="0" presId="urn:microsoft.com/office/officeart/2005/8/layout/hierarchy2"/>
    <dgm:cxn modelId="{9DCFEDE7-1518-422E-ACDA-7D7EE24CA78C}" type="presParOf" srcId="{9239A4A8-CCA8-455D-AE33-1CC7BB15417C}" destId="{1C27C8F6-348E-4975-9E67-E2556B7210DD}" srcOrd="0" destOrd="0" presId="urn:microsoft.com/office/officeart/2005/8/layout/hierarchy2"/>
    <dgm:cxn modelId="{7CA85883-3D77-4456-B6F5-B99005092DF2}" type="presParOf" srcId="{9239A4A8-CCA8-455D-AE33-1CC7BB15417C}" destId="{9FB97E08-129F-48F3-A5F1-B625C9407422}" srcOrd="1" destOrd="0" presId="urn:microsoft.com/office/officeart/2005/8/layout/hierarchy2"/>
    <dgm:cxn modelId="{E19FF997-A98A-4F69-B241-331C4238EFD2}" type="presParOf" srcId="{9FB97E08-129F-48F3-A5F1-B625C9407422}" destId="{8576E80B-B57E-4B13-AC53-30A831148223}" srcOrd="0" destOrd="0" presId="urn:microsoft.com/office/officeart/2005/8/layout/hierarchy2"/>
    <dgm:cxn modelId="{3CBB15A1-2C72-4836-B006-4ADF97E5486B}" type="presParOf" srcId="{8576E80B-B57E-4B13-AC53-30A831148223}" destId="{4EE6088B-66CE-4E40-AD2F-3835B1CAF75E}" srcOrd="0" destOrd="0" presId="urn:microsoft.com/office/officeart/2005/8/layout/hierarchy2"/>
    <dgm:cxn modelId="{9D55F91F-08A0-41DE-8F54-0994F5905EEC}" type="presParOf" srcId="{9FB97E08-129F-48F3-A5F1-B625C9407422}" destId="{81BF810F-6819-47FE-8D52-32C088D3B290}" srcOrd="1" destOrd="0" presId="urn:microsoft.com/office/officeart/2005/8/layout/hierarchy2"/>
    <dgm:cxn modelId="{85FF2705-C878-41E2-85FD-4E7DEFB48227}" type="presParOf" srcId="{81BF810F-6819-47FE-8D52-32C088D3B290}" destId="{59FE9715-6B73-4A08-A1E7-C50FA400E18B}" srcOrd="0" destOrd="0" presId="urn:microsoft.com/office/officeart/2005/8/layout/hierarchy2"/>
    <dgm:cxn modelId="{4C918431-F401-41EB-8556-B45AC897EC7A}" type="presParOf" srcId="{81BF810F-6819-47FE-8D52-32C088D3B290}" destId="{113E0C77-8692-4E71-84E0-B5FFAB26F958}" srcOrd="1" destOrd="0" presId="urn:microsoft.com/office/officeart/2005/8/layout/hierarchy2"/>
    <dgm:cxn modelId="{D4CD49D0-57C9-4F59-B6E3-ED3BADF7FEEA}" type="presParOf" srcId="{113E0C77-8692-4E71-84E0-B5FFAB26F958}" destId="{CD0D797C-D022-4C60-988A-ECF102B2D19E}" srcOrd="0" destOrd="0" presId="urn:microsoft.com/office/officeart/2005/8/layout/hierarchy2"/>
    <dgm:cxn modelId="{925D0BF7-69DF-4FE0-802D-445A921F3A4A}" type="presParOf" srcId="{CD0D797C-D022-4C60-988A-ECF102B2D19E}" destId="{10E86F38-8D02-4E1A-96FB-6494B936C1BF}" srcOrd="0" destOrd="0" presId="urn:microsoft.com/office/officeart/2005/8/layout/hierarchy2"/>
    <dgm:cxn modelId="{76D951CD-0D02-495F-A701-ED99838C12B7}" type="presParOf" srcId="{113E0C77-8692-4E71-84E0-B5FFAB26F958}" destId="{CA7FF41B-3476-4FD8-9A03-3DC4A5C1AEA8}" srcOrd="1" destOrd="0" presId="urn:microsoft.com/office/officeart/2005/8/layout/hierarchy2"/>
    <dgm:cxn modelId="{1DE3653F-1764-43D9-A4F2-C4EB1E206E61}" type="presParOf" srcId="{CA7FF41B-3476-4FD8-9A03-3DC4A5C1AEA8}" destId="{B31009DB-17E2-45AC-9609-751EBACAAC04}" srcOrd="0" destOrd="0" presId="urn:microsoft.com/office/officeart/2005/8/layout/hierarchy2"/>
    <dgm:cxn modelId="{FC4E65DA-64D2-4BFC-8244-8F29EE003303}" type="presParOf" srcId="{CA7FF41B-3476-4FD8-9A03-3DC4A5C1AEA8}" destId="{5D7F9BB4-7912-4C7A-8623-FA37E86B6AE5}" srcOrd="1" destOrd="0" presId="urn:microsoft.com/office/officeart/2005/8/layout/hierarchy2"/>
    <dgm:cxn modelId="{A900A3F7-5C85-4C52-B871-3EEA4934369D}" type="presParOf" srcId="{113E0C77-8692-4E71-84E0-B5FFAB26F958}" destId="{B7196123-0FB7-4A70-A104-1209F7102014}" srcOrd="2" destOrd="0" presId="urn:microsoft.com/office/officeart/2005/8/layout/hierarchy2"/>
    <dgm:cxn modelId="{3A0B8F0A-101F-4FBF-B2E4-78D2B04787F0}" type="presParOf" srcId="{B7196123-0FB7-4A70-A104-1209F7102014}" destId="{50C71C23-7543-4821-A4F8-5DD3288790FF}" srcOrd="0" destOrd="0" presId="urn:microsoft.com/office/officeart/2005/8/layout/hierarchy2"/>
    <dgm:cxn modelId="{0BFDFDF3-C8B1-466E-A247-D0599048E26A}" type="presParOf" srcId="{113E0C77-8692-4E71-84E0-B5FFAB26F958}" destId="{C6F3C284-3B5F-4B05-901D-706F11A7B178}" srcOrd="3" destOrd="0" presId="urn:microsoft.com/office/officeart/2005/8/layout/hierarchy2"/>
    <dgm:cxn modelId="{9A28B1DC-4AC7-42F1-B880-85EE71B1673E}" type="presParOf" srcId="{C6F3C284-3B5F-4B05-901D-706F11A7B178}" destId="{9BDEDA1A-346E-46BF-B51A-F829E62AE65D}" srcOrd="0" destOrd="0" presId="urn:microsoft.com/office/officeart/2005/8/layout/hierarchy2"/>
    <dgm:cxn modelId="{5BCC04AF-1616-4589-BD4A-D0AB5574F9DE}" type="presParOf" srcId="{C6F3C284-3B5F-4B05-901D-706F11A7B178}" destId="{C7CC6EEE-48FD-42C7-96DE-D8A5E6A5D3A7}" srcOrd="1" destOrd="0" presId="urn:microsoft.com/office/officeart/2005/8/layout/hierarchy2"/>
    <dgm:cxn modelId="{064206EC-1B7C-456A-B33C-5C5112A834D0}" type="presParOf" srcId="{9FB97E08-129F-48F3-A5F1-B625C9407422}" destId="{F1F47071-04A6-486D-A284-AEC915D21AC1}" srcOrd="2" destOrd="0" presId="urn:microsoft.com/office/officeart/2005/8/layout/hierarchy2"/>
    <dgm:cxn modelId="{7C19E235-2F31-49CA-8617-CF0C88F49AE9}" type="presParOf" srcId="{F1F47071-04A6-486D-A284-AEC915D21AC1}" destId="{08897BCB-30AA-422B-ABAB-656675668727}" srcOrd="0" destOrd="0" presId="urn:microsoft.com/office/officeart/2005/8/layout/hierarchy2"/>
    <dgm:cxn modelId="{CD79CED1-7143-4104-8559-FADEA5751E66}" type="presParOf" srcId="{9FB97E08-129F-48F3-A5F1-B625C9407422}" destId="{B42A7576-0DC5-42CF-B6FB-998A4A47DADD}" srcOrd="3" destOrd="0" presId="urn:microsoft.com/office/officeart/2005/8/layout/hierarchy2"/>
    <dgm:cxn modelId="{88E23F36-9034-4042-BCCB-8B7931E3B0FC}" type="presParOf" srcId="{B42A7576-0DC5-42CF-B6FB-998A4A47DADD}" destId="{726C0DE8-1AE2-4F01-9695-051E6E55ED56}" srcOrd="0" destOrd="0" presId="urn:microsoft.com/office/officeart/2005/8/layout/hierarchy2"/>
    <dgm:cxn modelId="{3A9E0654-0C19-4C25-BA65-EA56DA3F3977}" type="presParOf" srcId="{B42A7576-0DC5-42CF-B6FB-998A4A47DADD}" destId="{94FE2DE3-AE3B-4209-BCAA-A916C9E724D7}"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7C8F6-348E-4975-9E67-E2556B7210DD}">
      <dsp:nvSpPr>
        <dsp:cNvPr id="0" name=""/>
        <dsp:cNvSpPr/>
      </dsp:nvSpPr>
      <dsp:spPr>
        <a:xfrm>
          <a:off x="8801" y="237359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Cosmology</a:t>
          </a:r>
          <a:endParaRPr lang="zh-CN" altLang="en-US" sz="4500" kern="1200" dirty="0"/>
        </a:p>
      </dsp:txBody>
      <dsp:txXfrm>
        <a:off x="48545" y="2413335"/>
        <a:ext cx="2634450" cy="1277481"/>
      </dsp:txXfrm>
    </dsp:sp>
    <dsp:sp modelId="{8576E80B-B57E-4B13-AC53-30A831148223}">
      <dsp:nvSpPr>
        <dsp:cNvPr id="0" name=""/>
        <dsp:cNvSpPr/>
      </dsp:nvSpPr>
      <dsp:spPr>
        <a:xfrm rot="18522829">
          <a:off x="2397665" y="2351961"/>
          <a:ext cx="1735724" cy="45878"/>
        </a:xfrm>
        <a:custGeom>
          <a:avLst/>
          <a:gdLst/>
          <a:ahLst/>
          <a:cxnLst/>
          <a:rect l="0" t="0" r="0" b="0"/>
          <a:pathLst>
            <a:path>
              <a:moveTo>
                <a:pt x="0" y="22939"/>
              </a:moveTo>
              <a:lnTo>
                <a:pt x="1735724"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3222134" y="2331507"/>
        <a:ext cx="86786" cy="86786"/>
      </dsp:txXfrm>
    </dsp:sp>
    <dsp:sp modelId="{59FE9715-6B73-4A08-A1E7-C50FA400E18B}">
      <dsp:nvSpPr>
        <dsp:cNvPr id="0" name=""/>
        <dsp:cNvSpPr/>
      </dsp:nvSpPr>
      <dsp:spPr>
        <a:xfrm>
          <a:off x="3808315" y="101924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Spatial</a:t>
          </a:r>
          <a:endParaRPr lang="zh-CN" altLang="en-US" sz="4500" kern="1200" dirty="0"/>
        </a:p>
      </dsp:txBody>
      <dsp:txXfrm>
        <a:off x="3848059" y="1058985"/>
        <a:ext cx="2634450" cy="1277481"/>
      </dsp:txXfrm>
    </dsp:sp>
    <dsp:sp modelId="{CD0D797C-D022-4C60-988A-ECF102B2D19E}">
      <dsp:nvSpPr>
        <dsp:cNvPr id="0" name=""/>
        <dsp:cNvSpPr/>
      </dsp:nvSpPr>
      <dsp:spPr>
        <a:xfrm rot="19091033">
          <a:off x="6335245" y="1185266"/>
          <a:ext cx="1468393" cy="45878"/>
        </a:xfrm>
        <a:custGeom>
          <a:avLst/>
          <a:gdLst/>
          <a:ahLst/>
          <a:cxnLst/>
          <a:rect l="0" t="0" r="0" b="0"/>
          <a:pathLst>
            <a:path>
              <a:moveTo>
                <a:pt x="0" y="22939"/>
              </a:moveTo>
              <a:lnTo>
                <a:pt x="146839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2732" y="1171496"/>
        <a:ext cx="73419" cy="73419"/>
      </dsp:txXfrm>
    </dsp:sp>
    <dsp:sp modelId="{B31009DB-17E2-45AC-9609-751EBACAAC04}">
      <dsp:nvSpPr>
        <dsp:cNvPr id="0" name=""/>
        <dsp:cNvSpPr/>
      </dsp:nvSpPr>
      <dsp:spPr>
        <a:xfrm>
          <a:off x="7616630" y="4020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Vertical</a:t>
          </a:r>
          <a:endParaRPr lang="zh-CN" altLang="en-US" sz="4500" kern="1200" dirty="0"/>
        </a:p>
      </dsp:txBody>
      <dsp:txXfrm>
        <a:off x="7656374" y="79945"/>
        <a:ext cx="2634450" cy="1277481"/>
      </dsp:txXfrm>
    </dsp:sp>
    <dsp:sp modelId="{B7196123-0FB7-4A70-A104-1209F7102014}">
      <dsp:nvSpPr>
        <dsp:cNvPr id="0" name=""/>
        <dsp:cNvSpPr/>
      </dsp:nvSpPr>
      <dsp:spPr>
        <a:xfrm rot="1852531">
          <a:off x="6432626" y="1999339"/>
          <a:ext cx="1264883" cy="45878"/>
        </a:xfrm>
        <a:custGeom>
          <a:avLst/>
          <a:gdLst/>
          <a:ahLst/>
          <a:cxnLst/>
          <a:rect l="0" t="0" r="0" b="0"/>
          <a:pathLst>
            <a:path>
              <a:moveTo>
                <a:pt x="0" y="22939"/>
              </a:moveTo>
              <a:lnTo>
                <a:pt x="126488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3446" y="1990656"/>
        <a:ext cx="63244" cy="63244"/>
      </dsp:txXfrm>
    </dsp:sp>
    <dsp:sp modelId="{9BDEDA1A-346E-46BF-B51A-F829E62AE65D}">
      <dsp:nvSpPr>
        <dsp:cNvPr id="0" name=""/>
        <dsp:cNvSpPr/>
      </dsp:nvSpPr>
      <dsp:spPr>
        <a:xfrm>
          <a:off x="7607883" y="1668347"/>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Horizontal</a:t>
          </a:r>
          <a:endParaRPr lang="zh-CN" altLang="en-US" sz="4500" kern="1200" dirty="0"/>
        </a:p>
      </dsp:txBody>
      <dsp:txXfrm>
        <a:off x="7647627" y="1708091"/>
        <a:ext cx="2634450" cy="1277481"/>
      </dsp:txXfrm>
    </dsp:sp>
    <dsp:sp modelId="{F1F47071-04A6-486D-A284-AEC915D21AC1}">
      <dsp:nvSpPr>
        <dsp:cNvPr id="0" name=""/>
        <dsp:cNvSpPr/>
      </dsp:nvSpPr>
      <dsp:spPr>
        <a:xfrm rot="2169418">
          <a:off x="2573567" y="3486109"/>
          <a:ext cx="1549062" cy="45878"/>
        </a:xfrm>
        <a:custGeom>
          <a:avLst/>
          <a:gdLst/>
          <a:ahLst/>
          <a:cxnLst/>
          <a:rect l="0" t="0" r="0" b="0"/>
          <a:pathLst>
            <a:path>
              <a:moveTo>
                <a:pt x="0" y="22939"/>
              </a:moveTo>
              <a:lnTo>
                <a:pt x="1549062"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309372" y="3470322"/>
        <a:ext cx="77453" cy="77453"/>
      </dsp:txXfrm>
    </dsp:sp>
    <dsp:sp modelId="{726C0DE8-1AE2-4F01-9695-051E6E55ED56}">
      <dsp:nvSpPr>
        <dsp:cNvPr id="0" name=""/>
        <dsp:cNvSpPr/>
      </dsp:nvSpPr>
      <dsp:spPr>
        <a:xfrm>
          <a:off x="3973458" y="3287537"/>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Temporal</a:t>
          </a:r>
          <a:endParaRPr lang="zh-CN" altLang="en-US" sz="4500" kern="1200" dirty="0"/>
        </a:p>
      </dsp:txBody>
      <dsp:txXfrm>
        <a:off x="4013202" y="3327281"/>
        <a:ext cx="2634450" cy="12774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7C8F6-348E-4975-9E67-E2556B7210DD}">
      <dsp:nvSpPr>
        <dsp:cNvPr id="0" name=""/>
        <dsp:cNvSpPr/>
      </dsp:nvSpPr>
      <dsp:spPr>
        <a:xfrm>
          <a:off x="8801" y="237359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Cosmology</a:t>
          </a:r>
          <a:endParaRPr lang="zh-CN" altLang="en-US" sz="4500" kern="1200" dirty="0"/>
        </a:p>
      </dsp:txBody>
      <dsp:txXfrm>
        <a:off x="48545" y="2413335"/>
        <a:ext cx="2634450" cy="1277481"/>
      </dsp:txXfrm>
    </dsp:sp>
    <dsp:sp modelId="{8576E80B-B57E-4B13-AC53-30A831148223}">
      <dsp:nvSpPr>
        <dsp:cNvPr id="0" name=""/>
        <dsp:cNvSpPr/>
      </dsp:nvSpPr>
      <dsp:spPr>
        <a:xfrm rot="18522829">
          <a:off x="2397665" y="2351961"/>
          <a:ext cx="1735724" cy="45878"/>
        </a:xfrm>
        <a:custGeom>
          <a:avLst/>
          <a:gdLst/>
          <a:ahLst/>
          <a:cxnLst/>
          <a:rect l="0" t="0" r="0" b="0"/>
          <a:pathLst>
            <a:path>
              <a:moveTo>
                <a:pt x="0" y="22939"/>
              </a:moveTo>
              <a:lnTo>
                <a:pt x="1735724"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3222134" y="2331507"/>
        <a:ext cx="86786" cy="86786"/>
      </dsp:txXfrm>
    </dsp:sp>
    <dsp:sp modelId="{59FE9715-6B73-4A08-A1E7-C50FA400E18B}">
      <dsp:nvSpPr>
        <dsp:cNvPr id="0" name=""/>
        <dsp:cNvSpPr/>
      </dsp:nvSpPr>
      <dsp:spPr>
        <a:xfrm>
          <a:off x="3808315" y="101924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Spatial</a:t>
          </a:r>
          <a:endParaRPr lang="zh-CN" altLang="en-US" sz="4500" kern="1200" dirty="0"/>
        </a:p>
      </dsp:txBody>
      <dsp:txXfrm>
        <a:off x="3848059" y="1058985"/>
        <a:ext cx="2634450" cy="1277481"/>
      </dsp:txXfrm>
    </dsp:sp>
    <dsp:sp modelId="{CD0D797C-D022-4C60-988A-ECF102B2D19E}">
      <dsp:nvSpPr>
        <dsp:cNvPr id="0" name=""/>
        <dsp:cNvSpPr/>
      </dsp:nvSpPr>
      <dsp:spPr>
        <a:xfrm rot="19091033">
          <a:off x="6335245" y="1185266"/>
          <a:ext cx="1468393" cy="45878"/>
        </a:xfrm>
        <a:custGeom>
          <a:avLst/>
          <a:gdLst/>
          <a:ahLst/>
          <a:cxnLst/>
          <a:rect l="0" t="0" r="0" b="0"/>
          <a:pathLst>
            <a:path>
              <a:moveTo>
                <a:pt x="0" y="22939"/>
              </a:moveTo>
              <a:lnTo>
                <a:pt x="146839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2732" y="1171496"/>
        <a:ext cx="73419" cy="73419"/>
      </dsp:txXfrm>
    </dsp:sp>
    <dsp:sp modelId="{B31009DB-17E2-45AC-9609-751EBACAAC04}">
      <dsp:nvSpPr>
        <dsp:cNvPr id="0" name=""/>
        <dsp:cNvSpPr/>
      </dsp:nvSpPr>
      <dsp:spPr>
        <a:xfrm>
          <a:off x="7616630" y="4020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Vertical</a:t>
          </a:r>
          <a:endParaRPr lang="zh-CN" altLang="en-US" sz="4500" kern="1200" dirty="0"/>
        </a:p>
      </dsp:txBody>
      <dsp:txXfrm>
        <a:off x="7656374" y="79945"/>
        <a:ext cx="2634450" cy="1277481"/>
      </dsp:txXfrm>
    </dsp:sp>
    <dsp:sp modelId="{B7196123-0FB7-4A70-A104-1209F7102014}">
      <dsp:nvSpPr>
        <dsp:cNvPr id="0" name=""/>
        <dsp:cNvSpPr/>
      </dsp:nvSpPr>
      <dsp:spPr>
        <a:xfrm rot="1852531">
          <a:off x="6432626" y="1999339"/>
          <a:ext cx="1264883" cy="45878"/>
        </a:xfrm>
        <a:custGeom>
          <a:avLst/>
          <a:gdLst/>
          <a:ahLst/>
          <a:cxnLst/>
          <a:rect l="0" t="0" r="0" b="0"/>
          <a:pathLst>
            <a:path>
              <a:moveTo>
                <a:pt x="0" y="22939"/>
              </a:moveTo>
              <a:lnTo>
                <a:pt x="126488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3446" y="1990656"/>
        <a:ext cx="63244" cy="63244"/>
      </dsp:txXfrm>
    </dsp:sp>
    <dsp:sp modelId="{9BDEDA1A-346E-46BF-B51A-F829E62AE65D}">
      <dsp:nvSpPr>
        <dsp:cNvPr id="0" name=""/>
        <dsp:cNvSpPr/>
      </dsp:nvSpPr>
      <dsp:spPr>
        <a:xfrm>
          <a:off x="7607883" y="1668347"/>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Horizontal</a:t>
          </a:r>
          <a:endParaRPr lang="zh-CN" altLang="en-US" sz="4500" kern="1200" dirty="0"/>
        </a:p>
      </dsp:txBody>
      <dsp:txXfrm>
        <a:off x="7647627" y="1708091"/>
        <a:ext cx="2634450" cy="1277481"/>
      </dsp:txXfrm>
    </dsp:sp>
    <dsp:sp modelId="{F1F47071-04A6-486D-A284-AEC915D21AC1}">
      <dsp:nvSpPr>
        <dsp:cNvPr id="0" name=""/>
        <dsp:cNvSpPr/>
      </dsp:nvSpPr>
      <dsp:spPr>
        <a:xfrm rot="2169418">
          <a:off x="2573567" y="3486109"/>
          <a:ext cx="1549062" cy="45878"/>
        </a:xfrm>
        <a:custGeom>
          <a:avLst/>
          <a:gdLst/>
          <a:ahLst/>
          <a:cxnLst/>
          <a:rect l="0" t="0" r="0" b="0"/>
          <a:pathLst>
            <a:path>
              <a:moveTo>
                <a:pt x="0" y="22939"/>
              </a:moveTo>
              <a:lnTo>
                <a:pt x="1549062"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309372" y="3470322"/>
        <a:ext cx="77453" cy="77453"/>
      </dsp:txXfrm>
    </dsp:sp>
    <dsp:sp modelId="{726C0DE8-1AE2-4F01-9695-051E6E55ED56}">
      <dsp:nvSpPr>
        <dsp:cNvPr id="0" name=""/>
        <dsp:cNvSpPr/>
      </dsp:nvSpPr>
      <dsp:spPr>
        <a:xfrm>
          <a:off x="3973458" y="3287537"/>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Temporal</a:t>
          </a:r>
          <a:endParaRPr lang="zh-CN" altLang="en-US" sz="4500" kern="1200" dirty="0"/>
        </a:p>
      </dsp:txBody>
      <dsp:txXfrm>
        <a:off x="4013202" y="3327281"/>
        <a:ext cx="2634450" cy="12774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7C8F6-348E-4975-9E67-E2556B7210DD}">
      <dsp:nvSpPr>
        <dsp:cNvPr id="0" name=""/>
        <dsp:cNvSpPr/>
      </dsp:nvSpPr>
      <dsp:spPr>
        <a:xfrm>
          <a:off x="8801" y="237359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Cosmology</a:t>
          </a:r>
          <a:endParaRPr lang="zh-CN" altLang="en-US" sz="4500" kern="1200" dirty="0"/>
        </a:p>
      </dsp:txBody>
      <dsp:txXfrm>
        <a:off x="48545" y="2413335"/>
        <a:ext cx="2634450" cy="1277481"/>
      </dsp:txXfrm>
    </dsp:sp>
    <dsp:sp modelId="{8576E80B-B57E-4B13-AC53-30A831148223}">
      <dsp:nvSpPr>
        <dsp:cNvPr id="0" name=""/>
        <dsp:cNvSpPr/>
      </dsp:nvSpPr>
      <dsp:spPr>
        <a:xfrm rot="18522829">
          <a:off x="2397665" y="2351961"/>
          <a:ext cx="1735724" cy="45878"/>
        </a:xfrm>
        <a:custGeom>
          <a:avLst/>
          <a:gdLst/>
          <a:ahLst/>
          <a:cxnLst/>
          <a:rect l="0" t="0" r="0" b="0"/>
          <a:pathLst>
            <a:path>
              <a:moveTo>
                <a:pt x="0" y="22939"/>
              </a:moveTo>
              <a:lnTo>
                <a:pt x="1735724"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3222134" y="2331507"/>
        <a:ext cx="86786" cy="86786"/>
      </dsp:txXfrm>
    </dsp:sp>
    <dsp:sp modelId="{59FE9715-6B73-4A08-A1E7-C50FA400E18B}">
      <dsp:nvSpPr>
        <dsp:cNvPr id="0" name=""/>
        <dsp:cNvSpPr/>
      </dsp:nvSpPr>
      <dsp:spPr>
        <a:xfrm>
          <a:off x="3808315" y="101924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Spatial</a:t>
          </a:r>
          <a:endParaRPr lang="zh-CN" altLang="en-US" sz="4500" kern="1200" dirty="0"/>
        </a:p>
      </dsp:txBody>
      <dsp:txXfrm>
        <a:off x="3848059" y="1058985"/>
        <a:ext cx="2634450" cy="1277481"/>
      </dsp:txXfrm>
    </dsp:sp>
    <dsp:sp modelId="{CD0D797C-D022-4C60-988A-ECF102B2D19E}">
      <dsp:nvSpPr>
        <dsp:cNvPr id="0" name=""/>
        <dsp:cNvSpPr/>
      </dsp:nvSpPr>
      <dsp:spPr>
        <a:xfrm rot="19091033">
          <a:off x="6335245" y="1185266"/>
          <a:ext cx="1468393" cy="45878"/>
        </a:xfrm>
        <a:custGeom>
          <a:avLst/>
          <a:gdLst/>
          <a:ahLst/>
          <a:cxnLst/>
          <a:rect l="0" t="0" r="0" b="0"/>
          <a:pathLst>
            <a:path>
              <a:moveTo>
                <a:pt x="0" y="22939"/>
              </a:moveTo>
              <a:lnTo>
                <a:pt x="146839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2732" y="1171496"/>
        <a:ext cx="73419" cy="73419"/>
      </dsp:txXfrm>
    </dsp:sp>
    <dsp:sp modelId="{B31009DB-17E2-45AC-9609-751EBACAAC04}">
      <dsp:nvSpPr>
        <dsp:cNvPr id="0" name=""/>
        <dsp:cNvSpPr/>
      </dsp:nvSpPr>
      <dsp:spPr>
        <a:xfrm>
          <a:off x="7616630" y="40201"/>
          <a:ext cx="2713938" cy="1356969"/>
        </a:xfrm>
        <a:prstGeom prst="roundRect">
          <a:avLst>
            <a:gd name="adj" fmla="val 10000"/>
          </a:avLst>
        </a:prstGeom>
        <a:solidFill>
          <a:srgbClr val="EA34E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Vertical</a:t>
          </a:r>
          <a:endParaRPr lang="zh-CN" altLang="en-US" sz="4500" kern="1200" dirty="0"/>
        </a:p>
      </dsp:txBody>
      <dsp:txXfrm>
        <a:off x="7656374" y="79945"/>
        <a:ext cx="2634450" cy="1277481"/>
      </dsp:txXfrm>
    </dsp:sp>
    <dsp:sp modelId="{B7196123-0FB7-4A70-A104-1209F7102014}">
      <dsp:nvSpPr>
        <dsp:cNvPr id="0" name=""/>
        <dsp:cNvSpPr/>
      </dsp:nvSpPr>
      <dsp:spPr>
        <a:xfrm rot="1852531">
          <a:off x="6432626" y="1999339"/>
          <a:ext cx="1264883" cy="45878"/>
        </a:xfrm>
        <a:custGeom>
          <a:avLst/>
          <a:gdLst/>
          <a:ahLst/>
          <a:cxnLst/>
          <a:rect l="0" t="0" r="0" b="0"/>
          <a:pathLst>
            <a:path>
              <a:moveTo>
                <a:pt x="0" y="22939"/>
              </a:moveTo>
              <a:lnTo>
                <a:pt x="126488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3446" y="1990656"/>
        <a:ext cx="63244" cy="63244"/>
      </dsp:txXfrm>
    </dsp:sp>
    <dsp:sp modelId="{9BDEDA1A-346E-46BF-B51A-F829E62AE65D}">
      <dsp:nvSpPr>
        <dsp:cNvPr id="0" name=""/>
        <dsp:cNvSpPr/>
      </dsp:nvSpPr>
      <dsp:spPr>
        <a:xfrm>
          <a:off x="7607883" y="1668347"/>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Horizontal</a:t>
          </a:r>
          <a:endParaRPr lang="zh-CN" altLang="en-US" sz="4500" kern="1200" dirty="0"/>
        </a:p>
      </dsp:txBody>
      <dsp:txXfrm>
        <a:off x="7647627" y="1708091"/>
        <a:ext cx="2634450" cy="1277481"/>
      </dsp:txXfrm>
    </dsp:sp>
    <dsp:sp modelId="{F1F47071-04A6-486D-A284-AEC915D21AC1}">
      <dsp:nvSpPr>
        <dsp:cNvPr id="0" name=""/>
        <dsp:cNvSpPr/>
      </dsp:nvSpPr>
      <dsp:spPr>
        <a:xfrm rot="2169418">
          <a:off x="2573567" y="3486109"/>
          <a:ext cx="1549062" cy="45878"/>
        </a:xfrm>
        <a:custGeom>
          <a:avLst/>
          <a:gdLst/>
          <a:ahLst/>
          <a:cxnLst/>
          <a:rect l="0" t="0" r="0" b="0"/>
          <a:pathLst>
            <a:path>
              <a:moveTo>
                <a:pt x="0" y="22939"/>
              </a:moveTo>
              <a:lnTo>
                <a:pt x="1549062"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309372" y="3470322"/>
        <a:ext cx="77453" cy="77453"/>
      </dsp:txXfrm>
    </dsp:sp>
    <dsp:sp modelId="{726C0DE8-1AE2-4F01-9695-051E6E55ED56}">
      <dsp:nvSpPr>
        <dsp:cNvPr id="0" name=""/>
        <dsp:cNvSpPr/>
      </dsp:nvSpPr>
      <dsp:spPr>
        <a:xfrm>
          <a:off x="3973458" y="3287537"/>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Temporal</a:t>
          </a:r>
          <a:endParaRPr lang="zh-CN" altLang="en-US" sz="4500" kern="1200" dirty="0"/>
        </a:p>
      </dsp:txBody>
      <dsp:txXfrm>
        <a:off x="4013202" y="3327281"/>
        <a:ext cx="2634450" cy="12774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7C8F6-348E-4975-9E67-E2556B7210DD}">
      <dsp:nvSpPr>
        <dsp:cNvPr id="0" name=""/>
        <dsp:cNvSpPr/>
      </dsp:nvSpPr>
      <dsp:spPr>
        <a:xfrm>
          <a:off x="8801" y="237359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Cosmology</a:t>
          </a:r>
          <a:endParaRPr lang="zh-CN" altLang="en-US" sz="4500" kern="1200" dirty="0"/>
        </a:p>
      </dsp:txBody>
      <dsp:txXfrm>
        <a:off x="48545" y="2413335"/>
        <a:ext cx="2634450" cy="1277481"/>
      </dsp:txXfrm>
    </dsp:sp>
    <dsp:sp modelId="{8576E80B-B57E-4B13-AC53-30A831148223}">
      <dsp:nvSpPr>
        <dsp:cNvPr id="0" name=""/>
        <dsp:cNvSpPr/>
      </dsp:nvSpPr>
      <dsp:spPr>
        <a:xfrm rot="18522829">
          <a:off x="2397665" y="2351961"/>
          <a:ext cx="1735724" cy="45878"/>
        </a:xfrm>
        <a:custGeom>
          <a:avLst/>
          <a:gdLst/>
          <a:ahLst/>
          <a:cxnLst/>
          <a:rect l="0" t="0" r="0" b="0"/>
          <a:pathLst>
            <a:path>
              <a:moveTo>
                <a:pt x="0" y="22939"/>
              </a:moveTo>
              <a:lnTo>
                <a:pt x="1735724"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3222134" y="2331507"/>
        <a:ext cx="86786" cy="86786"/>
      </dsp:txXfrm>
    </dsp:sp>
    <dsp:sp modelId="{59FE9715-6B73-4A08-A1E7-C50FA400E18B}">
      <dsp:nvSpPr>
        <dsp:cNvPr id="0" name=""/>
        <dsp:cNvSpPr/>
      </dsp:nvSpPr>
      <dsp:spPr>
        <a:xfrm>
          <a:off x="3808315" y="101924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Spatial</a:t>
          </a:r>
          <a:endParaRPr lang="zh-CN" altLang="en-US" sz="4500" kern="1200" dirty="0"/>
        </a:p>
      </dsp:txBody>
      <dsp:txXfrm>
        <a:off x="3848059" y="1058985"/>
        <a:ext cx="2634450" cy="1277481"/>
      </dsp:txXfrm>
    </dsp:sp>
    <dsp:sp modelId="{CD0D797C-D022-4C60-988A-ECF102B2D19E}">
      <dsp:nvSpPr>
        <dsp:cNvPr id="0" name=""/>
        <dsp:cNvSpPr/>
      </dsp:nvSpPr>
      <dsp:spPr>
        <a:xfrm rot="19091033">
          <a:off x="6335245" y="1185266"/>
          <a:ext cx="1468393" cy="45878"/>
        </a:xfrm>
        <a:custGeom>
          <a:avLst/>
          <a:gdLst/>
          <a:ahLst/>
          <a:cxnLst/>
          <a:rect l="0" t="0" r="0" b="0"/>
          <a:pathLst>
            <a:path>
              <a:moveTo>
                <a:pt x="0" y="22939"/>
              </a:moveTo>
              <a:lnTo>
                <a:pt x="146839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2732" y="1171496"/>
        <a:ext cx="73419" cy="73419"/>
      </dsp:txXfrm>
    </dsp:sp>
    <dsp:sp modelId="{B31009DB-17E2-45AC-9609-751EBACAAC04}">
      <dsp:nvSpPr>
        <dsp:cNvPr id="0" name=""/>
        <dsp:cNvSpPr/>
      </dsp:nvSpPr>
      <dsp:spPr>
        <a:xfrm>
          <a:off x="7616630" y="4020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Vertical</a:t>
          </a:r>
          <a:endParaRPr lang="zh-CN" altLang="en-US" sz="4500" kern="1200" dirty="0"/>
        </a:p>
      </dsp:txBody>
      <dsp:txXfrm>
        <a:off x="7656374" y="79945"/>
        <a:ext cx="2634450" cy="1277481"/>
      </dsp:txXfrm>
    </dsp:sp>
    <dsp:sp modelId="{B7196123-0FB7-4A70-A104-1209F7102014}">
      <dsp:nvSpPr>
        <dsp:cNvPr id="0" name=""/>
        <dsp:cNvSpPr/>
      </dsp:nvSpPr>
      <dsp:spPr>
        <a:xfrm rot="1852531">
          <a:off x="6432626" y="1999339"/>
          <a:ext cx="1264883" cy="45878"/>
        </a:xfrm>
        <a:custGeom>
          <a:avLst/>
          <a:gdLst/>
          <a:ahLst/>
          <a:cxnLst/>
          <a:rect l="0" t="0" r="0" b="0"/>
          <a:pathLst>
            <a:path>
              <a:moveTo>
                <a:pt x="0" y="22939"/>
              </a:moveTo>
              <a:lnTo>
                <a:pt x="126488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3446" y="1990656"/>
        <a:ext cx="63244" cy="63244"/>
      </dsp:txXfrm>
    </dsp:sp>
    <dsp:sp modelId="{9BDEDA1A-346E-46BF-B51A-F829E62AE65D}">
      <dsp:nvSpPr>
        <dsp:cNvPr id="0" name=""/>
        <dsp:cNvSpPr/>
      </dsp:nvSpPr>
      <dsp:spPr>
        <a:xfrm>
          <a:off x="7607883" y="1668347"/>
          <a:ext cx="2713938" cy="1356969"/>
        </a:xfrm>
        <a:prstGeom prst="roundRect">
          <a:avLst>
            <a:gd name="adj" fmla="val 10000"/>
          </a:avLst>
        </a:prstGeom>
        <a:solidFill>
          <a:srgbClr val="EA34E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Horizontal</a:t>
          </a:r>
          <a:endParaRPr lang="zh-CN" altLang="en-US" sz="4500" kern="1200" dirty="0"/>
        </a:p>
      </dsp:txBody>
      <dsp:txXfrm>
        <a:off x="7647627" y="1708091"/>
        <a:ext cx="2634450" cy="1277481"/>
      </dsp:txXfrm>
    </dsp:sp>
    <dsp:sp modelId="{F1F47071-04A6-486D-A284-AEC915D21AC1}">
      <dsp:nvSpPr>
        <dsp:cNvPr id="0" name=""/>
        <dsp:cNvSpPr/>
      </dsp:nvSpPr>
      <dsp:spPr>
        <a:xfrm rot="2169418">
          <a:off x="2573567" y="3486109"/>
          <a:ext cx="1549062" cy="45878"/>
        </a:xfrm>
        <a:custGeom>
          <a:avLst/>
          <a:gdLst/>
          <a:ahLst/>
          <a:cxnLst/>
          <a:rect l="0" t="0" r="0" b="0"/>
          <a:pathLst>
            <a:path>
              <a:moveTo>
                <a:pt x="0" y="22939"/>
              </a:moveTo>
              <a:lnTo>
                <a:pt x="1549062"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309372" y="3470322"/>
        <a:ext cx="77453" cy="77453"/>
      </dsp:txXfrm>
    </dsp:sp>
    <dsp:sp modelId="{726C0DE8-1AE2-4F01-9695-051E6E55ED56}">
      <dsp:nvSpPr>
        <dsp:cNvPr id="0" name=""/>
        <dsp:cNvSpPr/>
      </dsp:nvSpPr>
      <dsp:spPr>
        <a:xfrm>
          <a:off x="3973458" y="3287537"/>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Temporal</a:t>
          </a:r>
          <a:endParaRPr lang="zh-CN" altLang="en-US" sz="4500" kern="1200" dirty="0"/>
        </a:p>
      </dsp:txBody>
      <dsp:txXfrm>
        <a:off x="4013202" y="3327281"/>
        <a:ext cx="2634450" cy="12774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7C8F6-348E-4975-9E67-E2556B7210DD}">
      <dsp:nvSpPr>
        <dsp:cNvPr id="0" name=""/>
        <dsp:cNvSpPr/>
      </dsp:nvSpPr>
      <dsp:spPr>
        <a:xfrm>
          <a:off x="8801" y="237359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Cosmology</a:t>
          </a:r>
          <a:endParaRPr lang="zh-CN" altLang="en-US" sz="4500" kern="1200" dirty="0"/>
        </a:p>
      </dsp:txBody>
      <dsp:txXfrm>
        <a:off x="48545" y="2413335"/>
        <a:ext cx="2634450" cy="1277481"/>
      </dsp:txXfrm>
    </dsp:sp>
    <dsp:sp modelId="{8576E80B-B57E-4B13-AC53-30A831148223}">
      <dsp:nvSpPr>
        <dsp:cNvPr id="0" name=""/>
        <dsp:cNvSpPr/>
      </dsp:nvSpPr>
      <dsp:spPr>
        <a:xfrm rot="18522829">
          <a:off x="2397665" y="2351961"/>
          <a:ext cx="1735724" cy="45878"/>
        </a:xfrm>
        <a:custGeom>
          <a:avLst/>
          <a:gdLst/>
          <a:ahLst/>
          <a:cxnLst/>
          <a:rect l="0" t="0" r="0" b="0"/>
          <a:pathLst>
            <a:path>
              <a:moveTo>
                <a:pt x="0" y="22939"/>
              </a:moveTo>
              <a:lnTo>
                <a:pt x="1735724"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3222134" y="2331507"/>
        <a:ext cx="86786" cy="86786"/>
      </dsp:txXfrm>
    </dsp:sp>
    <dsp:sp modelId="{59FE9715-6B73-4A08-A1E7-C50FA400E18B}">
      <dsp:nvSpPr>
        <dsp:cNvPr id="0" name=""/>
        <dsp:cNvSpPr/>
      </dsp:nvSpPr>
      <dsp:spPr>
        <a:xfrm>
          <a:off x="3808315" y="1019241"/>
          <a:ext cx="2713938" cy="1356969"/>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Spatial</a:t>
          </a:r>
          <a:endParaRPr lang="zh-CN" altLang="en-US" sz="4500" kern="1200" dirty="0"/>
        </a:p>
      </dsp:txBody>
      <dsp:txXfrm>
        <a:off x="3848059" y="1058985"/>
        <a:ext cx="2634450" cy="1277481"/>
      </dsp:txXfrm>
    </dsp:sp>
    <dsp:sp modelId="{CD0D797C-D022-4C60-988A-ECF102B2D19E}">
      <dsp:nvSpPr>
        <dsp:cNvPr id="0" name=""/>
        <dsp:cNvSpPr/>
      </dsp:nvSpPr>
      <dsp:spPr>
        <a:xfrm rot="19091033">
          <a:off x="6335245" y="1185266"/>
          <a:ext cx="1468393" cy="45878"/>
        </a:xfrm>
        <a:custGeom>
          <a:avLst/>
          <a:gdLst/>
          <a:ahLst/>
          <a:cxnLst/>
          <a:rect l="0" t="0" r="0" b="0"/>
          <a:pathLst>
            <a:path>
              <a:moveTo>
                <a:pt x="0" y="22939"/>
              </a:moveTo>
              <a:lnTo>
                <a:pt x="146839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2732" y="1171496"/>
        <a:ext cx="73419" cy="73419"/>
      </dsp:txXfrm>
    </dsp:sp>
    <dsp:sp modelId="{B31009DB-17E2-45AC-9609-751EBACAAC04}">
      <dsp:nvSpPr>
        <dsp:cNvPr id="0" name=""/>
        <dsp:cNvSpPr/>
      </dsp:nvSpPr>
      <dsp:spPr>
        <a:xfrm>
          <a:off x="7616630" y="40201"/>
          <a:ext cx="2713938" cy="1356969"/>
        </a:xfrm>
        <a:prstGeom prst="roundRect">
          <a:avLst>
            <a:gd name="adj" fmla="val 10000"/>
          </a:avLst>
        </a:prstGeom>
        <a:solidFill>
          <a:srgbClr val="ED7D3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Vertical</a:t>
          </a:r>
          <a:endParaRPr lang="zh-CN" altLang="en-US" sz="4500" kern="1200" dirty="0"/>
        </a:p>
      </dsp:txBody>
      <dsp:txXfrm>
        <a:off x="7656374" y="79945"/>
        <a:ext cx="2634450" cy="1277481"/>
      </dsp:txXfrm>
    </dsp:sp>
    <dsp:sp modelId="{B7196123-0FB7-4A70-A104-1209F7102014}">
      <dsp:nvSpPr>
        <dsp:cNvPr id="0" name=""/>
        <dsp:cNvSpPr/>
      </dsp:nvSpPr>
      <dsp:spPr>
        <a:xfrm rot="1852531">
          <a:off x="6432626" y="1999339"/>
          <a:ext cx="1264883" cy="45878"/>
        </a:xfrm>
        <a:custGeom>
          <a:avLst/>
          <a:gdLst/>
          <a:ahLst/>
          <a:cxnLst/>
          <a:rect l="0" t="0" r="0" b="0"/>
          <a:pathLst>
            <a:path>
              <a:moveTo>
                <a:pt x="0" y="22939"/>
              </a:moveTo>
              <a:lnTo>
                <a:pt x="1264883"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033446" y="1990656"/>
        <a:ext cx="63244" cy="63244"/>
      </dsp:txXfrm>
    </dsp:sp>
    <dsp:sp modelId="{9BDEDA1A-346E-46BF-B51A-F829E62AE65D}">
      <dsp:nvSpPr>
        <dsp:cNvPr id="0" name=""/>
        <dsp:cNvSpPr/>
      </dsp:nvSpPr>
      <dsp:spPr>
        <a:xfrm>
          <a:off x="7607883" y="1668347"/>
          <a:ext cx="2713938" cy="1356969"/>
        </a:xfrm>
        <a:prstGeom prst="roundRect">
          <a:avLst>
            <a:gd name="adj" fmla="val 10000"/>
          </a:avLst>
        </a:prstGeom>
        <a:solidFill>
          <a:srgbClr val="ED7D3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Horizontal</a:t>
          </a:r>
          <a:endParaRPr lang="zh-CN" altLang="en-US" sz="4500" kern="1200" dirty="0"/>
        </a:p>
      </dsp:txBody>
      <dsp:txXfrm>
        <a:off x="7647627" y="1708091"/>
        <a:ext cx="2634450" cy="1277481"/>
      </dsp:txXfrm>
    </dsp:sp>
    <dsp:sp modelId="{F1F47071-04A6-486D-A284-AEC915D21AC1}">
      <dsp:nvSpPr>
        <dsp:cNvPr id="0" name=""/>
        <dsp:cNvSpPr/>
      </dsp:nvSpPr>
      <dsp:spPr>
        <a:xfrm rot="2169418">
          <a:off x="2573567" y="3486109"/>
          <a:ext cx="1549062" cy="45878"/>
        </a:xfrm>
        <a:custGeom>
          <a:avLst/>
          <a:gdLst/>
          <a:ahLst/>
          <a:cxnLst/>
          <a:rect l="0" t="0" r="0" b="0"/>
          <a:pathLst>
            <a:path>
              <a:moveTo>
                <a:pt x="0" y="22939"/>
              </a:moveTo>
              <a:lnTo>
                <a:pt x="1549062" y="22939"/>
              </a:lnTo>
            </a:path>
          </a:pathLst>
        </a:custGeom>
        <a:noFill/>
        <a:ln w="381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309372" y="3470322"/>
        <a:ext cx="77453" cy="77453"/>
      </dsp:txXfrm>
    </dsp:sp>
    <dsp:sp modelId="{726C0DE8-1AE2-4F01-9695-051E6E55ED56}">
      <dsp:nvSpPr>
        <dsp:cNvPr id="0" name=""/>
        <dsp:cNvSpPr/>
      </dsp:nvSpPr>
      <dsp:spPr>
        <a:xfrm>
          <a:off x="3973458" y="3287537"/>
          <a:ext cx="2713938" cy="1356969"/>
        </a:xfrm>
        <a:prstGeom prst="roundRect">
          <a:avLst>
            <a:gd name="adj" fmla="val 10000"/>
          </a:avLst>
        </a:prstGeom>
        <a:solidFill>
          <a:srgbClr val="EA34E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lvl="0" algn="ctr" defTabSz="2000250">
            <a:lnSpc>
              <a:spcPct val="90000"/>
            </a:lnSpc>
            <a:spcBef>
              <a:spcPct val="0"/>
            </a:spcBef>
            <a:spcAft>
              <a:spcPct val="35000"/>
            </a:spcAft>
          </a:pPr>
          <a:r>
            <a:rPr lang="en-US" altLang="zh-CN" sz="4500" kern="1200" dirty="0" smtClean="0"/>
            <a:t>Temporal</a:t>
          </a:r>
          <a:endParaRPr lang="zh-CN" altLang="en-US" sz="4500" kern="1200" dirty="0"/>
        </a:p>
      </dsp:txBody>
      <dsp:txXfrm>
        <a:off x="4013202" y="3327281"/>
        <a:ext cx="2634450" cy="127748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DAAD5-C8D6-4F3E-A9C3-7D3DB1E4FFCA}" type="datetimeFigureOut">
              <a:rPr lang="zh-CN" altLang="en-US" smtClean="0"/>
              <a:t>2020/4/2</a:t>
            </a:fld>
            <a:endParaRPr lang="zh-CN"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E3E62-2FAA-4D8C-BFB6-0196F93EA5AF}" type="slidenum">
              <a:rPr lang="zh-CN" altLang="en-US" smtClean="0"/>
              <a:t>‹#›</a:t>
            </a:fld>
            <a:endParaRPr lang="zh-CN" altLang="en-US"/>
          </a:p>
        </p:txBody>
      </p:sp>
    </p:spTree>
    <p:extLst>
      <p:ext uri="{BB962C8B-B14F-4D97-AF65-F5344CB8AC3E}">
        <p14:creationId xmlns:p14="http://schemas.microsoft.com/office/powerpoint/2010/main" val="708977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3</a:t>
            </a:fld>
            <a:endParaRPr lang="zh-CN" altLang="en-US"/>
          </a:p>
        </p:txBody>
      </p:sp>
    </p:spTree>
    <p:extLst>
      <p:ext uri="{BB962C8B-B14F-4D97-AF65-F5344CB8AC3E}">
        <p14:creationId xmlns:p14="http://schemas.microsoft.com/office/powerpoint/2010/main" val="3085979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38</a:t>
            </a:fld>
            <a:endParaRPr lang="zh-CN" altLang="en-US"/>
          </a:p>
        </p:txBody>
      </p:sp>
    </p:spTree>
    <p:extLst>
      <p:ext uri="{BB962C8B-B14F-4D97-AF65-F5344CB8AC3E}">
        <p14:creationId xmlns:p14="http://schemas.microsoft.com/office/powerpoint/2010/main" val="4047137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CN"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34546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545013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409572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2953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7" name="日期版面配置區 6"/>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8" name="頁尾版面配置區 7"/>
          <p:cNvSpPr>
            <a:spLocks noGrp="1"/>
          </p:cNvSpPr>
          <p:nvPr>
            <p:ph type="ftr" sz="quarter" idx="11"/>
          </p:nvPr>
        </p:nvSpPr>
        <p:spPr/>
        <p:txBody>
          <a:bodyPr/>
          <a:lstStyle/>
          <a:p>
            <a:endParaRPr lang="zh-CN" altLang="en-US"/>
          </a:p>
        </p:txBody>
      </p:sp>
      <p:sp>
        <p:nvSpPr>
          <p:cNvPr id="9" name="投影片編號版面配置區 8"/>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505642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日期版面配置區 2"/>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4" name="頁尾版面配置區 3"/>
          <p:cNvSpPr>
            <a:spLocks noGrp="1"/>
          </p:cNvSpPr>
          <p:nvPr>
            <p:ph type="ftr" sz="quarter" idx="11"/>
          </p:nvPr>
        </p:nvSpPr>
        <p:spPr/>
        <p:txBody>
          <a:bodyPr/>
          <a:lstStyle/>
          <a:p>
            <a:endParaRPr lang="zh-CN" altLang="en-US"/>
          </a:p>
        </p:txBody>
      </p:sp>
      <p:sp>
        <p:nvSpPr>
          <p:cNvPr id="5" name="投影片編號版面配置區 4"/>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346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3" name="頁尾版面配置區 2"/>
          <p:cNvSpPr>
            <a:spLocks noGrp="1"/>
          </p:cNvSpPr>
          <p:nvPr>
            <p:ph type="ftr" sz="quarter" idx="11"/>
          </p:nvPr>
        </p:nvSpPr>
        <p:spPr/>
        <p:txBody>
          <a:bodyPr/>
          <a:lstStyle/>
          <a:p>
            <a:endParaRPr lang="zh-CN" altLang="en-US"/>
          </a:p>
        </p:txBody>
      </p:sp>
      <p:sp>
        <p:nvSpPr>
          <p:cNvPr id="4" name="投影片編號版面配置區 3"/>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933714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95896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339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5308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4119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47D6C-4A53-4F16-88AD-11C548EF0F39}" type="datetimeFigureOut">
              <a:rPr lang="zh-CN" altLang="en-US" smtClean="0"/>
              <a:t>2020/4/2</a:t>
            </a:fld>
            <a:endParaRPr lang="zh-CN"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57266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slideLayout" Target="../slideLayouts/slideLayout2.xml"/><Relationship Id="rId1" Type="http://schemas.openxmlformats.org/officeDocument/2006/relationships/themeOverride" Target="../theme/themeOverride1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4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2.png"/></Relationships>
</file>

<file path=ppt/slides/_rels/slide4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a:xfrm>
            <a:off x="198036" y="2094471"/>
            <a:ext cx="11681791" cy="3515497"/>
          </a:xfrm>
        </p:spPr>
        <p:txBody>
          <a:bodyPr>
            <a:normAutofit/>
          </a:bodyPr>
          <a:lstStyle/>
          <a:p>
            <a:pPr>
              <a:lnSpc>
                <a:spcPts val="8000"/>
              </a:lnSpc>
            </a:pPr>
            <a:r>
              <a:rPr lang="en-US" altLang="zh-CN" sz="6600" b="1" dirty="0">
                <a:solidFill>
                  <a:schemeClr val="bg1"/>
                </a:solidFill>
                <a:effectLst>
                  <a:outerShdw blurRad="38100" dist="38100" dir="2700000" algn="tl">
                    <a:srgbClr val="000000">
                      <a:alpha val="43137"/>
                    </a:srgbClr>
                  </a:outerShdw>
                </a:effectLst>
              </a:rPr>
              <a:t>The Bodhisattva Ideal. </a:t>
            </a:r>
            <a:r>
              <a:rPr lang="en-US" altLang="zh-CN" sz="6600" b="1" dirty="0" smtClean="0">
                <a:solidFill>
                  <a:schemeClr val="bg1"/>
                </a:solidFill>
                <a:effectLst>
                  <a:outerShdw blurRad="38100" dist="38100" dir="2700000" algn="tl">
                    <a:srgbClr val="000000">
                      <a:alpha val="43137"/>
                    </a:srgbClr>
                  </a:outerShdw>
                </a:effectLst>
              </a:rPr>
              <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smtClean="0">
                <a:solidFill>
                  <a:schemeClr val="bg1"/>
                </a:solidFill>
                <a:effectLst>
                  <a:outerShdw blurRad="38100" dist="38100" dir="2700000" algn="tl">
                    <a:srgbClr val="000000">
                      <a:alpha val="43137"/>
                    </a:srgbClr>
                  </a:outerShdw>
                </a:effectLst>
              </a:rPr>
              <a:t>Mahayana </a:t>
            </a:r>
            <a:r>
              <a:rPr lang="en-US" altLang="zh-CN" sz="6600" b="1" dirty="0">
                <a:solidFill>
                  <a:schemeClr val="bg1"/>
                </a:solidFill>
                <a:effectLst>
                  <a:outerShdw blurRad="38100" dist="38100" dir="2700000" algn="tl">
                    <a:srgbClr val="000000">
                      <a:alpha val="43137"/>
                    </a:srgbClr>
                  </a:outerShdw>
                </a:effectLst>
              </a:rPr>
              <a:t>Cosmology and </a:t>
            </a:r>
            <a:r>
              <a:rPr lang="en-US" altLang="zh-CN" sz="6600" b="1" dirty="0" err="1" smtClean="0">
                <a:solidFill>
                  <a:schemeClr val="bg1"/>
                </a:solidFill>
                <a:effectLst>
                  <a:outerShdw blurRad="38100" dist="38100" dir="2700000" algn="tl">
                    <a:srgbClr val="000000">
                      <a:alpha val="43137"/>
                    </a:srgbClr>
                  </a:outerShdw>
                </a:effectLst>
              </a:rPr>
              <a:t>Buddhology</a:t>
            </a:r>
            <a:endParaRPr lang="zh-CN" altLang="en-US" b="1" dirty="0">
              <a:solidFill>
                <a:schemeClr val="bg1"/>
              </a:solidFill>
              <a:effectLst>
                <a:outerShdw blurRad="38100" dist="38100" dir="2700000" algn="tl">
                  <a:srgbClr val="000000">
                    <a:alpha val="43137"/>
                  </a:srgbClr>
                </a:outerShdw>
              </a:effectLst>
            </a:endParaRPr>
          </a:p>
        </p:txBody>
      </p:sp>
      <p:sp>
        <p:nvSpPr>
          <p:cNvPr id="3" name="副標題 2"/>
          <p:cNvSpPr>
            <a:spLocks noGrp="1"/>
          </p:cNvSpPr>
          <p:nvPr>
            <p:ph type="subTitle" idx="1"/>
          </p:nvPr>
        </p:nvSpPr>
        <p:spPr>
          <a:xfrm>
            <a:off x="1343379" y="350838"/>
            <a:ext cx="9144000" cy="1655762"/>
          </a:xfrm>
        </p:spPr>
        <p:txBody>
          <a:bodyPr>
            <a:normAutofit/>
          </a:bodyPr>
          <a:lstStyle/>
          <a:p>
            <a:r>
              <a:rPr lang="en-US" altLang="zh-CN" sz="3600" dirty="0" smtClean="0">
                <a:solidFill>
                  <a:schemeClr val="bg1"/>
                </a:solidFill>
              </a:rPr>
              <a:t>HPPD 7007 Buddhism: Texts and Traditions</a:t>
            </a:r>
          </a:p>
          <a:p>
            <a:r>
              <a:rPr lang="en-US" altLang="zh-CN" dirty="0" smtClean="0">
                <a:solidFill>
                  <a:schemeClr val="bg1"/>
                </a:solidFill>
              </a:rPr>
              <a:t>Week 7         </a:t>
            </a:r>
          </a:p>
          <a:p>
            <a:r>
              <a:rPr lang="en-US" altLang="zh-CN" dirty="0" smtClean="0">
                <a:solidFill>
                  <a:schemeClr val="bg1"/>
                </a:solidFill>
              </a:rPr>
              <a:t>(2</a:t>
            </a:r>
            <a:r>
              <a:rPr lang="en-US" altLang="zh-CN" baseline="30000" dirty="0" smtClean="0">
                <a:solidFill>
                  <a:schemeClr val="bg1"/>
                </a:solidFill>
              </a:rPr>
              <a:t>nd</a:t>
            </a:r>
            <a:r>
              <a:rPr lang="en-US" altLang="zh-CN" dirty="0" smtClean="0">
                <a:solidFill>
                  <a:schemeClr val="bg1"/>
                </a:solidFill>
              </a:rPr>
              <a:t> April 2020)</a:t>
            </a:r>
            <a:endParaRPr lang="zh-CN" altLang="en-US" dirty="0">
              <a:solidFill>
                <a:schemeClr val="bg1"/>
              </a:solidFill>
            </a:endParaRPr>
          </a:p>
        </p:txBody>
      </p:sp>
    </p:spTree>
    <p:extLst>
      <p:ext uri="{BB962C8B-B14F-4D97-AF65-F5344CB8AC3E}">
        <p14:creationId xmlns:p14="http://schemas.microsoft.com/office/powerpoint/2010/main" val="4135315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標題 1"/>
          <p:cNvSpPr>
            <a:spLocks noGrp="1"/>
          </p:cNvSpPr>
          <p:nvPr>
            <p:ph type="title"/>
          </p:nvPr>
        </p:nvSpPr>
        <p:spPr>
          <a:xfrm>
            <a:off x="2482481" y="107015"/>
            <a:ext cx="6602251" cy="1352276"/>
          </a:xfrm>
          <a:ln w="31750">
            <a:solidFill>
              <a:schemeClr val="bg1"/>
            </a:solidFill>
          </a:ln>
        </p:spPr>
        <p:txBody>
          <a:bodyPr>
            <a:normAutofit/>
          </a:bodyPr>
          <a:lstStyle/>
          <a:p>
            <a:pPr algn="ctr">
              <a:lnSpc>
                <a:spcPct val="120000"/>
              </a:lnSpc>
            </a:pPr>
            <a:r>
              <a:rPr lang="en-US" altLang="zh-CN" sz="4800" b="1" dirty="0" smtClean="0">
                <a:solidFill>
                  <a:schemeClr val="bg1"/>
                </a:solidFill>
                <a:latin typeface="+mn-lt"/>
                <a:ea typeface="+mn-ea"/>
                <a:cs typeface="+mn-cs"/>
              </a:rPr>
              <a:t>Buddhist Cosmology</a:t>
            </a:r>
            <a:endParaRPr lang="zh-CN" altLang="en-US" sz="4000" dirty="0">
              <a:solidFill>
                <a:schemeClr val="bg1"/>
              </a:solidFill>
              <a:latin typeface="+mn-lt"/>
              <a:ea typeface="+mn-ea"/>
              <a:cs typeface="+mn-cs"/>
            </a:endParaRPr>
          </a:p>
        </p:txBody>
      </p:sp>
      <p:graphicFrame>
        <p:nvGraphicFramePr>
          <p:cNvPr id="2" name="資料庫圖表 1"/>
          <p:cNvGraphicFramePr/>
          <p:nvPr>
            <p:extLst>
              <p:ext uri="{D42A27DB-BD31-4B8C-83A1-F6EECF244321}">
                <p14:modId xmlns:p14="http://schemas.microsoft.com/office/powerpoint/2010/main" val="334547659"/>
              </p:ext>
            </p:extLst>
          </p:nvPr>
        </p:nvGraphicFramePr>
        <p:xfrm>
          <a:off x="618323" y="1534105"/>
          <a:ext cx="10330569" cy="5323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文字方塊 4"/>
          <p:cNvSpPr txBox="1"/>
          <p:nvPr/>
        </p:nvSpPr>
        <p:spPr>
          <a:xfrm>
            <a:off x="7156831" y="1534105"/>
            <a:ext cx="4345354" cy="3170757"/>
          </a:xfrm>
          <a:prstGeom prst="rect">
            <a:avLst/>
          </a:prstGeom>
          <a:solidFill>
            <a:srgbClr val="0000CC"/>
          </a:solidFill>
        </p:spPr>
        <p:txBody>
          <a:bodyPr wrap="square" rtlCol="0">
            <a:spAutoFit/>
          </a:bodyPr>
          <a:lstStyle/>
          <a:p>
            <a:endParaRPr lang="zh-CN" altLang="en-US" dirty="0"/>
          </a:p>
        </p:txBody>
      </p:sp>
    </p:spTree>
    <p:extLst>
      <p:ext uri="{BB962C8B-B14F-4D97-AF65-F5344CB8AC3E}">
        <p14:creationId xmlns:p14="http://schemas.microsoft.com/office/powerpoint/2010/main" val="7282168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1"/>
          <p:cNvSpPr>
            <a:spLocks noGrp="1"/>
          </p:cNvSpPr>
          <p:nvPr>
            <p:ph type="title"/>
          </p:nvPr>
        </p:nvSpPr>
        <p:spPr>
          <a:xfrm>
            <a:off x="679698" y="-55491"/>
            <a:ext cx="10515600" cy="1888434"/>
          </a:xfrm>
        </p:spPr>
        <p:txBody>
          <a:bodyPr>
            <a:normAutofit/>
          </a:bodyPr>
          <a:lstStyle/>
          <a:p>
            <a:pPr algn="ctr">
              <a:lnSpc>
                <a:spcPct val="120000"/>
              </a:lnSpc>
            </a:pPr>
            <a:r>
              <a:rPr lang="en-US" altLang="zh-CN" sz="4800" b="1" u="sng" dirty="0" smtClean="0">
                <a:solidFill>
                  <a:schemeClr val="bg1"/>
                </a:solidFill>
                <a:latin typeface="+mn-lt"/>
                <a:ea typeface="+mn-ea"/>
                <a:cs typeface="+mn-cs"/>
              </a:rPr>
              <a:t>Buddhist Cosmology</a:t>
            </a:r>
            <a:endParaRPr lang="zh-CN" altLang="en-US" sz="4000" u="sng" dirty="0">
              <a:solidFill>
                <a:schemeClr val="bg1"/>
              </a:solidFill>
              <a:latin typeface="+mn-lt"/>
              <a:ea typeface="+mn-ea"/>
              <a:cs typeface="+mn-cs"/>
            </a:endParaRPr>
          </a:p>
        </p:txBody>
      </p:sp>
      <p:graphicFrame>
        <p:nvGraphicFramePr>
          <p:cNvPr id="9" name="資料庫圖表 8"/>
          <p:cNvGraphicFramePr/>
          <p:nvPr>
            <p:extLst>
              <p:ext uri="{D42A27DB-BD31-4B8C-83A1-F6EECF244321}">
                <p14:modId xmlns:p14="http://schemas.microsoft.com/office/powerpoint/2010/main" val="417695568"/>
              </p:ext>
            </p:extLst>
          </p:nvPr>
        </p:nvGraphicFramePr>
        <p:xfrm>
          <a:off x="606821" y="1534105"/>
          <a:ext cx="10330569" cy="5323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8850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a:spLocks noGrp="1"/>
          </p:cNvSpPr>
          <p:nvPr>
            <p:ph type="title"/>
          </p:nvPr>
        </p:nvSpPr>
        <p:spPr>
          <a:xfrm>
            <a:off x="661163" y="-55491"/>
            <a:ext cx="10515600" cy="1888434"/>
          </a:xfrm>
        </p:spPr>
        <p:txBody>
          <a:bodyPr>
            <a:normAutofit/>
          </a:bodyPr>
          <a:lstStyle/>
          <a:p>
            <a:pPr algn="ctr">
              <a:lnSpc>
                <a:spcPct val="120000"/>
              </a:lnSpc>
            </a:pPr>
            <a:r>
              <a:rPr lang="en-US" altLang="zh-CN" sz="4800" b="1" u="sng" dirty="0" smtClean="0">
                <a:solidFill>
                  <a:schemeClr val="bg1"/>
                </a:solidFill>
                <a:latin typeface="+mn-lt"/>
                <a:ea typeface="+mn-ea"/>
                <a:cs typeface="+mn-cs"/>
              </a:rPr>
              <a:t>Buddhist Cosmology</a:t>
            </a:r>
            <a:endParaRPr lang="zh-CN" altLang="en-US" sz="4000" u="sng" dirty="0">
              <a:solidFill>
                <a:schemeClr val="bg1"/>
              </a:solidFill>
              <a:latin typeface="+mn-lt"/>
              <a:ea typeface="+mn-ea"/>
              <a:cs typeface="+mn-cs"/>
            </a:endParaRPr>
          </a:p>
        </p:txBody>
      </p:sp>
      <p:graphicFrame>
        <p:nvGraphicFramePr>
          <p:cNvPr id="4" name="資料庫圖表 3"/>
          <p:cNvGraphicFramePr/>
          <p:nvPr>
            <p:extLst>
              <p:ext uri="{D42A27DB-BD31-4B8C-83A1-F6EECF244321}">
                <p14:modId xmlns:p14="http://schemas.microsoft.com/office/powerpoint/2010/main" val="2221115339"/>
              </p:ext>
            </p:extLst>
          </p:nvPr>
        </p:nvGraphicFramePr>
        <p:xfrm>
          <a:off x="588286" y="1534105"/>
          <a:ext cx="10330569" cy="5323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65225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111211" y="99646"/>
            <a:ext cx="8236432" cy="15817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US" altLang="zh-CN" b="1" u="sng" dirty="0" smtClean="0">
                <a:solidFill>
                  <a:schemeClr val="bg1"/>
                </a:solidFill>
                <a:latin typeface="+mn-lt"/>
                <a:ea typeface="+mn-ea"/>
                <a:cs typeface="+mn-cs"/>
              </a:rPr>
              <a:t>Vertical </a:t>
            </a:r>
          </a:p>
          <a:p>
            <a:pPr lvl="0"/>
            <a:r>
              <a:rPr lang="en-US" altLang="zh-CN" b="1" u="sng" dirty="0" smtClean="0">
                <a:solidFill>
                  <a:schemeClr val="bg1"/>
                </a:solidFill>
                <a:latin typeface="+mn-lt"/>
                <a:ea typeface="+mn-ea"/>
                <a:cs typeface="+mn-cs"/>
              </a:rPr>
              <a:t>Cosmology</a:t>
            </a:r>
            <a:endParaRPr lang="zh-CN" altLang="en-US" b="1" u="sng" dirty="0">
              <a:solidFill>
                <a:schemeClr val="bg1"/>
              </a:solidFill>
              <a:latin typeface="+mn-lt"/>
              <a:ea typeface="+mn-ea"/>
              <a:cs typeface="+mn-cs"/>
            </a:endParaRPr>
          </a:p>
        </p:txBody>
      </p:sp>
      <p:sp>
        <p:nvSpPr>
          <p:cNvPr id="4" name="標題 5"/>
          <p:cNvSpPr txBox="1">
            <a:spLocks/>
          </p:cNvSpPr>
          <p:nvPr/>
        </p:nvSpPr>
        <p:spPr>
          <a:xfrm>
            <a:off x="261869" y="2037373"/>
            <a:ext cx="2252731" cy="295453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US" altLang="zh-CN" sz="3600" dirty="0" smtClean="0">
                <a:solidFill>
                  <a:schemeClr val="bg1"/>
                </a:solidFill>
                <a:latin typeface="+mn-lt"/>
                <a:ea typeface="+mn-ea"/>
                <a:cs typeface="+mn-cs"/>
              </a:rPr>
              <a:t>Thirty-one</a:t>
            </a:r>
          </a:p>
          <a:p>
            <a:pPr lvl="0"/>
            <a:r>
              <a:rPr lang="en-US" altLang="zh-CN" sz="3600" dirty="0" smtClean="0">
                <a:solidFill>
                  <a:schemeClr val="bg1"/>
                </a:solidFill>
                <a:latin typeface="+mn-lt"/>
                <a:ea typeface="+mn-ea"/>
                <a:cs typeface="+mn-cs"/>
              </a:rPr>
              <a:t>Planes</a:t>
            </a:r>
          </a:p>
          <a:p>
            <a:pPr lvl="0"/>
            <a:r>
              <a:rPr lang="en-US" altLang="zh-CN" sz="3600" dirty="0" smtClean="0">
                <a:solidFill>
                  <a:schemeClr val="bg1"/>
                </a:solidFill>
                <a:latin typeface="+mn-lt"/>
                <a:ea typeface="+mn-ea"/>
                <a:cs typeface="+mn-cs"/>
              </a:rPr>
              <a:t>and</a:t>
            </a:r>
          </a:p>
          <a:p>
            <a:pPr lvl="0"/>
            <a:r>
              <a:rPr lang="en-US" altLang="zh-CN" sz="3600" dirty="0" smtClean="0">
                <a:solidFill>
                  <a:schemeClr val="bg1"/>
                </a:solidFill>
                <a:latin typeface="+mn-lt"/>
                <a:ea typeface="+mn-ea"/>
                <a:cs typeface="+mn-cs"/>
              </a:rPr>
              <a:t>Three </a:t>
            </a:r>
          </a:p>
          <a:p>
            <a:pPr lvl="0"/>
            <a:r>
              <a:rPr lang="en-US" altLang="zh-CN" sz="3600" dirty="0" smtClean="0">
                <a:solidFill>
                  <a:schemeClr val="bg1"/>
                </a:solidFill>
                <a:latin typeface="+mn-lt"/>
                <a:ea typeface="+mn-ea"/>
                <a:cs typeface="+mn-cs"/>
              </a:rPr>
              <a:t>Realms</a:t>
            </a:r>
            <a:endParaRPr lang="zh-CN" altLang="en-US" sz="3600"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2785569" y="46650"/>
            <a:ext cx="9324975" cy="6772275"/>
          </a:xfrm>
          <a:prstGeom prst="rect">
            <a:avLst/>
          </a:prstGeom>
        </p:spPr>
      </p:pic>
    </p:spTree>
    <p:extLst>
      <p:ext uri="{BB962C8B-B14F-4D97-AF65-F5344CB8AC3E}">
        <p14:creationId xmlns:p14="http://schemas.microsoft.com/office/powerpoint/2010/main" val="19507300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1217140" y="63289"/>
            <a:ext cx="9934833" cy="6714391"/>
          </a:xfrm>
          <a:prstGeom prst="rect">
            <a:avLst/>
          </a:prstGeom>
        </p:spPr>
      </p:pic>
    </p:spTree>
    <p:extLst>
      <p:ext uri="{BB962C8B-B14F-4D97-AF65-F5344CB8AC3E}">
        <p14:creationId xmlns:p14="http://schemas.microsoft.com/office/powerpoint/2010/main" val="13202821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a:spLocks noGrp="1"/>
          </p:cNvSpPr>
          <p:nvPr>
            <p:ph type="title"/>
          </p:nvPr>
        </p:nvSpPr>
        <p:spPr>
          <a:xfrm>
            <a:off x="679698" y="-55491"/>
            <a:ext cx="10515600" cy="1888434"/>
          </a:xfrm>
        </p:spPr>
        <p:txBody>
          <a:bodyPr>
            <a:normAutofit/>
          </a:bodyPr>
          <a:lstStyle/>
          <a:p>
            <a:pPr algn="ctr">
              <a:lnSpc>
                <a:spcPct val="120000"/>
              </a:lnSpc>
            </a:pPr>
            <a:r>
              <a:rPr lang="en-US" altLang="zh-CN" sz="4800" b="1" u="sng" dirty="0" smtClean="0">
                <a:solidFill>
                  <a:schemeClr val="bg1"/>
                </a:solidFill>
                <a:latin typeface="+mn-lt"/>
                <a:ea typeface="+mn-ea"/>
                <a:cs typeface="+mn-cs"/>
              </a:rPr>
              <a:t>Buddhist Cosmology</a:t>
            </a:r>
            <a:endParaRPr lang="zh-CN" altLang="en-US" sz="4000" u="sng" dirty="0">
              <a:solidFill>
                <a:schemeClr val="bg1"/>
              </a:solidFill>
              <a:latin typeface="+mn-lt"/>
              <a:ea typeface="+mn-ea"/>
              <a:cs typeface="+mn-cs"/>
            </a:endParaRPr>
          </a:p>
        </p:txBody>
      </p:sp>
      <p:graphicFrame>
        <p:nvGraphicFramePr>
          <p:cNvPr id="5" name="資料庫圖表 4"/>
          <p:cNvGraphicFramePr/>
          <p:nvPr>
            <p:extLst>
              <p:ext uri="{D42A27DB-BD31-4B8C-83A1-F6EECF244321}">
                <p14:modId xmlns:p14="http://schemas.microsoft.com/office/powerpoint/2010/main" val="3605984471"/>
              </p:ext>
            </p:extLst>
          </p:nvPr>
        </p:nvGraphicFramePr>
        <p:xfrm>
          <a:off x="606821" y="1534105"/>
          <a:ext cx="10330569" cy="5323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52859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990219" y="1341730"/>
            <a:ext cx="4414655" cy="1058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u="sng" dirty="0" err="1">
                <a:solidFill>
                  <a:schemeClr val="bg1"/>
                </a:solidFill>
                <a:latin typeface="+mn-lt"/>
                <a:ea typeface="+mn-ea"/>
                <a:cs typeface="+mn-cs"/>
              </a:rPr>
              <a:t>Sahasra</a:t>
            </a:r>
            <a:r>
              <a:rPr lang="en-US" altLang="zh-CN" sz="4000" u="sng" dirty="0">
                <a:solidFill>
                  <a:schemeClr val="bg1"/>
                </a:solidFill>
                <a:latin typeface="+mn-lt"/>
                <a:ea typeface="+mn-ea"/>
                <a:cs typeface="+mn-cs"/>
              </a:rPr>
              <a:t> cosmology</a:t>
            </a:r>
            <a:endParaRPr lang="en-US" altLang="zh-CN" sz="3600" u="sng" dirty="0">
              <a:solidFill>
                <a:schemeClr val="bg1"/>
              </a:solidFill>
              <a:latin typeface="+mn-lt"/>
              <a:ea typeface="+mn-ea"/>
              <a:cs typeface="+mn-cs"/>
            </a:endParaRPr>
          </a:p>
        </p:txBody>
      </p:sp>
      <p:sp>
        <p:nvSpPr>
          <p:cNvPr id="3" name="標題 5"/>
          <p:cNvSpPr txBox="1">
            <a:spLocks/>
          </p:cNvSpPr>
          <p:nvPr/>
        </p:nvSpPr>
        <p:spPr>
          <a:xfrm>
            <a:off x="990219" y="149304"/>
            <a:ext cx="9390228" cy="11924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b="1" u="sng" dirty="0" smtClean="0">
                <a:solidFill>
                  <a:schemeClr val="bg1"/>
                </a:solidFill>
                <a:latin typeface="+mn-lt"/>
                <a:ea typeface="+mn-ea"/>
                <a:cs typeface="+mn-cs"/>
              </a:rPr>
              <a:t>Horizontal Cosmology</a:t>
            </a:r>
            <a:endParaRPr lang="en-US" altLang="zh-CN" sz="3500" b="1" u="sng" dirty="0">
              <a:solidFill>
                <a:schemeClr val="bg1"/>
              </a:solidFill>
              <a:latin typeface="+mn-lt"/>
              <a:ea typeface="+mn-ea"/>
              <a:cs typeface="+mn-cs"/>
            </a:endParaRPr>
          </a:p>
        </p:txBody>
      </p:sp>
      <p:sp>
        <p:nvSpPr>
          <p:cNvPr id="6" name="標題 5"/>
          <p:cNvSpPr txBox="1">
            <a:spLocks/>
          </p:cNvSpPr>
          <p:nvPr/>
        </p:nvSpPr>
        <p:spPr>
          <a:xfrm>
            <a:off x="925464" y="2337767"/>
            <a:ext cx="10731881" cy="40796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err="1">
                <a:solidFill>
                  <a:schemeClr val="bg1"/>
                </a:solidFill>
                <a:latin typeface="+mn-lt"/>
                <a:ea typeface="+mn-ea"/>
                <a:cs typeface="+mn-cs"/>
              </a:rPr>
              <a:t>Sahasra</a:t>
            </a:r>
            <a:r>
              <a:rPr lang="en-US" altLang="zh-CN" sz="4000" dirty="0">
                <a:solidFill>
                  <a:schemeClr val="bg1"/>
                </a:solidFill>
                <a:latin typeface="+mn-lt"/>
                <a:ea typeface="+mn-ea"/>
                <a:cs typeface="+mn-cs"/>
              </a:rPr>
              <a:t> means </a:t>
            </a:r>
            <a:r>
              <a:rPr lang="en-US" altLang="zh-CN" sz="4000" dirty="0" smtClean="0">
                <a:solidFill>
                  <a:schemeClr val="bg1"/>
                </a:solidFill>
                <a:latin typeface="+mn-lt"/>
                <a:ea typeface="+mn-ea"/>
                <a:cs typeface="+mn-cs"/>
              </a:rPr>
              <a:t>"thousand</a:t>
            </a:r>
            <a:r>
              <a:rPr lang="en-US" altLang="zh-CN" sz="4000" dirty="0">
                <a:solidFill>
                  <a:schemeClr val="bg1"/>
                </a:solidFill>
                <a:latin typeface="+mn-lt"/>
                <a:ea typeface="+mn-ea"/>
                <a:cs typeface="+mn-cs"/>
              </a:rPr>
              <a:t>". All of the planes, from </a:t>
            </a:r>
            <a:r>
              <a:rPr lang="en-US" altLang="zh-CN" sz="4000" dirty="0" smtClean="0">
                <a:solidFill>
                  <a:schemeClr val="bg1"/>
                </a:solidFill>
                <a:latin typeface="+mn-lt"/>
                <a:ea typeface="+mn-ea"/>
                <a:cs typeface="+mn-cs"/>
              </a:rPr>
              <a:t>hell up to the first meditation (</a:t>
            </a:r>
            <a:r>
              <a:rPr lang="en-US" altLang="zh-CN" sz="4000" dirty="0" err="1" smtClean="0">
                <a:solidFill>
                  <a:schemeClr val="bg1"/>
                </a:solidFill>
                <a:latin typeface="+mn-lt"/>
                <a:ea typeface="+mn-ea"/>
                <a:cs typeface="+mn-cs"/>
              </a:rPr>
              <a:t>jhana</a:t>
            </a:r>
            <a:r>
              <a:rPr lang="en-US" altLang="zh-CN" sz="4000" dirty="0" smtClean="0">
                <a:solidFill>
                  <a:schemeClr val="bg1"/>
                </a:solidFill>
                <a:latin typeface="+mn-lt"/>
                <a:ea typeface="+mn-ea"/>
                <a:cs typeface="+mn-cs"/>
              </a:rPr>
              <a:t>) plane– </a:t>
            </a:r>
            <a:r>
              <a:rPr lang="en-US" altLang="zh-CN" sz="4000" dirty="0">
                <a:solidFill>
                  <a:schemeClr val="bg1"/>
                </a:solidFill>
                <a:latin typeface="+mn-lt"/>
                <a:ea typeface="+mn-ea"/>
                <a:cs typeface="+mn-cs"/>
              </a:rPr>
              <a:t>constitutes </a:t>
            </a:r>
            <a:r>
              <a:rPr lang="en-US" altLang="zh-CN" sz="4000" u="sng" dirty="0" smtClean="0">
                <a:solidFill>
                  <a:schemeClr val="bg1"/>
                </a:solidFill>
                <a:latin typeface="+mn-lt"/>
                <a:ea typeface="+mn-ea"/>
                <a:cs typeface="+mn-cs"/>
              </a:rPr>
              <a:t>a </a:t>
            </a:r>
            <a:r>
              <a:rPr lang="en-US" altLang="zh-CN" sz="4000" u="sng" dirty="0">
                <a:solidFill>
                  <a:schemeClr val="bg1"/>
                </a:solidFill>
                <a:latin typeface="+mn-lt"/>
                <a:ea typeface="+mn-ea"/>
                <a:cs typeface="+mn-cs"/>
              </a:rPr>
              <a:t>single world-system</a:t>
            </a:r>
            <a:r>
              <a:rPr lang="en-US" altLang="zh-CN" sz="4000" dirty="0">
                <a:solidFill>
                  <a:schemeClr val="bg1"/>
                </a:solidFill>
                <a:latin typeface="+mn-lt"/>
                <a:ea typeface="+mn-ea"/>
                <a:cs typeface="+mn-cs"/>
              </a:rPr>
              <a:t>, </a:t>
            </a:r>
            <a:r>
              <a:rPr lang="en-US" altLang="zh-CN" sz="4000" dirty="0" err="1" smtClean="0">
                <a:solidFill>
                  <a:schemeClr val="bg1"/>
                </a:solidFill>
                <a:latin typeface="+mn-lt"/>
                <a:ea typeface="+mn-ea"/>
                <a:cs typeface="+mn-cs"/>
              </a:rPr>
              <a:t>cakkavāḷa</a:t>
            </a:r>
            <a:r>
              <a:rPr lang="en-US" altLang="zh-CN" sz="4000" dirty="0">
                <a:solidFill>
                  <a:schemeClr val="bg1"/>
                </a:solidFill>
                <a:latin typeface="+mn-lt"/>
                <a:ea typeface="+mn-ea"/>
                <a:cs typeface="+mn-cs"/>
              </a:rPr>
              <a:t>. In modern parlance it </a:t>
            </a:r>
            <a:r>
              <a:rPr lang="en-US" altLang="zh-CN" sz="4000" dirty="0" smtClean="0">
                <a:solidFill>
                  <a:schemeClr val="bg1"/>
                </a:solidFill>
                <a:latin typeface="+mn-lt"/>
                <a:ea typeface="+mn-ea"/>
                <a:cs typeface="+mn-cs"/>
              </a:rPr>
              <a:t>may </a:t>
            </a:r>
            <a:r>
              <a:rPr lang="en-US" altLang="zh-CN" sz="4000" dirty="0">
                <a:solidFill>
                  <a:schemeClr val="bg1"/>
                </a:solidFill>
                <a:latin typeface="+mn-lt"/>
                <a:ea typeface="+mn-ea"/>
                <a:cs typeface="+mn-cs"/>
              </a:rPr>
              <a:t>be called </a:t>
            </a:r>
            <a:r>
              <a:rPr lang="en-US" altLang="zh-CN" sz="4000" dirty="0" smtClean="0">
                <a:solidFill>
                  <a:schemeClr val="bg1"/>
                </a:solidFill>
                <a:latin typeface="+mn-lt"/>
                <a:ea typeface="+mn-ea"/>
                <a:cs typeface="+mn-cs"/>
              </a:rPr>
              <a:t>a solar system.</a:t>
            </a:r>
          </a:p>
        </p:txBody>
      </p:sp>
    </p:spTree>
    <p:extLst>
      <p:ext uri="{BB962C8B-B14F-4D97-AF65-F5344CB8AC3E}">
        <p14:creationId xmlns:p14="http://schemas.microsoft.com/office/powerpoint/2010/main" val="2745876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3195532" y="4037639"/>
            <a:ext cx="2061556" cy="263726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b="1" dirty="0" smtClean="0">
                <a:solidFill>
                  <a:schemeClr val="bg1"/>
                </a:solidFill>
                <a:latin typeface="+mn-lt"/>
                <a:ea typeface="+mn-ea"/>
                <a:cs typeface="+mn-cs"/>
              </a:rPr>
              <a:t>Single world-system</a:t>
            </a:r>
            <a:endParaRPr lang="en-US" altLang="zh-CN" sz="4000" b="1" u="sng" dirty="0" smtClean="0">
              <a:solidFill>
                <a:schemeClr val="bg1"/>
              </a:solidFill>
              <a:latin typeface="+mn-lt"/>
              <a:ea typeface="+mn-ea"/>
              <a:cs typeface="+mn-cs"/>
            </a:endParaRPr>
          </a:p>
        </p:txBody>
      </p:sp>
      <p:sp>
        <p:nvSpPr>
          <p:cNvPr id="7" name="右大括弧 6"/>
          <p:cNvSpPr/>
          <p:nvPr/>
        </p:nvSpPr>
        <p:spPr>
          <a:xfrm>
            <a:off x="2879124" y="3898557"/>
            <a:ext cx="164766" cy="2821005"/>
          </a:xfrm>
          <a:prstGeom prst="rightBrace">
            <a:avLst/>
          </a:prstGeom>
          <a:solidFill>
            <a:srgbClr val="0000CC"/>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9" name="標題 5"/>
          <p:cNvSpPr txBox="1">
            <a:spLocks/>
          </p:cNvSpPr>
          <p:nvPr/>
        </p:nvSpPr>
        <p:spPr>
          <a:xfrm>
            <a:off x="4032389" y="592094"/>
            <a:ext cx="6566338" cy="1818597"/>
          </a:xfrm>
          <a:prstGeom prst="rect">
            <a:avLst/>
          </a:prstGeom>
          <a:ln w="19050">
            <a:solidFill>
              <a:srgbClr val="FFC000"/>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u="sng" dirty="0" smtClean="0">
                <a:solidFill>
                  <a:srgbClr val="FFC000"/>
                </a:solidFill>
                <a:latin typeface="+mn-lt"/>
                <a:ea typeface="+mn-ea"/>
                <a:cs typeface="+mn-cs"/>
              </a:rPr>
              <a:t>Single world-system</a:t>
            </a:r>
            <a:r>
              <a:rPr lang="en-US" altLang="zh-CN" sz="4000" dirty="0" smtClean="0">
                <a:solidFill>
                  <a:srgbClr val="FFC000"/>
                </a:solidFill>
                <a:latin typeface="+mn-lt"/>
                <a:ea typeface="+mn-ea"/>
                <a:cs typeface="+mn-cs"/>
              </a:rPr>
              <a:t> (</a:t>
            </a:r>
            <a:r>
              <a:rPr lang="zh-CN" altLang="en-US" sz="4000" dirty="0" smtClean="0">
                <a:solidFill>
                  <a:srgbClr val="FFC000"/>
                </a:solidFill>
                <a:latin typeface="+mn-lt"/>
                <a:ea typeface="+mn-ea"/>
                <a:cs typeface="+mn-cs"/>
              </a:rPr>
              <a:t>小世界</a:t>
            </a:r>
            <a:r>
              <a:rPr lang="en-US" altLang="zh-CN" sz="4000" dirty="0" smtClean="0">
                <a:solidFill>
                  <a:srgbClr val="FFC000"/>
                </a:solidFill>
                <a:latin typeface="+mn-lt"/>
                <a:ea typeface="+mn-ea"/>
                <a:cs typeface="+mn-cs"/>
              </a:rPr>
              <a:t>)- </a:t>
            </a:r>
          </a:p>
          <a:p>
            <a:pPr>
              <a:lnSpc>
                <a:spcPct val="100000"/>
              </a:lnSpc>
            </a:pPr>
            <a:r>
              <a:rPr lang="en-US" altLang="zh-CN" sz="4000" dirty="0" smtClean="0">
                <a:solidFill>
                  <a:srgbClr val="FFC000"/>
                </a:solidFill>
                <a:latin typeface="+mn-lt"/>
                <a:ea typeface="+mn-ea"/>
                <a:cs typeface="+mn-cs"/>
              </a:rPr>
              <a:t>from </a:t>
            </a:r>
            <a:r>
              <a:rPr lang="en-US" altLang="zh-CN" sz="4000" dirty="0">
                <a:solidFill>
                  <a:srgbClr val="FFC000"/>
                </a:solidFill>
                <a:latin typeface="+mn-lt"/>
                <a:ea typeface="+mn-ea"/>
                <a:cs typeface="+mn-cs"/>
              </a:rPr>
              <a:t>hell </a:t>
            </a:r>
            <a:r>
              <a:rPr lang="en-US" altLang="zh-CN" sz="4000" dirty="0" smtClean="0">
                <a:solidFill>
                  <a:srgbClr val="FFC000"/>
                </a:solidFill>
                <a:latin typeface="+mn-lt"/>
                <a:ea typeface="+mn-ea"/>
                <a:cs typeface="+mn-cs"/>
              </a:rPr>
              <a:t>plane up </a:t>
            </a:r>
            <a:r>
              <a:rPr lang="en-US" altLang="zh-CN" sz="4000" dirty="0">
                <a:solidFill>
                  <a:srgbClr val="FFC000"/>
                </a:solidFill>
                <a:latin typeface="+mn-lt"/>
                <a:ea typeface="+mn-ea"/>
                <a:cs typeface="+mn-cs"/>
              </a:rPr>
              <a:t>to the first meditation (</a:t>
            </a:r>
            <a:r>
              <a:rPr lang="en-US" altLang="zh-CN" sz="4000" dirty="0" err="1">
                <a:solidFill>
                  <a:srgbClr val="FFC000"/>
                </a:solidFill>
                <a:latin typeface="+mn-lt"/>
                <a:ea typeface="+mn-ea"/>
                <a:cs typeface="+mn-cs"/>
              </a:rPr>
              <a:t>jhana</a:t>
            </a:r>
            <a:r>
              <a:rPr lang="en-US" altLang="zh-CN" sz="4000" dirty="0">
                <a:solidFill>
                  <a:srgbClr val="FFC000"/>
                </a:solidFill>
                <a:latin typeface="+mn-lt"/>
                <a:ea typeface="+mn-ea"/>
                <a:cs typeface="+mn-cs"/>
              </a:rPr>
              <a:t>) </a:t>
            </a:r>
            <a:r>
              <a:rPr lang="en-US" altLang="zh-CN" sz="4000" dirty="0" smtClean="0">
                <a:solidFill>
                  <a:srgbClr val="FFC000"/>
                </a:solidFill>
                <a:latin typeface="+mn-lt"/>
                <a:ea typeface="+mn-ea"/>
                <a:cs typeface="+mn-cs"/>
              </a:rPr>
              <a:t>plane.</a:t>
            </a:r>
          </a:p>
        </p:txBody>
      </p:sp>
      <p:pic>
        <p:nvPicPr>
          <p:cNvPr id="2" name="圖片 1"/>
          <p:cNvPicPr>
            <a:picLocks noChangeAspect="1"/>
          </p:cNvPicPr>
          <p:nvPr/>
        </p:nvPicPr>
        <p:blipFill>
          <a:blip r:embed="rId3"/>
          <a:stretch>
            <a:fillRect/>
          </a:stretch>
        </p:blipFill>
        <p:spPr>
          <a:xfrm>
            <a:off x="124211" y="58182"/>
            <a:ext cx="2649881" cy="6762750"/>
          </a:xfrm>
          <a:prstGeom prst="rect">
            <a:avLst/>
          </a:prstGeom>
        </p:spPr>
      </p:pic>
    </p:spTree>
    <p:extLst>
      <p:ext uri="{BB962C8B-B14F-4D97-AF65-F5344CB8AC3E}">
        <p14:creationId xmlns:p14="http://schemas.microsoft.com/office/powerpoint/2010/main" val="27214850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7155314" y="3319337"/>
            <a:ext cx="3223662" cy="35079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b="1" dirty="0" smtClean="0">
                <a:solidFill>
                  <a:schemeClr val="bg1"/>
                </a:solidFill>
                <a:latin typeface="+mn-lt"/>
                <a:ea typeface="+mn-ea"/>
                <a:cs typeface="+mn-cs"/>
              </a:rPr>
              <a:t>Thousand-fold </a:t>
            </a:r>
            <a:r>
              <a:rPr lang="en-US" altLang="zh-CN" sz="4000" b="1" dirty="0">
                <a:solidFill>
                  <a:schemeClr val="bg1"/>
                </a:solidFill>
                <a:latin typeface="+mn-lt"/>
                <a:ea typeface="+mn-ea"/>
                <a:cs typeface="+mn-cs"/>
              </a:rPr>
              <a:t>minor </a:t>
            </a:r>
            <a:r>
              <a:rPr lang="en-US" altLang="zh-CN" sz="4000" b="1" dirty="0" smtClean="0">
                <a:solidFill>
                  <a:schemeClr val="bg1"/>
                </a:solidFill>
                <a:latin typeface="+mn-lt"/>
                <a:ea typeface="+mn-ea"/>
                <a:cs typeface="+mn-cs"/>
              </a:rPr>
              <a:t>world-system</a:t>
            </a:r>
            <a:endParaRPr lang="en-US" altLang="zh-CN" sz="4000" b="1" u="sng" dirty="0" smtClean="0">
              <a:solidFill>
                <a:schemeClr val="bg1"/>
              </a:solidFill>
              <a:latin typeface="+mn-lt"/>
              <a:ea typeface="+mn-ea"/>
              <a:cs typeface="+mn-cs"/>
            </a:endParaRPr>
          </a:p>
        </p:txBody>
      </p:sp>
      <p:sp>
        <p:nvSpPr>
          <p:cNvPr id="6" name="右大括弧 5"/>
          <p:cNvSpPr/>
          <p:nvPr/>
        </p:nvSpPr>
        <p:spPr>
          <a:xfrm>
            <a:off x="2859578" y="3954163"/>
            <a:ext cx="223670" cy="2765400"/>
          </a:xfrm>
          <a:prstGeom prst="rightBrace">
            <a:avLst/>
          </a:prstGeom>
          <a:solidFill>
            <a:srgbClr val="0000CC"/>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7" name="標題 5"/>
          <p:cNvSpPr txBox="1">
            <a:spLocks/>
          </p:cNvSpPr>
          <p:nvPr/>
        </p:nvSpPr>
        <p:spPr>
          <a:xfrm>
            <a:off x="4784602" y="4082291"/>
            <a:ext cx="2061556" cy="263726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8" name="右大括弧 7"/>
          <p:cNvSpPr/>
          <p:nvPr/>
        </p:nvSpPr>
        <p:spPr>
          <a:xfrm>
            <a:off x="6576708" y="3350029"/>
            <a:ext cx="269450" cy="3369531"/>
          </a:xfrm>
          <a:prstGeom prst="rightBrace">
            <a:avLst/>
          </a:prstGeom>
          <a:solidFill>
            <a:srgbClr val="0000CC"/>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9" name="直線接點 8"/>
          <p:cNvCxnSpPr/>
          <p:nvPr/>
        </p:nvCxnSpPr>
        <p:spPr>
          <a:xfrm>
            <a:off x="2859578" y="3321047"/>
            <a:ext cx="3466407"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標題 5"/>
          <p:cNvSpPr txBox="1">
            <a:spLocks/>
          </p:cNvSpPr>
          <p:nvPr/>
        </p:nvSpPr>
        <p:spPr>
          <a:xfrm>
            <a:off x="3281428" y="4190039"/>
            <a:ext cx="2061556" cy="263726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Single world-system</a:t>
            </a:r>
            <a:endParaRPr lang="en-US" altLang="zh-CN" sz="4000" u="sng" dirty="0" smtClean="0">
              <a:solidFill>
                <a:schemeClr val="bg1"/>
              </a:solidFill>
              <a:latin typeface="+mn-lt"/>
              <a:ea typeface="+mn-ea"/>
              <a:cs typeface="+mn-cs"/>
            </a:endParaRPr>
          </a:p>
        </p:txBody>
      </p:sp>
      <p:sp>
        <p:nvSpPr>
          <p:cNvPr id="11" name="標題 5"/>
          <p:cNvSpPr txBox="1">
            <a:spLocks/>
          </p:cNvSpPr>
          <p:nvPr/>
        </p:nvSpPr>
        <p:spPr>
          <a:xfrm>
            <a:off x="3043890" y="384276"/>
            <a:ext cx="8919558" cy="1818597"/>
          </a:xfrm>
          <a:prstGeom prst="rect">
            <a:avLst/>
          </a:prstGeom>
          <a:ln w="19050">
            <a:solidFill>
              <a:srgbClr val="FFC000"/>
            </a:solidFill>
          </a:ln>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u="sng" dirty="0">
                <a:solidFill>
                  <a:srgbClr val="FFC000"/>
                </a:solidFill>
                <a:latin typeface="+mn-lt"/>
                <a:ea typeface="+mn-ea"/>
                <a:cs typeface="+mn-cs"/>
              </a:rPr>
              <a:t>Thousand-fold minor </a:t>
            </a:r>
            <a:r>
              <a:rPr lang="en-US" altLang="zh-CN" sz="4000" u="sng" dirty="0" smtClean="0">
                <a:solidFill>
                  <a:srgbClr val="FFC000"/>
                </a:solidFill>
                <a:latin typeface="+mn-lt"/>
                <a:ea typeface="+mn-ea"/>
                <a:cs typeface="+mn-cs"/>
              </a:rPr>
              <a:t>world-system</a:t>
            </a:r>
            <a:r>
              <a:rPr lang="en-US" altLang="zh-CN" sz="4000" dirty="0" smtClean="0">
                <a:solidFill>
                  <a:srgbClr val="FFC000"/>
                </a:solidFill>
                <a:latin typeface="+mn-lt"/>
                <a:ea typeface="+mn-ea"/>
                <a:cs typeface="+mn-cs"/>
              </a:rPr>
              <a:t> (</a:t>
            </a:r>
            <a:r>
              <a:rPr lang="zh-CN" altLang="en-US" sz="4000" dirty="0" smtClean="0">
                <a:solidFill>
                  <a:srgbClr val="FFC000"/>
                </a:solidFill>
                <a:latin typeface="+mn-lt"/>
                <a:ea typeface="+mn-ea"/>
                <a:cs typeface="+mn-cs"/>
              </a:rPr>
              <a:t>小千世界</a:t>
            </a:r>
            <a:r>
              <a:rPr lang="en-US" altLang="zh-CN" sz="4000" dirty="0" smtClean="0">
                <a:solidFill>
                  <a:srgbClr val="FFC000"/>
                </a:solidFill>
                <a:latin typeface="+mn-lt"/>
                <a:ea typeface="+mn-ea"/>
                <a:cs typeface="+mn-cs"/>
              </a:rPr>
              <a:t>)- </a:t>
            </a:r>
          </a:p>
          <a:p>
            <a:pPr>
              <a:lnSpc>
                <a:spcPct val="100000"/>
              </a:lnSpc>
            </a:pPr>
            <a:r>
              <a:rPr lang="en-US" altLang="zh-CN" sz="4000" dirty="0">
                <a:solidFill>
                  <a:srgbClr val="FFC000"/>
                </a:solidFill>
                <a:latin typeface="+mn-lt"/>
                <a:ea typeface="+mn-ea"/>
                <a:cs typeface="+mn-cs"/>
              </a:rPr>
              <a:t>A collection of one </a:t>
            </a:r>
            <a:r>
              <a:rPr lang="en-US" altLang="zh-CN" sz="4000" dirty="0" smtClean="0">
                <a:solidFill>
                  <a:srgbClr val="FFC000"/>
                </a:solidFill>
                <a:latin typeface="+mn-lt"/>
                <a:ea typeface="+mn-ea"/>
                <a:cs typeface="+mn-cs"/>
              </a:rPr>
              <a:t>thousand </a:t>
            </a:r>
            <a:r>
              <a:rPr lang="en-US" altLang="zh-CN" sz="4000" u="sng" dirty="0" smtClean="0">
                <a:solidFill>
                  <a:srgbClr val="FFC000"/>
                </a:solidFill>
                <a:latin typeface="+mn-lt"/>
                <a:ea typeface="+mn-ea"/>
                <a:cs typeface="+mn-cs"/>
              </a:rPr>
              <a:t>single world-system</a:t>
            </a:r>
            <a:r>
              <a:rPr lang="en-US" altLang="zh-CN" sz="4000" dirty="0" smtClean="0">
                <a:solidFill>
                  <a:srgbClr val="FFC000"/>
                </a:solidFill>
                <a:latin typeface="+mn-lt"/>
                <a:ea typeface="+mn-ea"/>
                <a:cs typeface="+mn-cs"/>
              </a:rPr>
              <a:t>.</a:t>
            </a:r>
          </a:p>
        </p:txBody>
      </p:sp>
      <p:pic>
        <p:nvPicPr>
          <p:cNvPr id="12" name="圖片 11"/>
          <p:cNvPicPr>
            <a:picLocks noChangeAspect="1"/>
          </p:cNvPicPr>
          <p:nvPr/>
        </p:nvPicPr>
        <p:blipFill>
          <a:blip r:embed="rId3"/>
          <a:stretch>
            <a:fillRect/>
          </a:stretch>
        </p:blipFill>
        <p:spPr>
          <a:xfrm>
            <a:off x="124211" y="58182"/>
            <a:ext cx="2649881" cy="6762750"/>
          </a:xfrm>
          <a:prstGeom prst="rect">
            <a:avLst/>
          </a:prstGeom>
        </p:spPr>
      </p:pic>
    </p:spTree>
    <p:extLst>
      <p:ext uri="{BB962C8B-B14F-4D97-AF65-F5344CB8AC3E}">
        <p14:creationId xmlns:p14="http://schemas.microsoft.com/office/powerpoint/2010/main" val="40532159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8397177" y="3455325"/>
            <a:ext cx="2111438" cy="2565386"/>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b="1" dirty="0" smtClean="0">
                <a:solidFill>
                  <a:schemeClr val="bg1"/>
                </a:solidFill>
                <a:latin typeface="+mn-lt"/>
                <a:ea typeface="+mn-ea"/>
                <a:cs typeface="+mn-cs"/>
              </a:rPr>
              <a:t>Thousand-fold middling world-system</a:t>
            </a:r>
            <a:endParaRPr lang="en-US" altLang="zh-CN" sz="4000" b="1" u="sng" dirty="0" smtClean="0">
              <a:solidFill>
                <a:schemeClr val="bg1"/>
              </a:solidFill>
              <a:latin typeface="+mn-lt"/>
              <a:ea typeface="+mn-ea"/>
              <a:cs typeface="+mn-cs"/>
            </a:endParaRPr>
          </a:p>
        </p:txBody>
      </p:sp>
      <p:sp>
        <p:nvSpPr>
          <p:cNvPr id="6" name="右大括弧 5"/>
          <p:cNvSpPr/>
          <p:nvPr/>
        </p:nvSpPr>
        <p:spPr>
          <a:xfrm>
            <a:off x="2809700" y="3992987"/>
            <a:ext cx="184312" cy="2726575"/>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7" name="標題 5"/>
          <p:cNvSpPr txBox="1">
            <a:spLocks/>
          </p:cNvSpPr>
          <p:nvPr/>
        </p:nvSpPr>
        <p:spPr>
          <a:xfrm>
            <a:off x="4079399" y="5074012"/>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8" name="右大括弧 7"/>
          <p:cNvSpPr/>
          <p:nvPr/>
        </p:nvSpPr>
        <p:spPr>
          <a:xfrm>
            <a:off x="5212932" y="3350030"/>
            <a:ext cx="269450" cy="3369531"/>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9" name="直線接點 8"/>
          <p:cNvCxnSpPr/>
          <p:nvPr/>
        </p:nvCxnSpPr>
        <p:spPr>
          <a:xfrm>
            <a:off x="2859578" y="3350029"/>
            <a:ext cx="2252749"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標題 5"/>
          <p:cNvSpPr txBox="1">
            <a:spLocks/>
          </p:cNvSpPr>
          <p:nvPr/>
        </p:nvSpPr>
        <p:spPr>
          <a:xfrm>
            <a:off x="3044514" y="4533527"/>
            <a:ext cx="1194976" cy="1487184"/>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single world-system</a:t>
            </a:r>
            <a:endParaRPr lang="en-US" altLang="zh-CN" sz="4000" u="sng" dirty="0" smtClean="0">
              <a:solidFill>
                <a:schemeClr val="bg1"/>
              </a:solidFill>
              <a:latin typeface="+mn-lt"/>
              <a:ea typeface="+mn-ea"/>
              <a:cs typeface="+mn-cs"/>
            </a:endParaRPr>
          </a:p>
        </p:txBody>
      </p:sp>
      <p:sp>
        <p:nvSpPr>
          <p:cNvPr id="11" name="標題 5"/>
          <p:cNvSpPr txBox="1">
            <a:spLocks/>
          </p:cNvSpPr>
          <p:nvPr/>
        </p:nvSpPr>
        <p:spPr>
          <a:xfrm>
            <a:off x="6640350" y="4581029"/>
            <a:ext cx="1388275" cy="775244"/>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12" name="右大括弧 11"/>
          <p:cNvSpPr/>
          <p:nvPr/>
        </p:nvSpPr>
        <p:spPr>
          <a:xfrm>
            <a:off x="7923355" y="2709279"/>
            <a:ext cx="199506" cy="3984674"/>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3" name="直線接點 12"/>
          <p:cNvCxnSpPr/>
          <p:nvPr/>
        </p:nvCxnSpPr>
        <p:spPr>
          <a:xfrm flipV="1">
            <a:off x="2842215" y="2714217"/>
            <a:ext cx="4830432" cy="10927"/>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標題 5"/>
          <p:cNvSpPr txBox="1">
            <a:spLocks/>
          </p:cNvSpPr>
          <p:nvPr/>
        </p:nvSpPr>
        <p:spPr>
          <a:xfrm>
            <a:off x="5482382" y="3913239"/>
            <a:ext cx="1611042" cy="194723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Thousand-fold </a:t>
            </a:r>
            <a:r>
              <a:rPr lang="en-US" altLang="zh-CN" sz="4000" dirty="0">
                <a:solidFill>
                  <a:schemeClr val="bg1"/>
                </a:solidFill>
                <a:latin typeface="+mn-lt"/>
                <a:ea typeface="+mn-ea"/>
                <a:cs typeface="+mn-cs"/>
              </a:rPr>
              <a:t>minor </a:t>
            </a:r>
            <a:r>
              <a:rPr lang="en-US" altLang="zh-CN" sz="4000" dirty="0" smtClean="0">
                <a:solidFill>
                  <a:schemeClr val="bg1"/>
                </a:solidFill>
                <a:latin typeface="+mn-lt"/>
                <a:ea typeface="+mn-ea"/>
                <a:cs typeface="+mn-cs"/>
              </a:rPr>
              <a:t>world-system</a:t>
            </a:r>
            <a:endParaRPr lang="en-US" altLang="zh-CN" sz="4000" u="sng" dirty="0" smtClean="0">
              <a:solidFill>
                <a:schemeClr val="bg1"/>
              </a:solidFill>
              <a:latin typeface="+mn-lt"/>
              <a:ea typeface="+mn-ea"/>
              <a:cs typeface="+mn-cs"/>
            </a:endParaRPr>
          </a:p>
        </p:txBody>
      </p:sp>
      <p:sp>
        <p:nvSpPr>
          <p:cNvPr id="16" name="標題 5"/>
          <p:cNvSpPr txBox="1">
            <a:spLocks/>
          </p:cNvSpPr>
          <p:nvPr/>
        </p:nvSpPr>
        <p:spPr>
          <a:xfrm>
            <a:off x="2809700" y="384276"/>
            <a:ext cx="9235442" cy="1818597"/>
          </a:xfrm>
          <a:prstGeom prst="rect">
            <a:avLst/>
          </a:prstGeom>
          <a:ln w="19050">
            <a:solidFill>
              <a:srgbClr val="FFC000"/>
            </a:solidFill>
          </a:ln>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u="sng" dirty="0">
                <a:solidFill>
                  <a:srgbClr val="FFC000"/>
                </a:solidFill>
                <a:latin typeface="+mn-lt"/>
                <a:ea typeface="+mn-ea"/>
                <a:cs typeface="+mn-cs"/>
              </a:rPr>
              <a:t>Thousand-fold </a:t>
            </a:r>
            <a:r>
              <a:rPr lang="en-US" altLang="zh-CN" sz="4000" u="sng" dirty="0" smtClean="0">
                <a:solidFill>
                  <a:srgbClr val="FFC000"/>
                </a:solidFill>
                <a:latin typeface="+mn-lt"/>
                <a:ea typeface="+mn-ea"/>
                <a:cs typeface="+mn-cs"/>
              </a:rPr>
              <a:t>middling world-system</a:t>
            </a:r>
            <a:r>
              <a:rPr lang="en-US" altLang="zh-CN" sz="4000" dirty="0" smtClean="0">
                <a:solidFill>
                  <a:srgbClr val="FFC000"/>
                </a:solidFill>
                <a:latin typeface="+mn-lt"/>
                <a:ea typeface="+mn-ea"/>
                <a:cs typeface="+mn-cs"/>
              </a:rPr>
              <a:t> </a:t>
            </a:r>
            <a:r>
              <a:rPr lang="en-US" altLang="zh-CN" sz="3800" dirty="0" smtClean="0">
                <a:solidFill>
                  <a:srgbClr val="FFC000"/>
                </a:solidFill>
                <a:latin typeface="+mn-lt"/>
                <a:ea typeface="+mn-ea"/>
                <a:cs typeface="+mn-cs"/>
              </a:rPr>
              <a:t>(</a:t>
            </a:r>
            <a:r>
              <a:rPr lang="zh-CN" altLang="en-US" sz="3800" dirty="0" smtClean="0">
                <a:solidFill>
                  <a:srgbClr val="FFC000"/>
                </a:solidFill>
                <a:latin typeface="+mn-lt"/>
                <a:ea typeface="+mn-ea"/>
                <a:cs typeface="+mn-cs"/>
              </a:rPr>
              <a:t>中千世界</a:t>
            </a:r>
            <a:r>
              <a:rPr lang="en-US" altLang="zh-CN" sz="3800" dirty="0" smtClean="0">
                <a:solidFill>
                  <a:srgbClr val="FFC000"/>
                </a:solidFill>
                <a:latin typeface="+mn-lt"/>
                <a:ea typeface="+mn-ea"/>
                <a:cs typeface="+mn-cs"/>
              </a:rPr>
              <a:t>) - </a:t>
            </a:r>
          </a:p>
          <a:p>
            <a:pPr>
              <a:lnSpc>
                <a:spcPct val="100000"/>
              </a:lnSpc>
            </a:pPr>
            <a:r>
              <a:rPr lang="en-US" altLang="zh-CN" sz="4000" dirty="0">
                <a:solidFill>
                  <a:srgbClr val="FFC000"/>
                </a:solidFill>
                <a:latin typeface="+mn-lt"/>
                <a:ea typeface="+mn-ea"/>
                <a:cs typeface="+mn-cs"/>
              </a:rPr>
              <a:t>A collection of one </a:t>
            </a:r>
            <a:r>
              <a:rPr lang="en-US" altLang="zh-CN" sz="4000" dirty="0" smtClean="0">
                <a:solidFill>
                  <a:srgbClr val="FFC000"/>
                </a:solidFill>
                <a:latin typeface="+mn-lt"/>
                <a:ea typeface="+mn-ea"/>
                <a:cs typeface="+mn-cs"/>
              </a:rPr>
              <a:t>thousand ‘</a:t>
            </a:r>
            <a:r>
              <a:rPr lang="en-US" altLang="zh-CN" sz="4000" u="sng" dirty="0" smtClean="0">
                <a:solidFill>
                  <a:srgbClr val="FFC000"/>
                </a:solidFill>
              </a:rPr>
              <a:t>Thousand-fold </a:t>
            </a:r>
            <a:r>
              <a:rPr lang="en-US" altLang="zh-CN" sz="4000" u="sng" dirty="0">
                <a:solidFill>
                  <a:srgbClr val="FFC000"/>
                </a:solidFill>
              </a:rPr>
              <a:t>minor </a:t>
            </a:r>
            <a:r>
              <a:rPr lang="en-US" altLang="zh-CN" sz="4000" u="sng" dirty="0" smtClean="0">
                <a:solidFill>
                  <a:srgbClr val="FFC000"/>
                </a:solidFill>
              </a:rPr>
              <a:t>world-system’</a:t>
            </a:r>
            <a:r>
              <a:rPr lang="en-US" altLang="zh-CN" sz="4000" dirty="0" smtClean="0">
                <a:solidFill>
                  <a:srgbClr val="FFC000"/>
                </a:solidFill>
              </a:rPr>
              <a:t> </a:t>
            </a:r>
            <a:r>
              <a:rPr lang="en-US" altLang="zh-CN" sz="4000" dirty="0" smtClean="0">
                <a:solidFill>
                  <a:srgbClr val="FFC000"/>
                </a:solidFill>
                <a:latin typeface="+mn-lt"/>
                <a:ea typeface="+mn-ea"/>
                <a:cs typeface="+mn-cs"/>
              </a:rPr>
              <a:t>.</a:t>
            </a:r>
          </a:p>
        </p:txBody>
      </p:sp>
      <p:pic>
        <p:nvPicPr>
          <p:cNvPr id="15" name="圖片 14"/>
          <p:cNvPicPr>
            <a:picLocks noChangeAspect="1"/>
          </p:cNvPicPr>
          <p:nvPr/>
        </p:nvPicPr>
        <p:blipFill>
          <a:blip r:embed="rId3"/>
          <a:stretch>
            <a:fillRect/>
          </a:stretch>
        </p:blipFill>
        <p:spPr>
          <a:xfrm>
            <a:off x="124211" y="58182"/>
            <a:ext cx="2649881" cy="6762750"/>
          </a:xfrm>
          <a:prstGeom prst="rect">
            <a:avLst/>
          </a:prstGeom>
        </p:spPr>
      </p:pic>
    </p:spTree>
    <p:extLst>
      <p:ext uri="{BB962C8B-B14F-4D97-AF65-F5344CB8AC3E}">
        <p14:creationId xmlns:p14="http://schemas.microsoft.com/office/powerpoint/2010/main" val="23717918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7722492" y="3915028"/>
            <a:ext cx="1529547" cy="1698567"/>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Thousand-fold middling world-system</a:t>
            </a:r>
            <a:endParaRPr lang="en-US" altLang="zh-CN" sz="4000" u="sng" dirty="0" smtClean="0">
              <a:solidFill>
                <a:schemeClr val="bg1"/>
              </a:solidFill>
              <a:latin typeface="+mn-lt"/>
              <a:ea typeface="+mn-ea"/>
              <a:cs typeface="+mn-cs"/>
            </a:endParaRPr>
          </a:p>
        </p:txBody>
      </p:sp>
      <p:sp>
        <p:nvSpPr>
          <p:cNvPr id="8" name="右大括弧 7"/>
          <p:cNvSpPr/>
          <p:nvPr/>
        </p:nvSpPr>
        <p:spPr>
          <a:xfrm>
            <a:off x="2793074" y="3992987"/>
            <a:ext cx="184312" cy="2726575"/>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9" name="標題 5"/>
          <p:cNvSpPr txBox="1">
            <a:spLocks/>
          </p:cNvSpPr>
          <p:nvPr/>
        </p:nvSpPr>
        <p:spPr>
          <a:xfrm>
            <a:off x="8907012" y="4439830"/>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10" name="右大括弧 9"/>
          <p:cNvSpPr/>
          <p:nvPr/>
        </p:nvSpPr>
        <p:spPr>
          <a:xfrm>
            <a:off x="5061053" y="3364307"/>
            <a:ext cx="269450" cy="3369531"/>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1" name="直線接點 10"/>
          <p:cNvCxnSpPr/>
          <p:nvPr/>
        </p:nvCxnSpPr>
        <p:spPr>
          <a:xfrm flipV="1">
            <a:off x="2859578" y="3325091"/>
            <a:ext cx="2061557" cy="2493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標題 5"/>
          <p:cNvSpPr txBox="1">
            <a:spLocks/>
          </p:cNvSpPr>
          <p:nvPr/>
        </p:nvSpPr>
        <p:spPr>
          <a:xfrm>
            <a:off x="3052827" y="4533527"/>
            <a:ext cx="1137407" cy="1310320"/>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single world-system</a:t>
            </a:r>
            <a:endParaRPr lang="en-US" altLang="zh-CN" sz="4000" u="sng" dirty="0" smtClean="0">
              <a:solidFill>
                <a:schemeClr val="bg1"/>
              </a:solidFill>
              <a:latin typeface="+mn-lt"/>
              <a:ea typeface="+mn-ea"/>
              <a:cs typeface="+mn-cs"/>
            </a:endParaRPr>
          </a:p>
        </p:txBody>
      </p:sp>
      <p:sp>
        <p:nvSpPr>
          <p:cNvPr id="14" name="右大括弧 13"/>
          <p:cNvSpPr/>
          <p:nvPr/>
        </p:nvSpPr>
        <p:spPr>
          <a:xfrm>
            <a:off x="7448179" y="2734887"/>
            <a:ext cx="199506" cy="3984674"/>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5" name="直線接點 14"/>
          <p:cNvCxnSpPr/>
          <p:nvPr/>
        </p:nvCxnSpPr>
        <p:spPr>
          <a:xfrm flipV="1">
            <a:off x="2859578" y="2703887"/>
            <a:ext cx="4430684" cy="5039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標題 5"/>
          <p:cNvSpPr txBox="1">
            <a:spLocks/>
          </p:cNvSpPr>
          <p:nvPr/>
        </p:nvSpPr>
        <p:spPr>
          <a:xfrm>
            <a:off x="5334750" y="4029616"/>
            <a:ext cx="1611042" cy="1830855"/>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Thousand-fold </a:t>
            </a:r>
            <a:r>
              <a:rPr lang="en-US" altLang="zh-CN" sz="4000" dirty="0">
                <a:solidFill>
                  <a:schemeClr val="bg1"/>
                </a:solidFill>
                <a:latin typeface="+mn-lt"/>
                <a:ea typeface="+mn-ea"/>
                <a:cs typeface="+mn-cs"/>
              </a:rPr>
              <a:t>minor </a:t>
            </a:r>
            <a:r>
              <a:rPr lang="en-US" altLang="zh-CN" sz="4000" dirty="0" smtClean="0">
                <a:solidFill>
                  <a:schemeClr val="bg1"/>
                </a:solidFill>
                <a:latin typeface="+mn-lt"/>
                <a:ea typeface="+mn-ea"/>
                <a:cs typeface="+mn-cs"/>
              </a:rPr>
              <a:t>world-system</a:t>
            </a:r>
            <a:endParaRPr lang="en-US" altLang="zh-CN" sz="4000" u="sng" dirty="0" smtClean="0">
              <a:solidFill>
                <a:schemeClr val="bg1"/>
              </a:solidFill>
              <a:latin typeface="+mn-lt"/>
              <a:ea typeface="+mn-ea"/>
              <a:cs typeface="+mn-cs"/>
            </a:endParaRPr>
          </a:p>
        </p:txBody>
      </p:sp>
      <p:sp>
        <p:nvSpPr>
          <p:cNvPr id="18" name="標題 5"/>
          <p:cNvSpPr txBox="1">
            <a:spLocks/>
          </p:cNvSpPr>
          <p:nvPr/>
        </p:nvSpPr>
        <p:spPr>
          <a:xfrm>
            <a:off x="6305144" y="4550324"/>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19" name="標題 5"/>
          <p:cNvSpPr txBox="1">
            <a:spLocks/>
          </p:cNvSpPr>
          <p:nvPr/>
        </p:nvSpPr>
        <p:spPr>
          <a:xfrm>
            <a:off x="3946493" y="4906426"/>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21" name="右大括弧 20"/>
          <p:cNvSpPr/>
          <p:nvPr/>
        </p:nvSpPr>
        <p:spPr>
          <a:xfrm>
            <a:off x="10068733" y="1314840"/>
            <a:ext cx="342908" cy="5386682"/>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22" name="直線接點 21"/>
          <p:cNvCxnSpPr/>
          <p:nvPr/>
        </p:nvCxnSpPr>
        <p:spPr>
          <a:xfrm>
            <a:off x="2930565" y="1285704"/>
            <a:ext cx="7053020" cy="29136"/>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標題 5"/>
          <p:cNvSpPr txBox="1">
            <a:spLocks/>
          </p:cNvSpPr>
          <p:nvPr/>
        </p:nvSpPr>
        <p:spPr>
          <a:xfrm>
            <a:off x="10472590" y="2967537"/>
            <a:ext cx="1681939" cy="1894982"/>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b="1" dirty="0" smtClean="0">
                <a:solidFill>
                  <a:schemeClr val="bg1"/>
                </a:solidFill>
                <a:latin typeface="+mn-lt"/>
                <a:ea typeface="+mn-ea"/>
                <a:cs typeface="+mn-cs"/>
              </a:rPr>
              <a:t>Thousand-fold great world-system</a:t>
            </a:r>
            <a:endParaRPr lang="en-US" altLang="zh-CN" sz="4000" b="1" u="sng" dirty="0" smtClean="0">
              <a:solidFill>
                <a:schemeClr val="bg1"/>
              </a:solidFill>
              <a:latin typeface="+mn-lt"/>
              <a:ea typeface="+mn-ea"/>
              <a:cs typeface="+mn-cs"/>
            </a:endParaRPr>
          </a:p>
        </p:txBody>
      </p:sp>
      <p:sp>
        <p:nvSpPr>
          <p:cNvPr id="28" name="標題 5"/>
          <p:cNvSpPr txBox="1">
            <a:spLocks/>
          </p:cNvSpPr>
          <p:nvPr/>
        </p:nvSpPr>
        <p:spPr>
          <a:xfrm>
            <a:off x="2859578" y="83640"/>
            <a:ext cx="9150992" cy="1063850"/>
          </a:xfrm>
          <a:prstGeom prst="rect">
            <a:avLst/>
          </a:prstGeom>
          <a:ln w="25400">
            <a:solidFill>
              <a:srgbClr val="FFC00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2600" b="1" u="sng" dirty="0">
                <a:solidFill>
                  <a:srgbClr val="FFC000"/>
                </a:solidFill>
                <a:latin typeface="+mn-lt"/>
                <a:ea typeface="+mn-ea"/>
                <a:cs typeface="+mn-cs"/>
              </a:rPr>
              <a:t>Thousand-fold </a:t>
            </a:r>
            <a:r>
              <a:rPr lang="en-US" altLang="zh-CN" sz="2600" b="1" u="sng" dirty="0" smtClean="0">
                <a:solidFill>
                  <a:srgbClr val="FFC000"/>
                </a:solidFill>
                <a:latin typeface="+mn-lt"/>
                <a:ea typeface="+mn-ea"/>
                <a:cs typeface="+mn-cs"/>
              </a:rPr>
              <a:t>great world-system</a:t>
            </a:r>
            <a:r>
              <a:rPr lang="en-US" altLang="zh-CN" sz="2600" b="1" dirty="0" smtClean="0">
                <a:solidFill>
                  <a:srgbClr val="FFC000"/>
                </a:solidFill>
                <a:latin typeface="+mn-lt"/>
                <a:ea typeface="+mn-ea"/>
                <a:cs typeface="+mn-cs"/>
              </a:rPr>
              <a:t> (</a:t>
            </a:r>
            <a:r>
              <a:rPr lang="zh-CN" altLang="en-US" sz="2600" b="1" dirty="0" smtClean="0">
                <a:solidFill>
                  <a:srgbClr val="FFC000"/>
                </a:solidFill>
                <a:latin typeface="+mn-lt"/>
                <a:ea typeface="+mn-ea"/>
                <a:cs typeface="+mn-cs"/>
              </a:rPr>
              <a:t>大千世界</a:t>
            </a:r>
            <a:r>
              <a:rPr lang="en-US" altLang="zh-CN" sz="2600" b="1" dirty="0" smtClean="0">
                <a:solidFill>
                  <a:srgbClr val="FFC000"/>
                </a:solidFill>
                <a:latin typeface="+mn-lt"/>
                <a:ea typeface="+mn-ea"/>
                <a:cs typeface="+mn-cs"/>
              </a:rPr>
              <a:t>) - </a:t>
            </a:r>
          </a:p>
          <a:p>
            <a:pPr>
              <a:lnSpc>
                <a:spcPct val="100000"/>
              </a:lnSpc>
            </a:pPr>
            <a:r>
              <a:rPr lang="en-US" altLang="zh-CN" sz="2600" dirty="0" smtClean="0">
                <a:solidFill>
                  <a:srgbClr val="FFC000"/>
                </a:solidFill>
                <a:latin typeface="+mn-lt"/>
                <a:ea typeface="+mn-ea"/>
                <a:cs typeface="+mn-cs"/>
              </a:rPr>
              <a:t>A </a:t>
            </a:r>
            <a:r>
              <a:rPr lang="en-US" altLang="zh-CN" sz="2600" dirty="0">
                <a:solidFill>
                  <a:srgbClr val="FFC000"/>
                </a:solidFill>
                <a:latin typeface="+mn-lt"/>
                <a:ea typeface="+mn-ea"/>
                <a:cs typeface="+mn-cs"/>
              </a:rPr>
              <a:t>collection of </a:t>
            </a:r>
            <a:r>
              <a:rPr lang="en-US" altLang="zh-CN" sz="2600" dirty="0" smtClean="0">
                <a:solidFill>
                  <a:srgbClr val="FFC000"/>
                </a:solidFill>
                <a:latin typeface="+mn-lt"/>
                <a:ea typeface="+mn-ea"/>
                <a:cs typeface="+mn-cs"/>
              </a:rPr>
              <a:t>a thousand ‘</a:t>
            </a:r>
            <a:r>
              <a:rPr lang="en-US" altLang="zh-CN" sz="2600" b="1" u="sng" dirty="0" smtClean="0">
                <a:solidFill>
                  <a:srgbClr val="FFC000"/>
                </a:solidFill>
              </a:rPr>
              <a:t>Thousand-fold middling world-system’</a:t>
            </a:r>
            <a:r>
              <a:rPr lang="en-US" altLang="zh-CN" sz="2600" b="1" dirty="0" smtClean="0">
                <a:solidFill>
                  <a:srgbClr val="FFC000"/>
                </a:solidFill>
                <a:latin typeface="+mn-lt"/>
                <a:ea typeface="+mn-ea"/>
                <a:cs typeface="+mn-cs"/>
              </a:rPr>
              <a:t>.</a:t>
            </a:r>
          </a:p>
        </p:txBody>
      </p:sp>
      <p:pic>
        <p:nvPicPr>
          <p:cNvPr id="20" name="圖片 19"/>
          <p:cNvPicPr>
            <a:picLocks noChangeAspect="1"/>
          </p:cNvPicPr>
          <p:nvPr/>
        </p:nvPicPr>
        <p:blipFill>
          <a:blip r:embed="rId3"/>
          <a:stretch>
            <a:fillRect/>
          </a:stretch>
        </p:blipFill>
        <p:spPr>
          <a:xfrm>
            <a:off x="124211" y="58182"/>
            <a:ext cx="2649881" cy="6762750"/>
          </a:xfrm>
          <a:prstGeom prst="rect">
            <a:avLst/>
          </a:prstGeom>
        </p:spPr>
      </p:pic>
      <p:sp>
        <p:nvSpPr>
          <p:cNvPr id="23" name="標題 5"/>
          <p:cNvSpPr txBox="1">
            <a:spLocks/>
          </p:cNvSpPr>
          <p:nvPr/>
        </p:nvSpPr>
        <p:spPr>
          <a:xfrm>
            <a:off x="10494438" y="5023530"/>
            <a:ext cx="1892853" cy="1350463"/>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b="1" dirty="0" smtClean="0">
                <a:solidFill>
                  <a:schemeClr val="bg1"/>
                </a:solidFill>
                <a:latin typeface="+mn-lt"/>
                <a:ea typeface="+mn-ea"/>
                <a:cs typeface="+mn-cs"/>
              </a:rPr>
              <a:t>(</a:t>
            </a:r>
            <a:r>
              <a:rPr lang="en-US" altLang="zh-CN" sz="4000" b="1" u="sng" dirty="0" smtClean="0">
                <a:solidFill>
                  <a:schemeClr val="bg1"/>
                </a:solidFill>
                <a:latin typeface="+mn-lt"/>
                <a:ea typeface="+mn-ea"/>
                <a:cs typeface="+mn-cs"/>
              </a:rPr>
              <a:t>A Buddha Land</a:t>
            </a:r>
            <a:r>
              <a:rPr lang="en-US" altLang="zh-CN" sz="4000" b="1" dirty="0" smtClean="0">
                <a:solidFill>
                  <a:schemeClr val="bg1"/>
                </a:solidFill>
                <a:latin typeface="+mn-lt"/>
                <a:ea typeface="+mn-ea"/>
                <a:cs typeface="+mn-cs"/>
              </a:rPr>
              <a:t>)</a:t>
            </a:r>
            <a:endParaRPr lang="en-US" altLang="zh-CN" sz="4000" b="1" u="sng" dirty="0" smtClean="0">
              <a:solidFill>
                <a:schemeClr val="bg1"/>
              </a:solidFill>
              <a:latin typeface="+mn-lt"/>
              <a:ea typeface="+mn-ea"/>
              <a:cs typeface="+mn-cs"/>
            </a:endParaRPr>
          </a:p>
        </p:txBody>
      </p:sp>
      <p:sp>
        <p:nvSpPr>
          <p:cNvPr id="24" name="標題 5"/>
          <p:cNvSpPr txBox="1">
            <a:spLocks/>
          </p:cNvSpPr>
          <p:nvPr/>
        </p:nvSpPr>
        <p:spPr>
          <a:xfrm>
            <a:off x="9538108" y="-270415"/>
            <a:ext cx="2403371" cy="1350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2400" b="1" dirty="0" smtClean="0">
                <a:solidFill>
                  <a:schemeClr val="bg1"/>
                </a:solidFill>
                <a:latin typeface="+mn-lt"/>
                <a:ea typeface="+mn-ea"/>
                <a:cs typeface="+mn-cs"/>
              </a:rPr>
              <a:t>(</a:t>
            </a:r>
            <a:r>
              <a:rPr lang="en-US" altLang="zh-CN" sz="2400" b="1" u="sng" dirty="0" smtClean="0">
                <a:solidFill>
                  <a:schemeClr val="bg1"/>
                </a:solidFill>
                <a:latin typeface="+mn-lt"/>
                <a:ea typeface="+mn-ea"/>
                <a:cs typeface="+mn-cs"/>
              </a:rPr>
              <a:t>A Buddha Land</a:t>
            </a:r>
            <a:r>
              <a:rPr lang="en-US" altLang="zh-CN" sz="2400" b="1" dirty="0" smtClean="0">
                <a:solidFill>
                  <a:schemeClr val="bg1"/>
                </a:solidFill>
                <a:latin typeface="+mn-lt"/>
                <a:ea typeface="+mn-ea"/>
                <a:cs typeface="+mn-cs"/>
              </a:rPr>
              <a:t>)</a:t>
            </a:r>
            <a:endParaRPr lang="en-US" altLang="zh-CN" sz="2400" b="1" u="sng" dirty="0" smtClean="0">
              <a:solidFill>
                <a:schemeClr val="bg1"/>
              </a:solidFill>
              <a:latin typeface="+mn-lt"/>
              <a:ea typeface="+mn-ea"/>
              <a:cs typeface="+mn-cs"/>
            </a:endParaRPr>
          </a:p>
        </p:txBody>
      </p:sp>
    </p:spTree>
    <p:extLst>
      <p:ext uri="{BB962C8B-B14F-4D97-AF65-F5344CB8AC3E}">
        <p14:creationId xmlns:p14="http://schemas.microsoft.com/office/powerpoint/2010/main" val="20478589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3" grpId="0"/>
      <p:bldP spid="2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679698" y="-55491"/>
            <a:ext cx="10515600" cy="1888434"/>
          </a:xfrm>
        </p:spPr>
        <p:txBody>
          <a:bodyPr>
            <a:normAutofit/>
          </a:bodyPr>
          <a:lstStyle/>
          <a:p>
            <a:pPr algn="ctr">
              <a:lnSpc>
                <a:spcPct val="120000"/>
              </a:lnSpc>
            </a:pPr>
            <a:r>
              <a:rPr lang="en-US" altLang="zh-CN" sz="4800" b="1" u="sng" dirty="0" smtClean="0">
                <a:solidFill>
                  <a:schemeClr val="bg1"/>
                </a:solidFill>
                <a:latin typeface="+mn-lt"/>
                <a:ea typeface="+mn-ea"/>
                <a:cs typeface="+mn-cs"/>
              </a:rPr>
              <a:t>Buddhist Cosmology</a:t>
            </a:r>
            <a:endParaRPr lang="zh-CN" altLang="en-US" sz="4000" u="sng" dirty="0">
              <a:solidFill>
                <a:schemeClr val="bg1"/>
              </a:solidFill>
              <a:latin typeface="+mn-lt"/>
              <a:ea typeface="+mn-ea"/>
              <a:cs typeface="+mn-cs"/>
            </a:endParaRPr>
          </a:p>
        </p:txBody>
      </p:sp>
      <p:graphicFrame>
        <p:nvGraphicFramePr>
          <p:cNvPr id="3" name="資料庫圖表 2"/>
          <p:cNvGraphicFramePr/>
          <p:nvPr>
            <p:extLst>
              <p:ext uri="{D42A27DB-BD31-4B8C-83A1-F6EECF244321}">
                <p14:modId xmlns:p14="http://schemas.microsoft.com/office/powerpoint/2010/main" val="3039382105"/>
              </p:ext>
            </p:extLst>
          </p:nvPr>
        </p:nvGraphicFramePr>
        <p:xfrm>
          <a:off x="606821" y="1534105"/>
          <a:ext cx="10330569" cy="5323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02569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657395" y="-216403"/>
            <a:ext cx="10515600" cy="1888434"/>
          </a:xfrm>
        </p:spPr>
        <p:txBody>
          <a:bodyPr>
            <a:normAutofit/>
          </a:bodyPr>
          <a:lstStyle/>
          <a:p>
            <a:pPr>
              <a:lnSpc>
                <a:spcPct val="120000"/>
              </a:lnSpc>
            </a:pPr>
            <a:r>
              <a:rPr lang="en-US" altLang="zh-CN" sz="4800" b="1" u="sng" dirty="0" smtClean="0">
                <a:solidFill>
                  <a:schemeClr val="bg1"/>
                </a:solidFill>
                <a:latin typeface="+mn-lt"/>
                <a:ea typeface="+mn-ea"/>
                <a:cs typeface="+mn-cs"/>
              </a:rPr>
              <a:t>Temporal Cosmology</a:t>
            </a:r>
            <a:endParaRPr lang="zh-CN" altLang="en-US" sz="4000" u="sng" dirty="0">
              <a:solidFill>
                <a:schemeClr val="bg1"/>
              </a:solidFill>
              <a:latin typeface="+mn-lt"/>
              <a:ea typeface="+mn-ea"/>
              <a:cs typeface="+mn-cs"/>
            </a:endParaRPr>
          </a:p>
        </p:txBody>
      </p:sp>
      <p:sp>
        <p:nvSpPr>
          <p:cNvPr id="7" name="標題 5"/>
          <p:cNvSpPr txBox="1">
            <a:spLocks/>
          </p:cNvSpPr>
          <p:nvPr/>
        </p:nvSpPr>
        <p:spPr>
          <a:xfrm>
            <a:off x="507298" y="1112779"/>
            <a:ext cx="11503546" cy="298810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dirty="0" smtClean="0">
                <a:solidFill>
                  <a:schemeClr val="bg1"/>
                </a:solidFill>
                <a:latin typeface="+mn-lt"/>
                <a:ea typeface="+mn-ea"/>
                <a:cs typeface="+mn-cs"/>
              </a:rPr>
              <a:t>The </a:t>
            </a:r>
            <a:r>
              <a:rPr lang="en-US" altLang="zh-CN" dirty="0">
                <a:solidFill>
                  <a:schemeClr val="bg1"/>
                </a:solidFill>
                <a:latin typeface="+mn-lt"/>
                <a:ea typeface="+mn-ea"/>
                <a:cs typeface="+mn-cs"/>
              </a:rPr>
              <a:t>temporal cosmology </a:t>
            </a:r>
            <a:r>
              <a:rPr lang="en-US" altLang="zh-CN" dirty="0" smtClean="0">
                <a:solidFill>
                  <a:schemeClr val="bg1"/>
                </a:solidFill>
                <a:latin typeface="+mn-lt"/>
                <a:ea typeface="+mn-ea"/>
                <a:cs typeface="+mn-cs"/>
              </a:rPr>
              <a:t>is </a:t>
            </a:r>
            <a:r>
              <a:rPr lang="en-US" altLang="zh-CN" dirty="0">
                <a:solidFill>
                  <a:schemeClr val="bg1"/>
                </a:solidFill>
                <a:latin typeface="+mn-lt"/>
                <a:ea typeface="+mn-ea"/>
                <a:cs typeface="+mn-cs"/>
              </a:rPr>
              <a:t>the division of the existence of a 'world' into four </a:t>
            </a:r>
            <a:r>
              <a:rPr lang="en-US" altLang="zh-CN" dirty="0" smtClean="0">
                <a:solidFill>
                  <a:schemeClr val="bg1"/>
                </a:solidFill>
                <a:latin typeface="+mn-lt"/>
                <a:ea typeface="+mn-ea"/>
                <a:cs typeface="+mn-cs"/>
              </a:rPr>
              <a:t>stages (the </a:t>
            </a:r>
            <a:r>
              <a:rPr lang="en-US" altLang="zh-CN" dirty="0">
                <a:solidFill>
                  <a:schemeClr val="bg1"/>
                </a:solidFill>
                <a:latin typeface="+mn-lt"/>
                <a:ea typeface="+mn-ea"/>
                <a:cs typeface="+mn-cs"/>
              </a:rPr>
              <a:t>creation, duration, dissolution, and </a:t>
            </a:r>
            <a:r>
              <a:rPr lang="en-US" altLang="zh-CN" dirty="0" err="1" smtClean="0">
                <a:solidFill>
                  <a:schemeClr val="bg1"/>
                </a:solidFill>
                <a:latin typeface="+mn-lt"/>
                <a:ea typeface="+mn-ea"/>
                <a:cs typeface="+mn-cs"/>
              </a:rPr>
              <a:t>voidness</a:t>
            </a:r>
            <a:r>
              <a:rPr lang="en-US" altLang="zh-CN" dirty="0" smtClean="0">
                <a:solidFill>
                  <a:schemeClr val="bg1"/>
                </a:solidFill>
                <a:latin typeface="+mn-lt"/>
                <a:ea typeface="+mn-ea"/>
                <a:cs typeface="+mn-cs"/>
              </a:rPr>
              <a:t>). </a:t>
            </a:r>
            <a:endParaRPr lang="en-US" altLang="zh-CN" u="sng" dirty="0" smtClean="0">
              <a:solidFill>
                <a:schemeClr val="bg1"/>
              </a:solidFill>
              <a:latin typeface="+mn-lt"/>
              <a:ea typeface="+mn-ea"/>
              <a:cs typeface="+mn-cs"/>
            </a:endParaRPr>
          </a:p>
        </p:txBody>
      </p:sp>
      <p:sp>
        <p:nvSpPr>
          <p:cNvPr id="8" name="標題 5"/>
          <p:cNvSpPr txBox="1">
            <a:spLocks/>
          </p:cNvSpPr>
          <p:nvPr/>
        </p:nvSpPr>
        <p:spPr>
          <a:xfrm>
            <a:off x="507298" y="4280496"/>
            <a:ext cx="10665697" cy="2299137"/>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dirty="0" smtClean="0">
                <a:solidFill>
                  <a:schemeClr val="bg1"/>
                </a:solidFill>
                <a:latin typeface="+mn-lt"/>
                <a:ea typeface="+mn-ea"/>
                <a:cs typeface="+mn-cs"/>
              </a:rPr>
              <a:t>The whole period of these four stages is called a ‘great </a:t>
            </a:r>
            <a:r>
              <a:rPr lang="en-US" altLang="zh-CN" dirty="0" err="1" smtClean="0">
                <a:solidFill>
                  <a:schemeClr val="bg1"/>
                </a:solidFill>
                <a:latin typeface="+mn-lt"/>
                <a:ea typeface="+mn-ea"/>
                <a:cs typeface="+mn-cs"/>
              </a:rPr>
              <a:t>kalpa</a:t>
            </a:r>
            <a:r>
              <a:rPr lang="en-US" altLang="zh-CN" dirty="0" smtClean="0">
                <a:solidFill>
                  <a:schemeClr val="bg1"/>
                </a:solidFill>
                <a:latin typeface="+mn-lt"/>
                <a:ea typeface="+mn-ea"/>
                <a:cs typeface="+mn-cs"/>
              </a:rPr>
              <a:t>’ (</a:t>
            </a:r>
            <a:r>
              <a:rPr lang="en-US" altLang="zh-CN" dirty="0" err="1" smtClean="0">
                <a:solidFill>
                  <a:schemeClr val="bg1"/>
                </a:solidFill>
                <a:latin typeface="+mn-lt"/>
                <a:ea typeface="+mn-ea"/>
                <a:cs typeface="+mn-cs"/>
              </a:rPr>
              <a:t>mahakalpa</a:t>
            </a:r>
            <a:r>
              <a:rPr lang="en-US" altLang="zh-CN" dirty="0" smtClean="0">
                <a:solidFill>
                  <a:schemeClr val="bg1"/>
                </a:solidFill>
                <a:latin typeface="+mn-lt"/>
                <a:ea typeface="+mn-ea"/>
                <a:cs typeface="+mn-cs"/>
              </a:rPr>
              <a:t>). ‘</a:t>
            </a:r>
            <a:r>
              <a:rPr lang="en-US" altLang="zh-CN" dirty="0" err="1" smtClean="0">
                <a:solidFill>
                  <a:schemeClr val="bg1"/>
                </a:solidFill>
                <a:latin typeface="+mn-lt"/>
                <a:ea typeface="+mn-ea"/>
                <a:cs typeface="+mn-cs"/>
              </a:rPr>
              <a:t>Kalpa</a:t>
            </a:r>
            <a:r>
              <a:rPr lang="en-US" altLang="zh-CN" dirty="0" smtClean="0">
                <a:solidFill>
                  <a:schemeClr val="bg1"/>
                </a:solidFill>
                <a:latin typeface="+mn-lt"/>
                <a:ea typeface="+mn-ea"/>
                <a:cs typeface="+mn-cs"/>
              </a:rPr>
              <a:t>’ is usually translated as ‘aeon’.</a:t>
            </a:r>
            <a:endParaRPr lang="en-US" altLang="zh-CN" u="sng" dirty="0" smtClean="0">
              <a:solidFill>
                <a:schemeClr val="bg1"/>
              </a:solidFill>
              <a:latin typeface="+mn-lt"/>
              <a:ea typeface="+mn-ea"/>
              <a:cs typeface="+mn-cs"/>
            </a:endParaRPr>
          </a:p>
        </p:txBody>
      </p:sp>
    </p:spTree>
    <p:extLst>
      <p:ext uri="{BB962C8B-B14F-4D97-AF65-F5344CB8AC3E}">
        <p14:creationId xmlns:p14="http://schemas.microsoft.com/office/powerpoint/2010/main" val="12594387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313281" y="-109187"/>
            <a:ext cx="11503546" cy="119344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30000"/>
              </a:lnSpc>
            </a:pPr>
            <a:r>
              <a:rPr lang="en-US" altLang="zh-CN" b="1" u="sng" dirty="0" smtClean="0">
                <a:solidFill>
                  <a:schemeClr val="bg1"/>
                </a:solidFill>
                <a:latin typeface="+mn-lt"/>
                <a:ea typeface="+mn-ea"/>
                <a:cs typeface="+mn-cs"/>
              </a:rPr>
              <a:t>Four kinds of </a:t>
            </a:r>
            <a:r>
              <a:rPr lang="en-US" altLang="zh-CN" b="1" u="sng" dirty="0" err="1" smtClean="0">
                <a:solidFill>
                  <a:schemeClr val="bg1"/>
                </a:solidFill>
                <a:latin typeface="+mn-lt"/>
                <a:ea typeface="+mn-ea"/>
                <a:cs typeface="+mn-cs"/>
              </a:rPr>
              <a:t>kalpas</a:t>
            </a:r>
            <a:endParaRPr lang="en-US" altLang="zh-CN" b="1" u="sng" dirty="0" smtClean="0">
              <a:solidFill>
                <a:schemeClr val="bg1"/>
              </a:solidFill>
              <a:latin typeface="+mn-lt"/>
              <a:ea typeface="+mn-ea"/>
              <a:cs typeface="+mn-cs"/>
            </a:endParaRPr>
          </a:p>
        </p:txBody>
      </p:sp>
      <p:sp>
        <p:nvSpPr>
          <p:cNvPr id="7" name="標題 5"/>
          <p:cNvSpPr txBox="1">
            <a:spLocks/>
          </p:cNvSpPr>
          <p:nvPr/>
        </p:nvSpPr>
        <p:spPr>
          <a:xfrm>
            <a:off x="688454" y="900115"/>
            <a:ext cx="11503546" cy="17621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dirty="0" smtClean="0">
                <a:solidFill>
                  <a:schemeClr val="bg1"/>
                </a:solidFill>
                <a:latin typeface="+mn-lt"/>
                <a:ea typeface="+mn-ea"/>
                <a:cs typeface="+mn-cs"/>
              </a:rPr>
              <a:t>In one explanation, there </a:t>
            </a:r>
            <a:r>
              <a:rPr lang="en-US" altLang="zh-CN" dirty="0">
                <a:solidFill>
                  <a:schemeClr val="bg1"/>
                </a:solidFill>
                <a:latin typeface="+mn-lt"/>
                <a:ea typeface="+mn-ea"/>
                <a:cs typeface="+mn-cs"/>
              </a:rPr>
              <a:t>are four different lengths of </a:t>
            </a:r>
            <a:r>
              <a:rPr lang="en-US" altLang="zh-CN" dirty="0" err="1">
                <a:solidFill>
                  <a:schemeClr val="bg1"/>
                </a:solidFill>
                <a:latin typeface="+mn-lt"/>
                <a:ea typeface="+mn-ea"/>
                <a:cs typeface="+mn-cs"/>
              </a:rPr>
              <a:t>kalpas</a:t>
            </a:r>
            <a:r>
              <a:rPr lang="en-US" altLang="zh-CN" dirty="0">
                <a:solidFill>
                  <a:schemeClr val="bg1"/>
                </a:solidFill>
                <a:latin typeface="+mn-lt"/>
                <a:ea typeface="+mn-ea"/>
                <a:cs typeface="+mn-cs"/>
              </a:rPr>
              <a:t>.</a:t>
            </a:r>
            <a:endParaRPr lang="en-US" altLang="zh-CN" u="sng" dirty="0" smtClean="0">
              <a:solidFill>
                <a:schemeClr val="bg1"/>
              </a:solidFill>
              <a:latin typeface="+mn-lt"/>
              <a:ea typeface="+mn-ea"/>
              <a:cs typeface="+mn-cs"/>
            </a:endParaRPr>
          </a:p>
        </p:txBody>
      </p:sp>
      <p:sp>
        <p:nvSpPr>
          <p:cNvPr id="8" name="標題 5"/>
          <p:cNvSpPr txBox="1">
            <a:spLocks/>
          </p:cNvSpPr>
          <p:nvPr/>
        </p:nvSpPr>
        <p:spPr>
          <a:xfrm>
            <a:off x="573631" y="2662272"/>
            <a:ext cx="11902424" cy="3631681"/>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spcAft>
                <a:spcPts val="600"/>
              </a:spcAft>
            </a:pPr>
            <a:r>
              <a:rPr lang="en-US" altLang="zh-CN" dirty="0">
                <a:solidFill>
                  <a:schemeClr val="bg1"/>
                </a:solidFill>
                <a:latin typeface="+mn-lt"/>
                <a:ea typeface="+mn-ea"/>
                <a:cs typeface="+mn-cs"/>
              </a:rPr>
              <a:t>R</a:t>
            </a:r>
            <a:r>
              <a:rPr lang="en-US" altLang="zh-CN" dirty="0" smtClean="0">
                <a:solidFill>
                  <a:schemeClr val="bg1"/>
                </a:solidFill>
                <a:latin typeface="+mn-lt"/>
                <a:ea typeface="+mn-ea"/>
                <a:cs typeface="+mn-cs"/>
              </a:rPr>
              <a:t>egular </a:t>
            </a:r>
            <a:r>
              <a:rPr lang="en-US" altLang="zh-CN" dirty="0" err="1" smtClean="0">
                <a:solidFill>
                  <a:schemeClr val="bg1"/>
                </a:solidFill>
                <a:latin typeface="+mn-lt"/>
                <a:ea typeface="+mn-ea"/>
                <a:cs typeface="+mn-cs"/>
              </a:rPr>
              <a:t>kalpa</a:t>
            </a:r>
            <a:r>
              <a:rPr lang="en-US" altLang="zh-CN" dirty="0" smtClean="0">
                <a:solidFill>
                  <a:schemeClr val="bg1"/>
                </a:solidFill>
                <a:latin typeface="+mn-lt"/>
                <a:ea typeface="+mn-ea"/>
                <a:cs typeface="+mn-cs"/>
              </a:rPr>
              <a:t>: 16 </a:t>
            </a:r>
            <a:r>
              <a:rPr lang="en-US" altLang="zh-CN" dirty="0">
                <a:solidFill>
                  <a:schemeClr val="bg1"/>
                </a:solidFill>
                <a:latin typeface="+mn-lt"/>
                <a:ea typeface="+mn-ea"/>
                <a:cs typeface="+mn-cs"/>
              </a:rPr>
              <a:t>million </a:t>
            </a:r>
            <a:r>
              <a:rPr lang="en-US" altLang="zh-CN" dirty="0" smtClean="0">
                <a:solidFill>
                  <a:schemeClr val="bg1"/>
                </a:solidFill>
                <a:latin typeface="+mn-lt"/>
                <a:ea typeface="+mn-ea"/>
                <a:cs typeface="+mn-cs"/>
              </a:rPr>
              <a:t>years</a:t>
            </a:r>
            <a:r>
              <a:rPr lang="en-US" altLang="zh-CN" dirty="0">
                <a:solidFill>
                  <a:schemeClr val="bg1"/>
                </a:solidFill>
                <a:latin typeface="+mn-lt"/>
                <a:ea typeface="+mn-ea"/>
                <a:cs typeface="+mn-cs"/>
              </a:rPr>
              <a:t>.</a:t>
            </a:r>
            <a:endParaRPr lang="en-US" altLang="zh-CN" dirty="0" smtClean="0">
              <a:solidFill>
                <a:schemeClr val="bg1"/>
              </a:solidFill>
              <a:latin typeface="+mn-lt"/>
              <a:ea typeface="+mn-ea"/>
              <a:cs typeface="+mn-cs"/>
            </a:endParaRPr>
          </a:p>
          <a:p>
            <a:pPr>
              <a:lnSpc>
                <a:spcPct val="150000"/>
              </a:lnSpc>
              <a:spcAft>
                <a:spcPts val="600"/>
              </a:spcAft>
            </a:pPr>
            <a:r>
              <a:rPr lang="en-US" altLang="zh-CN" dirty="0">
                <a:solidFill>
                  <a:schemeClr val="bg1"/>
                </a:solidFill>
                <a:latin typeface="+mn-lt"/>
                <a:ea typeface="+mn-ea"/>
                <a:cs typeface="+mn-cs"/>
              </a:rPr>
              <a:t>Small</a:t>
            </a:r>
            <a:r>
              <a:rPr lang="en-US" altLang="zh-CN" dirty="0" smtClean="0">
                <a:solidFill>
                  <a:schemeClr val="bg1"/>
                </a:solidFill>
                <a:latin typeface="+mn-lt"/>
                <a:ea typeface="+mn-ea"/>
                <a:cs typeface="+mn-cs"/>
              </a:rPr>
              <a:t> </a:t>
            </a:r>
            <a:r>
              <a:rPr lang="en-US" altLang="zh-CN" dirty="0" err="1" smtClean="0">
                <a:solidFill>
                  <a:schemeClr val="bg1"/>
                </a:solidFill>
                <a:latin typeface="+mn-lt"/>
                <a:ea typeface="+mn-ea"/>
                <a:cs typeface="+mn-cs"/>
              </a:rPr>
              <a:t>kalpa</a:t>
            </a:r>
            <a:r>
              <a:rPr lang="en-US" altLang="zh-CN" dirty="0" smtClean="0">
                <a:solidFill>
                  <a:schemeClr val="bg1"/>
                </a:solidFill>
                <a:latin typeface="+mn-lt"/>
                <a:ea typeface="+mn-ea"/>
                <a:cs typeface="+mn-cs"/>
              </a:rPr>
              <a:t> (</a:t>
            </a:r>
            <a:r>
              <a:rPr lang="zh-CN" altLang="en-US" dirty="0" smtClean="0">
                <a:solidFill>
                  <a:schemeClr val="bg1"/>
                </a:solidFill>
                <a:latin typeface="+mn-lt"/>
                <a:ea typeface="+mn-ea"/>
                <a:cs typeface="+mn-cs"/>
              </a:rPr>
              <a:t>小劫</a:t>
            </a:r>
            <a:r>
              <a:rPr lang="en-US" altLang="zh-CN" dirty="0" smtClean="0">
                <a:solidFill>
                  <a:schemeClr val="bg1"/>
                </a:solidFill>
                <a:latin typeface="+mn-lt"/>
                <a:ea typeface="+mn-ea"/>
                <a:cs typeface="+mn-cs"/>
              </a:rPr>
              <a:t>): </a:t>
            </a:r>
            <a:r>
              <a:rPr lang="en-US" altLang="zh-CN" dirty="0">
                <a:solidFill>
                  <a:schemeClr val="bg1"/>
                </a:solidFill>
                <a:latin typeface="+mn-lt"/>
                <a:ea typeface="+mn-ea"/>
                <a:cs typeface="+mn-cs"/>
              </a:rPr>
              <a:t>1000 regular </a:t>
            </a:r>
            <a:r>
              <a:rPr lang="en-US" altLang="zh-CN" dirty="0" err="1">
                <a:solidFill>
                  <a:schemeClr val="bg1"/>
                </a:solidFill>
                <a:latin typeface="+mn-lt"/>
                <a:ea typeface="+mn-ea"/>
                <a:cs typeface="+mn-cs"/>
              </a:rPr>
              <a:t>kalpas</a:t>
            </a:r>
            <a:r>
              <a:rPr lang="en-US" altLang="zh-CN" dirty="0">
                <a:solidFill>
                  <a:schemeClr val="bg1"/>
                </a:solidFill>
                <a:latin typeface="+mn-lt"/>
                <a:ea typeface="+mn-ea"/>
                <a:cs typeface="+mn-cs"/>
              </a:rPr>
              <a:t>, </a:t>
            </a:r>
            <a:r>
              <a:rPr lang="en-US" altLang="zh-CN" dirty="0" smtClean="0">
                <a:solidFill>
                  <a:schemeClr val="bg1"/>
                </a:solidFill>
                <a:latin typeface="+mn-lt"/>
                <a:ea typeface="+mn-ea"/>
                <a:cs typeface="+mn-cs"/>
              </a:rPr>
              <a:t>16.8 </a:t>
            </a:r>
            <a:r>
              <a:rPr lang="en-US" altLang="zh-CN" dirty="0">
                <a:solidFill>
                  <a:schemeClr val="bg1"/>
                </a:solidFill>
                <a:latin typeface="+mn-lt"/>
                <a:ea typeface="+mn-ea"/>
                <a:cs typeface="+mn-cs"/>
              </a:rPr>
              <a:t>billion years. </a:t>
            </a:r>
            <a:endParaRPr lang="en-US" altLang="zh-CN" dirty="0" smtClean="0">
              <a:solidFill>
                <a:schemeClr val="bg1"/>
              </a:solidFill>
              <a:latin typeface="+mn-lt"/>
              <a:ea typeface="+mn-ea"/>
              <a:cs typeface="+mn-cs"/>
            </a:endParaRPr>
          </a:p>
          <a:p>
            <a:pPr>
              <a:lnSpc>
                <a:spcPct val="150000"/>
              </a:lnSpc>
              <a:spcAft>
                <a:spcPts val="600"/>
              </a:spcAft>
            </a:pPr>
            <a:r>
              <a:rPr lang="en-US" altLang="zh-CN" dirty="0" smtClean="0">
                <a:solidFill>
                  <a:schemeClr val="bg1"/>
                </a:solidFill>
                <a:latin typeface="+mn-lt"/>
                <a:ea typeface="+mn-ea"/>
                <a:cs typeface="+mn-cs"/>
              </a:rPr>
              <a:t>Medium </a:t>
            </a:r>
            <a:r>
              <a:rPr lang="en-US" altLang="zh-CN" dirty="0" err="1" smtClean="0">
                <a:solidFill>
                  <a:schemeClr val="bg1"/>
                </a:solidFill>
                <a:latin typeface="+mn-lt"/>
                <a:ea typeface="+mn-ea"/>
                <a:cs typeface="+mn-cs"/>
              </a:rPr>
              <a:t>kalpa</a:t>
            </a:r>
            <a:r>
              <a:rPr lang="zh-CN" altLang="en-US" dirty="0" smtClean="0">
                <a:solidFill>
                  <a:schemeClr val="bg1"/>
                </a:solidFill>
                <a:latin typeface="+mn-lt"/>
                <a:ea typeface="+mn-ea"/>
                <a:cs typeface="+mn-cs"/>
              </a:rPr>
              <a:t>（中劫）</a:t>
            </a:r>
            <a:r>
              <a:rPr lang="en-US" altLang="zh-CN" dirty="0" smtClean="0">
                <a:solidFill>
                  <a:schemeClr val="bg1"/>
                </a:solidFill>
                <a:latin typeface="+mn-lt"/>
                <a:ea typeface="+mn-ea"/>
                <a:cs typeface="+mn-cs"/>
              </a:rPr>
              <a:t>: </a:t>
            </a:r>
            <a:r>
              <a:rPr lang="en-US" altLang="zh-CN" dirty="0">
                <a:solidFill>
                  <a:schemeClr val="bg1"/>
                </a:solidFill>
                <a:latin typeface="+mn-lt"/>
                <a:ea typeface="+mn-ea"/>
                <a:cs typeface="+mn-cs"/>
              </a:rPr>
              <a:t>20 small </a:t>
            </a:r>
            <a:r>
              <a:rPr lang="en-US" altLang="zh-CN" dirty="0" err="1" smtClean="0">
                <a:solidFill>
                  <a:schemeClr val="bg1"/>
                </a:solidFill>
                <a:latin typeface="+mn-lt"/>
                <a:ea typeface="+mn-ea"/>
                <a:cs typeface="+mn-cs"/>
              </a:rPr>
              <a:t>kalpas</a:t>
            </a:r>
            <a:r>
              <a:rPr lang="en-US" altLang="zh-CN" dirty="0" smtClean="0">
                <a:solidFill>
                  <a:schemeClr val="bg1"/>
                </a:solidFill>
                <a:latin typeface="+mn-lt"/>
                <a:ea typeface="+mn-ea"/>
                <a:cs typeface="+mn-cs"/>
              </a:rPr>
              <a:t>, 336 </a:t>
            </a:r>
            <a:r>
              <a:rPr lang="en-US" altLang="zh-CN" dirty="0">
                <a:solidFill>
                  <a:schemeClr val="bg1"/>
                </a:solidFill>
                <a:latin typeface="+mn-lt"/>
                <a:ea typeface="+mn-ea"/>
                <a:cs typeface="+mn-cs"/>
              </a:rPr>
              <a:t>billion </a:t>
            </a:r>
            <a:r>
              <a:rPr lang="en-US" altLang="zh-CN" dirty="0" smtClean="0">
                <a:solidFill>
                  <a:schemeClr val="bg1"/>
                </a:solidFill>
                <a:latin typeface="+mn-lt"/>
                <a:ea typeface="+mn-ea"/>
                <a:cs typeface="+mn-cs"/>
              </a:rPr>
              <a:t>years. </a:t>
            </a:r>
          </a:p>
          <a:p>
            <a:pPr>
              <a:lnSpc>
                <a:spcPct val="150000"/>
              </a:lnSpc>
            </a:pPr>
            <a:r>
              <a:rPr lang="en-US" altLang="zh-CN" dirty="0" smtClean="0">
                <a:solidFill>
                  <a:schemeClr val="bg1"/>
                </a:solidFill>
                <a:latin typeface="+mn-lt"/>
                <a:ea typeface="+mn-ea"/>
                <a:cs typeface="+mn-cs"/>
              </a:rPr>
              <a:t>Great </a:t>
            </a:r>
            <a:r>
              <a:rPr lang="en-US" altLang="zh-CN" dirty="0" err="1" smtClean="0">
                <a:solidFill>
                  <a:schemeClr val="bg1"/>
                </a:solidFill>
                <a:latin typeface="+mn-lt"/>
                <a:ea typeface="+mn-ea"/>
                <a:cs typeface="+mn-cs"/>
              </a:rPr>
              <a:t>kalpa</a:t>
            </a:r>
            <a:r>
              <a:rPr lang="en-US" altLang="zh-CN" dirty="0" smtClean="0">
                <a:solidFill>
                  <a:schemeClr val="bg1"/>
                </a:solidFill>
                <a:latin typeface="+mn-lt"/>
                <a:ea typeface="+mn-ea"/>
                <a:cs typeface="+mn-cs"/>
              </a:rPr>
              <a:t> (</a:t>
            </a:r>
            <a:r>
              <a:rPr lang="zh-CN" altLang="en-US" dirty="0" smtClean="0">
                <a:solidFill>
                  <a:schemeClr val="bg1"/>
                </a:solidFill>
                <a:latin typeface="+mn-lt"/>
                <a:ea typeface="+mn-ea"/>
                <a:cs typeface="+mn-cs"/>
              </a:rPr>
              <a:t>大劫</a:t>
            </a:r>
            <a:r>
              <a:rPr lang="en-US" altLang="zh-CN" dirty="0" smtClean="0">
                <a:solidFill>
                  <a:schemeClr val="bg1"/>
                </a:solidFill>
                <a:latin typeface="+mn-lt"/>
                <a:ea typeface="+mn-ea"/>
                <a:cs typeface="+mn-cs"/>
              </a:rPr>
              <a:t>): </a:t>
            </a:r>
            <a:r>
              <a:rPr lang="en-US" altLang="zh-CN" dirty="0">
                <a:solidFill>
                  <a:schemeClr val="bg1"/>
                </a:solidFill>
                <a:latin typeface="+mn-lt"/>
                <a:ea typeface="+mn-ea"/>
                <a:cs typeface="+mn-cs"/>
              </a:rPr>
              <a:t>4 medium </a:t>
            </a:r>
            <a:r>
              <a:rPr lang="en-US" altLang="zh-CN" dirty="0" err="1">
                <a:solidFill>
                  <a:schemeClr val="bg1"/>
                </a:solidFill>
                <a:latin typeface="+mn-lt"/>
                <a:ea typeface="+mn-ea"/>
                <a:cs typeface="+mn-cs"/>
              </a:rPr>
              <a:t>kalpas</a:t>
            </a:r>
            <a:r>
              <a:rPr lang="en-US" altLang="zh-CN" dirty="0">
                <a:solidFill>
                  <a:schemeClr val="bg1"/>
                </a:solidFill>
                <a:latin typeface="+mn-lt"/>
                <a:ea typeface="+mn-ea"/>
                <a:cs typeface="+mn-cs"/>
              </a:rPr>
              <a:t>, </a:t>
            </a:r>
            <a:r>
              <a:rPr lang="en-US" altLang="zh-CN" dirty="0" smtClean="0">
                <a:solidFill>
                  <a:schemeClr val="bg1"/>
                </a:solidFill>
                <a:latin typeface="+mn-lt"/>
                <a:ea typeface="+mn-ea"/>
                <a:cs typeface="+mn-cs"/>
              </a:rPr>
              <a:t>1.3 </a:t>
            </a:r>
            <a:r>
              <a:rPr lang="en-US" altLang="zh-CN" dirty="0">
                <a:solidFill>
                  <a:schemeClr val="bg1"/>
                </a:solidFill>
                <a:latin typeface="+mn-lt"/>
                <a:ea typeface="+mn-ea"/>
                <a:cs typeface="+mn-cs"/>
              </a:rPr>
              <a:t>trillion years.</a:t>
            </a:r>
            <a:endParaRPr lang="en-US" altLang="zh-CN" u="sng" dirty="0" smtClean="0">
              <a:solidFill>
                <a:schemeClr val="bg1"/>
              </a:solidFill>
              <a:latin typeface="+mn-lt"/>
              <a:ea typeface="+mn-ea"/>
              <a:cs typeface="+mn-cs"/>
            </a:endParaRPr>
          </a:p>
        </p:txBody>
      </p:sp>
      <p:sp>
        <p:nvSpPr>
          <p:cNvPr id="2" name="左大括弧 1"/>
          <p:cNvSpPr/>
          <p:nvPr/>
        </p:nvSpPr>
        <p:spPr>
          <a:xfrm>
            <a:off x="296655" y="3194447"/>
            <a:ext cx="276976" cy="2656703"/>
          </a:xfrm>
          <a:prstGeom prst="leftBrace">
            <a:avLst/>
          </a:prstGeom>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Tree>
    <p:extLst>
      <p:ext uri="{BB962C8B-B14F-4D97-AF65-F5344CB8AC3E}">
        <p14:creationId xmlns:p14="http://schemas.microsoft.com/office/powerpoint/2010/main" val="22197552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76453" y="689957"/>
            <a:ext cx="11210993" cy="303414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4000" u="sng" dirty="0">
                <a:solidFill>
                  <a:schemeClr val="bg1"/>
                </a:solidFill>
                <a:latin typeface="+mn-lt"/>
                <a:ea typeface="+mn-ea"/>
                <a:cs typeface="+mn-cs"/>
              </a:rPr>
              <a:t>A </a:t>
            </a:r>
            <a:r>
              <a:rPr lang="en-US" altLang="zh-CN" sz="4000" b="1" u="sng" dirty="0" smtClean="0">
                <a:solidFill>
                  <a:schemeClr val="bg1"/>
                </a:solidFill>
                <a:latin typeface="+mn-lt"/>
                <a:ea typeface="+mn-ea"/>
                <a:cs typeface="+mn-cs"/>
              </a:rPr>
              <a:t>great </a:t>
            </a:r>
            <a:r>
              <a:rPr lang="en-US" altLang="zh-CN" sz="4000" b="1" u="sng" dirty="0" err="1">
                <a:solidFill>
                  <a:schemeClr val="bg1"/>
                </a:solidFill>
                <a:latin typeface="+mn-lt"/>
                <a:ea typeface="+mn-ea"/>
                <a:cs typeface="+mn-cs"/>
              </a:rPr>
              <a:t>kalpa</a:t>
            </a:r>
            <a:r>
              <a:rPr lang="en-US" altLang="zh-CN" sz="4000" b="1" dirty="0">
                <a:solidFill>
                  <a:schemeClr val="bg1"/>
                </a:solidFill>
                <a:latin typeface="+mn-lt"/>
                <a:ea typeface="+mn-ea"/>
                <a:cs typeface="+mn-cs"/>
              </a:rPr>
              <a:t> </a:t>
            </a:r>
            <a:r>
              <a:rPr lang="en-US" altLang="zh-CN" sz="4000" dirty="0">
                <a:solidFill>
                  <a:schemeClr val="bg1"/>
                </a:solidFill>
                <a:latin typeface="+mn-lt"/>
                <a:ea typeface="+mn-ea"/>
                <a:cs typeface="+mn-cs"/>
              </a:rPr>
              <a:t>is the period of time during which a universe passes through </a:t>
            </a:r>
            <a:r>
              <a:rPr lang="en-US" altLang="zh-CN" sz="4000" dirty="0" smtClean="0">
                <a:solidFill>
                  <a:schemeClr val="bg1"/>
                </a:solidFill>
                <a:latin typeface="+mn-lt"/>
                <a:ea typeface="+mn-ea"/>
                <a:cs typeface="+mn-cs"/>
              </a:rPr>
              <a:t>four stages</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Each stage consists of twenty small </a:t>
            </a:r>
            <a:r>
              <a:rPr lang="en-US" altLang="zh-CN" sz="4000" dirty="0" err="1">
                <a:solidFill>
                  <a:schemeClr val="bg1"/>
                </a:solidFill>
                <a:latin typeface="+mn-lt"/>
                <a:ea typeface="+mn-ea"/>
                <a:cs typeface="+mn-cs"/>
              </a:rPr>
              <a:t>kalpas</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(336 </a:t>
            </a:r>
            <a:r>
              <a:rPr lang="en-US" altLang="zh-CN" sz="4000" dirty="0">
                <a:solidFill>
                  <a:schemeClr val="bg1"/>
                </a:solidFill>
                <a:latin typeface="+mn-lt"/>
                <a:ea typeface="+mn-ea"/>
                <a:cs typeface="+mn-cs"/>
              </a:rPr>
              <a:t>billion years)</a:t>
            </a:r>
          </a:p>
          <a:p>
            <a:pPr>
              <a:lnSpc>
                <a:spcPct val="130000"/>
              </a:lnSpc>
            </a:pPr>
            <a:endParaRPr lang="en-US" altLang="zh-CN" sz="4000" u="sng" dirty="0" smtClean="0">
              <a:solidFill>
                <a:schemeClr val="bg1"/>
              </a:solidFill>
              <a:latin typeface="+mn-lt"/>
              <a:ea typeface="+mn-ea"/>
              <a:cs typeface="+mn-cs"/>
            </a:endParaRPr>
          </a:p>
        </p:txBody>
      </p:sp>
      <p:sp>
        <p:nvSpPr>
          <p:cNvPr id="3" name="標題 5"/>
          <p:cNvSpPr txBox="1">
            <a:spLocks/>
          </p:cNvSpPr>
          <p:nvPr/>
        </p:nvSpPr>
        <p:spPr>
          <a:xfrm>
            <a:off x="576452" y="2484923"/>
            <a:ext cx="11210993" cy="296182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4000" dirty="0" smtClean="0">
                <a:solidFill>
                  <a:schemeClr val="bg1"/>
                </a:solidFill>
                <a:latin typeface="+mn-lt"/>
                <a:ea typeface="+mn-ea"/>
                <a:cs typeface="+mn-cs"/>
              </a:rPr>
              <a:t>1. Creation stage (</a:t>
            </a:r>
            <a:r>
              <a:rPr lang="zh-CN" altLang="en-US" sz="4000" dirty="0" smtClean="0">
                <a:solidFill>
                  <a:schemeClr val="bg1"/>
                </a:solidFill>
                <a:latin typeface="+mn-lt"/>
                <a:ea typeface="+mn-ea"/>
                <a:cs typeface="+mn-cs"/>
              </a:rPr>
              <a:t>成</a:t>
            </a:r>
            <a:r>
              <a:rPr lang="en-US" altLang="zh-CN" sz="4000" dirty="0" smtClean="0">
                <a:solidFill>
                  <a:schemeClr val="bg1"/>
                </a:solidFill>
                <a:latin typeface="+mn-lt"/>
                <a:ea typeface="+mn-ea"/>
                <a:cs typeface="+mn-cs"/>
              </a:rPr>
              <a:t>): the world </a:t>
            </a:r>
            <a:r>
              <a:rPr lang="en-US" altLang="zh-CN" sz="4000" dirty="0">
                <a:solidFill>
                  <a:schemeClr val="bg1"/>
                </a:solidFill>
                <a:latin typeface="+mn-lt"/>
                <a:ea typeface="+mn-ea"/>
                <a:cs typeface="+mn-cs"/>
              </a:rPr>
              <a:t>comes into 	</a:t>
            </a:r>
            <a:r>
              <a:rPr lang="en-US" altLang="zh-CN" sz="4000" dirty="0" smtClean="0">
                <a:solidFill>
                  <a:schemeClr val="bg1"/>
                </a:solidFill>
                <a:latin typeface="+mn-lt"/>
                <a:ea typeface="+mn-ea"/>
                <a:cs typeface="+mn-cs"/>
              </a:rPr>
              <a:t>							existence</a:t>
            </a:r>
            <a:r>
              <a:rPr lang="en-US" altLang="zh-CN" sz="4000" dirty="0">
                <a:solidFill>
                  <a:schemeClr val="bg1"/>
                </a:solidFill>
                <a:latin typeface="+mn-lt"/>
                <a:ea typeface="+mn-ea"/>
                <a:cs typeface="+mn-cs"/>
              </a:rPr>
              <a:t>. </a:t>
            </a:r>
            <a:endParaRPr lang="en-US" altLang="zh-CN" sz="4000" u="sng" dirty="0" smtClean="0">
              <a:solidFill>
                <a:schemeClr val="bg1"/>
              </a:solidFill>
              <a:latin typeface="+mn-lt"/>
              <a:ea typeface="+mn-ea"/>
              <a:cs typeface="+mn-cs"/>
            </a:endParaRPr>
          </a:p>
        </p:txBody>
      </p:sp>
      <p:sp>
        <p:nvSpPr>
          <p:cNvPr id="5" name="標題 5"/>
          <p:cNvSpPr txBox="1">
            <a:spLocks/>
          </p:cNvSpPr>
          <p:nvPr/>
        </p:nvSpPr>
        <p:spPr>
          <a:xfrm>
            <a:off x="576451" y="4386649"/>
            <a:ext cx="10694772" cy="25276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2. </a:t>
            </a:r>
            <a:r>
              <a:rPr lang="en-US" altLang="zh-CN" sz="3600" dirty="0" smtClean="0">
                <a:solidFill>
                  <a:schemeClr val="bg1"/>
                </a:solidFill>
                <a:latin typeface="+mn-lt"/>
                <a:ea typeface="+mn-ea"/>
                <a:cs typeface="+mn-cs"/>
              </a:rPr>
              <a:t>Duration stage (</a:t>
            </a:r>
            <a:r>
              <a:rPr lang="zh-CN" altLang="en-US" sz="3600" dirty="0" smtClean="0">
                <a:solidFill>
                  <a:schemeClr val="bg1"/>
                </a:solidFill>
                <a:latin typeface="+mn-lt"/>
                <a:ea typeface="+mn-ea"/>
                <a:cs typeface="+mn-cs"/>
              </a:rPr>
              <a:t>住</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a:t>
            </a:r>
            <a:r>
              <a:rPr lang="en-US" altLang="zh-CN" sz="3600" dirty="0" smtClean="0">
                <a:solidFill>
                  <a:schemeClr val="bg1"/>
                </a:solidFill>
                <a:latin typeface="+mn-lt"/>
                <a:ea typeface="+mn-ea"/>
                <a:cs typeface="+mn-cs"/>
              </a:rPr>
              <a:t>world </a:t>
            </a:r>
            <a:r>
              <a:rPr lang="en-US" altLang="zh-CN" sz="3600" dirty="0">
                <a:solidFill>
                  <a:schemeClr val="bg1"/>
                </a:solidFill>
                <a:latin typeface="+mn-lt"/>
                <a:ea typeface="+mn-ea"/>
                <a:cs typeface="+mn-cs"/>
              </a:rPr>
              <a:t>remains in existence in </a:t>
            </a:r>
            <a:r>
              <a:rPr lang="en-US" altLang="zh-CN" sz="3600" dirty="0" smtClean="0">
                <a:solidFill>
                  <a:schemeClr val="bg1"/>
                </a:solidFill>
                <a:latin typeface="+mn-lt"/>
                <a:ea typeface="+mn-ea"/>
                <a:cs typeface="+mn-cs"/>
              </a:rPr>
              <a:t>					a </a:t>
            </a:r>
            <a:r>
              <a:rPr lang="en-US" altLang="zh-CN" sz="4000" dirty="0">
                <a:solidFill>
                  <a:schemeClr val="bg1"/>
                </a:solidFill>
                <a:latin typeface="+mn-lt"/>
                <a:ea typeface="+mn-ea"/>
                <a:cs typeface="+mn-cs"/>
              </a:rPr>
              <a:t>steady</a:t>
            </a:r>
            <a:r>
              <a:rPr lang="en-US" altLang="zh-CN" sz="3600" dirty="0">
                <a:solidFill>
                  <a:schemeClr val="bg1"/>
                </a:solidFill>
                <a:latin typeface="+mn-lt"/>
                <a:ea typeface="+mn-ea"/>
                <a:cs typeface="+mn-cs"/>
              </a:rPr>
              <a:t> state. </a:t>
            </a:r>
          </a:p>
        </p:txBody>
      </p:sp>
    </p:spTree>
    <p:extLst>
      <p:ext uri="{BB962C8B-B14F-4D97-AF65-F5344CB8AC3E}">
        <p14:creationId xmlns:p14="http://schemas.microsoft.com/office/powerpoint/2010/main" val="16486448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752714" y="1612556"/>
            <a:ext cx="10694772" cy="25276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dirty="0" smtClean="0">
                <a:solidFill>
                  <a:schemeClr val="bg1"/>
                </a:solidFill>
                <a:latin typeface="+mn-lt"/>
                <a:ea typeface="+mn-ea"/>
                <a:cs typeface="+mn-cs"/>
              </a:rPr>
              <a:t>4. </a:t>
            </a:r>
            <a:r>
              <a:rPr lang="en-US" altLang="zh-CN" sz="3600" dirty="0" err="1" smtClean="0">
                <a:solidFill>
                  <a:schemeClr val="bg1"/>
                </a:solidFill>
                <a:latin typeface="+mn-lt"/>
                <a:ea typeface="+mn-ea"/>
                <a:cs typeface="+mn-cs"/>
              </a:rPr>
              <a:t>Voidness</a:t>
            </a:r>
            <a:r>
              <a:rPr lang="en-US" altLang="zh-CN" sz="3600" dirty="0" smtClean="0">
                <a:solidFill>
                  <a:schemeClr val="bg1"/>
                </a:solidFill>
                <a:latin typeface="+mn-lt"/>
                <a:ea typeface="+mn-ea"/>
                <a:cs typeface="+mn-cs"/>
              </a:rPr>
              <a:t> stage (</a:t>
            </a:r>
            <a:r>
              <a:rPr lang="zh-CN" altLang="en-US" sz="3600" dirty="0" smtClean="0">
                <a:solidFill>
                  <a:schemeClr val="bg1"/>
                </a:solidFill>
                <a:latin typeface="+mn-lt"/>
                <a:ea typeface="+mn-ea"/>
                <a:cs typeface="+mn-cs"/>
              </a:rPr>
              <a:t>空</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a:t>
            </a:r>
            <a:r>
              <a:rPr lang="en-US" altLang="zh-CN" sz="3600" dirty="0" smtClean="0">
                <a:solidFill>
                  <a:schemeClr val="bg1"/>
                </a:solidFill>
                <a:latin typeface="+mn-lt"/>
                <a:ea typeface="+mn-ea"/>
                <a:cs typeface="+mn-cs"/>
              </a:rPr>
              <a:t>world remains </a:t>
            </a:r>
            <a:r>
              <a:rPr lang="en-US" altLang="zh-CN" sz="3600" dirty="0">
                <a:solidFill>
                  <a:schemeClr val="bg1"/>
                </a:solidFill>
                <a:latin typeface="+mn-lt"/>
                <a:ea typeface="+mn-ea"/>
                <a:cs typeface="+mn-cs"/>
              </a:rPr>
              <a:t>in a state of </a:t>
            </a:r>
            <a:r>
              <a:rPr lang="en-US" altLang="zh-CN" sz="3600" dirty="0" smtClean="0">
                <a:solidFill>
                  <a:schemeClr val="bg1"/>
                </a:solidFill>
                <a:latin typeface="+mn-lt"/>
                <a:ea typeface="+mn-ea"/>
                <a:cs typeface="+mn-cs"/>
              </a:rPr>
              <a:t>						emptiness</a:t>
            </a:r>
            <a:r>
              <a:rPr lang="en-US" altLang="zh-CN" sz="3600" dirty="0">
                <a:solidFill>
                  <a:schemeClr val="bg1"/>
                </a:solidFill>
                <a:latin typeface="+mn-lt"/>
                <a:ea typeface="+mn-ea"/>
                <a:cs typeface="+mn-cs"/>
              </a:rPr>
              <a:t>.</a:t>
            </a:r>
          </a:p>
        </p:txBody>
      </p:sp>
      <p:sp>
        <p:nvSpPr>
          <p:cNvPr id="5" name="標題 5"/>
          <p:cNvSpPr txBox="1">
            <a:spLocks/>
          </p:cNvSpPr>
          <p:nvPr/>
        </p:nvSpPr>
        <p:spPr>
          <a:xfrm>
            <a:off x="752714" y="51487"/>
            <a:ext cx="10694772" cy="25276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dirty="0" smtClean="0">
                <a:solidFill>
                  <a:schemeClr val="bg1"/>
                </a:solidFill>
                <a:latin typeface="+mn-lt"/>
                <a:ea typeface="+mn-ea"/>
                <a:cs typeface="+mn-cs"/>
              </a:rPr>
              <a:t>3. </a:t>
            </a:r>
            <a:r>
              <a:rPr lang="en-US" altLang="zh-CN" sz="3600" dirty="0" smtClean="0">
                <a:solidFill>
                  <a:schemeClr val="bg1"/>
                </a:solidFill>
                <a:latin typeface="+mn-lt"/>
                <a:ea typeface="+mn-ea"/>
                <a:cs typeface="+mn-cs"/>
              </a:rPr>
              <a:t>Dissolution stage (</a:t>
            </a:r>
            <a:r>
              <a:rPr lang="zh-CN" altLang="en-US" sz="3600" dirty="0">
                <a:solidFill>
                  <a:schemeClr val="bg1"/>
                </a:solidFill>
                <a:latin typeface="+mn-lt"/>
                <a:ea typeface="+mn-ea"/>
                <a:cs typeface="+mn-cs"/>
              </a:rPr>
              <a:t>壞</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a:t>
            </a:r>
            <a:r>
              <a:rPr lang="en-US" altLang="zh-CN" sz="3600" dirty="0" smtClean="0">
                <a:solidFill>
                  <a:schemeClr val="bg1"/>
                </a:solidFill>
                <a:latin typeface="+mn-lt"/>
                <a:ea typeface="+mn-ea"/>
                <a:cs typeface="+mn-cs"/>
              </a:rPr>
              <a:t>world </a:t>
            </a:r>
            <a:r>
              <a:rPr lang="en-US" altLang="zh-CN" sz="3600" dirty="0">
                <a:solidFill>
                  <a:schemeClr val="bg1"/>
                </a:solidFill>
                <a:latin typeface="+mn-lt"/>
                <a:ea typeface="+mn-ea"/>
                <a:cs typeface="+mn-cs"/>
              </a:rPr>
              <a:t>dissolves. </a:t>
            </a:r>
          </a:p>
        </p:txBody>
      </p:sp>
    </p:spTree>
    <p:extLst>
      <p:ext uri="{BB962C8B-B14F-4D97-AF65-F5344CB8AC3E}">
        <p14:creationId xmlns:p14="http://schemas.microsoft.com/office/powerpoint/2010/main" val="32697166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672396" y="331573"/>
            <a:ext cx="10694772" cy="2170669"/>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b="1" u="sng" dirty="0" smtClean="0">
                <a:solidFill>
                  <a:schemeClr val="bg1"/>
                </a:solidFill>
                <a:latin typeface="+mn-lt"/>
                <a:ea typeface="+mn-ea"/>
                <a:cs typeface="+mn-cs"/>
              </a:rPr>
              <a:t>Three Major </a:t>
            </a:r>
            <a:r>
              <a:rPr lang="en-US" altLang="zh-CN" sz="4000" b="1" u="sng" dirty="0" err="1" smtClean="0">
                <a:solidFill>
                  <a:schemeClr val="bg1"/>
                </a:solidFill>
                <a:latin typeface="+mn-lt"/>
                <a:ea typeface="+mn-ea"/>
                <a:cs typeface="+mn-cs"/>
              </a:rPr>
              <a:t>Calamodies</a:t>
            </a:r>
            <a:r>
              <a:rPr lang="en-US" altLang="zh-CN" sz="4000" b="1" u="sng" dirty="0" smtClean="0">
                <a:solidFill>
                  <a:schemeClr val="bg1"/>
                </a:solidFill>
                <a:latin typeface="+mn-lt"/>
                <a:ea typeface="+mn-ea"/>
                <a:cs typeface="+mn-cs"/>
              </a:rPr>
              <a:t> </a:t>
            </a:r>
            <a:r>
              <a:rPr lang="en-US" altLang="zh-CN" sz="4000" dirty="0" smtClean="0">
                <a:solidFill>
                  <a:schemeClr val="bg1"/>
                </a:solidFill>
                <a:latin typeface="+mn-lt"/>
                <a:ea typeface="+mn-ea"/>
                <a:cs typeface="+mn-cs"/>
              </a:rPr>
              <a:t>(</a:t>
            </a:r>
            <a:r>
              <a:rPr lang="zh-CN" altLang="en-US" sz="4000" dirty="0" smtClean="0">
                <a:solidFill>
                  <a:schemeClr val="bg1"/>
                </a:solidFill>
                <a:latin typeface="+mn-lt"/>
                <a:ea typeface="+mn-ea"/>
                <a:cs typeface="+mn-cs"/>
              </a:rPr>
              <a:t>大三災</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Disasters said to occur at the </a:t>
            </a:r>
            <a:r>
              <a:rPr lang="en-US" altLang="zh-CN" sz="4000" dirty="0" smtClean="0">
                <a:solidFill>
                  <a:schemeClr val="bg1"/>
                </a:solidFill>
                <a:latin typeface="+mn-lt"/>
                <a:ea typeface="+mn-ea"/>
                <a:cs typeface="+mn-cs"/>
              </a:rPr>
              <a:t>dissolution stage </a:t>
            </a:r>
            <a:r>
              <a:rPr lang="en-US" altLang="zh-CN" sz="4000" dirty="0">
                <a:solidFill>
                  <a:schemeClr val="bg1"/>
                </a:solidFill>
                <a:latin typeface="+mn-lt"/>
                <a:ea typeface="+mn-ea"/>
                <a:cs typeface="+mn-cs"/>
              </a:rPr>
              <a:t>of a </a:t>
            </a:r>
            <a:r>
              <a:rPr lang="en-US" altLang="zh-CN" sz="4000" dirty="0" err="1" smtClean="0">
                <a:solidFill>
                  <a:schemeClr val="bg1"/>
                </a:solidFill>
                <a:latin typeface="+mn-lt"/>
                <a:ea typeface="+mn-ea"/>
                <a:cs typeface="+mn-cs"/>
              </a:rPr>
              <a:t>kalpa</a:t>
            </a:r>
            <a:r>
              <a:rPr lang="en-US" altLang="zh-CN" sz="4000" dirty="0">
                <a:solidFill>
                  <a:schemeClr val="bg1"/>
                </a:solidFill>
                <a:latin typeface="+mn-lt"/>
                <a:ea typeface="+mn-ea"/>
                <a:cs typeface="+mn-cs"/>
              </a:rPr>
              <a:t>: </a:t>
            </a:r>
            <a:r>
              <a:rPr lang="en-US" altLang="zh-CN" sz="4000" b="1" dirty="0" smtClean="0">
                <a:solidFill>
                  <a:schemeClr val="bg1"/>
                </a:solidFill>
                <a:latin typeface="+mn-lt"/>
                <a:ea typeface="+mn-ea"/>
                <a:cs typeface="+mn-cs"/>
              </a:rPr>
              <a:t>Fire</a:t>
            </a:r>
            <a:r>
              <a:rPr lang="en-US" altLang="zh-CN" sz="4000" b="1" dirty="0">
                <a:solidFill>
                  <a:schemeClr val="bg1"/>
                </a:solidFill>
                <a:latin typeface="+mn-lt"/>
                <a:ea typeface="+mn-ea"/>
                <a:cs typeface="+mn-cs"/>
              </a:rPr>
              <a:t>, </a:t>
            </a:r>
            <a:r>
              <a:rPr lang="en-US" altLang="zh-CN" sz="4000" b="1" dirty="0" smtClean="0">
                <a:solidFill>
                  <a:schemeClr val="bg1"/>
                </a:solidFill>
                <a:latin typeface="+mn-lt"/>
                <a:ea typeface="+mn-ea"/>
                <a:cs typeface="+mn-cs"/>
              </a:rPr>
              <a:t>Water</a:t>
            </a:r>
            <a:r>
              <a:rPr lang="en-US" altLang="zh-CN" sz="4000" b="1" dirty="0">
                <a:solidFill>
                  <a:schemeClr val="bg1"/>
                </a:solidFill>
                <a:latin typeface="+mn-lt"/>
                <a:ea typeface="+mn-ea"/>
                <a:cs typeface="+mn-cs"/>
              </a:rPr>
              <a:t>, and </a:t>
            </a:r>
            <a:r>
              <a:rPr lang="en-US" altLang="zh-CN" sz="4000" b="1" dirty="0" smtClean="0">
                <a:solidFill>
                  <a:schemeClr val="bg1"/>
                </a:solidFill>
                <a:latin typeface="+mn-lt"/>
                <a:ea typeface="+mn-ea"/>
                <a:cs typeface="+mn-cs"/>
              </a:rPr>
              <a:t>Wind</a:t>
            </a:r>
            <a:r>
              <a:rPr lang="en-US" altLang="zh-CN" sz="4000" dirty="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
        <p:nvSpPr>
          <p:cNvPr id="5" name="標題 5"/>
          <p:cNvSpPr txBox="1">
            <a:spLocks/>
          </p:cNvSpPr>
          <p:nvPr/>
        </p:nvSpPr>
        <p:spPr>
          <a:xfrm>
            <a:off x="744477" y="2790567"/>
            <a:ext cx="10694772" cy="3548449"/>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742950" indent="-742950">
              <a:lnSpc>
                <a:spcPct val="120000"/>
              </a:lnSpc>
              <a:buFont typeface="+mj-lt"/>
              <a:buAutoNum type="arabicPeriod"/>
            </a:pPr>
            <a:r>
              <a:rPr lang="en-US" altLang="zh-CN" sz="4000" b="1" u="sng" dirty="0" smtClean="0">
                <a:solidFill>
                  <a:schemeClr val="bg1"/>
                </a:solidFill>
                <a:latin typeface="+mn-lt"/>
                <a:ea typeface="+mn-ea"/>
                <a:cs typeface="+mn-cs"/>
              </a:rPr>
              <a:t>Calamity </a:t>
            </a:r>
            <a:r>
              <a:rPr lang="en-US" altLang="zh-CN" sz="4000" b="1" u="sng" dirty="0">
                <a:solidFill>
                  <a:schemeClr val="bg1"/>
                </a:solidFill>
                <a:latin typeface="+mn-lt"/>
                <a:ea typeface="+mn-ea"/>
                <a:cs typeface="+mn-cs"/>
              </a:rPr>
              <a:t>of </a:t>
            </a:r>
            <a:r>
              <a:rPr lang="en-US" altLang="zh-CN" sz="4000" b="1" u="sng" dirty="0" smtClean="0">
                <a:solidFill>
                  <a:schemeClr val="bg1"/>
                </a:solidFill>
                <a:latin typeface="+mn-lt"/>
                <a:ea typeface="+mn-ea"/>
                <a:cs typeface="+mn-cs"/>
              </a:rPr>
              <a:t>Fire</a:t>
            </a:r>
            <a:r>
              <a:rPr lang="en-US" altLang="zh-CN" sz="4000" dirty="0" smtClean="0">
                <a:solidFill>
                  <a:schemeClr val="bg1"/>
                </a:solidFill>
                <a:latin typeface="+mn-lt"/>
                <a:ea typeface="+mn-ea"/>
                <a:cs typeface="+mn-cs"/>
              </a:rPr>
              <a:t>: In </a:t>
            </a:r>
            <a:r>
              <a:rPr lang="en-US" altLang="zh-CN" sz="4000" dirty="0">
                <a:solidFill>
                  <a:schemeClr val="bg1"/>
                </a:solidFill>
                <a:latin typeface="+mn-lt"/>
                <a:ea typeface="+mn-ea"/>
                <a:cs typeface="+mn-cs"/>
              </a:rPr>
              <a:t>the calamity of fire, seven suns appear at the same time and burn up the </a:t>
            </a:r>
            <a:r>
              <a:rPr lang="en-US" altLang="zh-CN" sz="4000" dirty="0" smtClean="0">
                <a:solidFill>
                  <a:schemeClr val="bg1"/>
                </a:solidFill>
                <a:latin typeface="+mn-lt"/>
                <a:ea typeface="+mn-ea"/>
                <a:cs typeface="+mn-cs"/>
              </a:rPr>
              <a:t>world (explosion). </a:t>
            </a:r>
            <a:r>
              <a:rPr lang="en-US" altLang="zh-CN" sz="4000" dirty="0">
                <a:solidFill>
                  <a:schemeClr val="bg1"/>
                </a:solidFill>
                <a:latin typeface="+mn-lt"/>
                <a:ea typeface="+mn-ea"/>
                <a:cs typeface="+mn-cs"/>
              </a:rPr>
              <a:t>The flames reach from the hell of incessant suffering to the first meditation heaven in the </a:t>
            </a:r>
            <a:r>
              <a:rPr lang="en-US" altLang="zh-CN" sz="4000" dirty="0" smtClean="0">
                <a:solidFill>
                  <a:schemeClr val="bg1"/>
                </a:solidFill>
                <a:latin typeface="+mn-lt"/>
                <a:ea typeface="+mn-ea"/>
                <a:cs typeface="+mn-cs"/>
              </a:rPr>
              <a:t>realm </a:t>
            </a:r>
            <a:r>
              <a:rPr lang="en-US" altLang="zh-CN" sz="4000" dirty="0">
                <a:solidFill>
                  <a:schemeClr val="bg1"/>
                </a:solidFill>
                <a:latin typeface="+mn-lt"/>
                <a:ea typeface="+mn-ea"/>
                <a:cs typeface="+mn-cs"/>
              </a:rPr>
              <a:t>of </a:t>
            </a:r>
            <a:r>
              <a:rPr lang="en-US" altLang="zh-CN" sz="4000" dirty="0" smtClean="0">
                <a:solidFill>
                  <a:schemeClr val="bg1"/>
                </a:solidFill>
                <a:latin typeface="+mn-lt"/>
                <a:ea typeface="+mn-ea"/>
                <a:cs typeface="+mn-cs"/>
              </a:rPr>
              <a:t>form (fine material world).</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9748859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7722492" y="3915028"/>
            <a:ext cx="1529547" cy="1698567"/>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Thousand-fold middling world-system</a:t>
            </a:r>
            <a:endParaRPr lang="en-US" altLang="zh-CN" sz="4000" u="sng" dirty="0" smtClean="0">
              <a:solidFill>
                <a:schemeClr val="bg1"/>
              </a:solidFill>
              <a:latin typeface="+mn-lt"/>
              <a:ea typeface="+mn-ea"/>
              <a:cs typeface="+mn-cs"/>
            </a:endParaRPr>
          </a:p>
        </p:txBody>
      </p:sp>
      <p:sp>
        <p:nvSpPr>
          <p:cNvPr id="8" name="右大括弧 7"/>
          <p:cNvSpPr/>
          <p:nvPr/>
        </p:nvSpPr>
        <p:spPr>
          <a:xfrm>
            <a:off x="2793074" y="3992987"/>
            <a:ext cx="184312" cy="2726575"/>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9" name="標題 5"/>
          <p:cNvSpPr txBox="1">
            <a:spLocks/>
          </p:cNvSpPr>
          <p:nvPr/>
        </p:nvSpPr>
        <p:spPr>
          <a:xfrm>
            <a:off x="8907012" y="4439830"/>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10" name="右大括弧 9"/>
          <p:cNvSpPr/>
          <p:nvPr/>
        </p:nvSpPr>
        <p:spPr>
          <a:xfrm>
            <a:off x="5061053" y="3364307"/>
            <a:ext cx="269450" cy="3369531"/>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1" name="直線接點 10"/>
          <p:cNvCxnSpPr/>
          <p:nvPr/>
        </p:nvCxnSpPr>
        <p:spPr>
          <a:xfrm flipV="1">
            <a:off x="2859578" y="3325091"/>
            <a:ext cx="2061557" cy="2493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標題 5"/>
          <p:cNvSpPr txBox="1">
            <a:spLocks/>
          </p:cNvSpPr>
          <p:nvPr/>
        </p:nvSpPr>
        <p:spPr>
          <a:xfrm>
            <a:off x="3052827" y="4533527"/>
            <a:ext cx="1137407" cy="1310320"/>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single world-system</a:t>
            </a:r>
            <a:endParaRPr lang="en-US" altLang="zh-CN" sz="4000" u="sng" dirty="0" smtClean="0">
              <a:solidFill>
                <a:schemeClr val="bg1"/>
              </a:solidFill>
              <a:latin typeface="+mn-lt"/>
              <a:ea typeface="+mn-ea"/>
              <a:cs typeface="+mn-cs"/>
            </a:endParaRPr>
          </a:p>
        </p:txBody>
      </p:sp>
      <p:sp>
        <p:nvSpPr>
          <p:cNvPr id="14" name="右大括弧 13"/>
          <p:cNvSpPr/>
          <p:nvPr/>
        </p:nvSpPr>
        <p:spPr>
          <a:xfrm>
            <a:off x="7448179" y="2734887"/>
            <a:ext cx="199506" cy="3984674"/>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5" name="直線接點 14"/>
          <p:cNvCxnSpPr/>
          <p:nvPr/>
        </p:nvCxnSpPr>
        <p:spPr>
          <a:xfrm flipV="1">
            <a:off x="2859578" y="2703887"/>
            <a:ext cx="4430684" cy="5039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標題 5"/>
          <p:cNvSpPr txBox="1">
            <a:spLocks/>
          </p:cNvSpPr>
          <p:nvPr/>
        </p:nvSpPr>
        <p:spPr>
          <a:xfrm>
            <a:off x="5334750" y="4029616"/>
            <a:ext cx="1611042" cy="1830855"/>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Thousand-fold </a:t>
            </a:r>
            <a:r>
              <a:rPr lang="en-US" altLang="zh-CN" sz="4000" dirty="0">
                <a:solidFill>
                  <a:schemeClr val="bg1"/>
                </a:solidFill>
                <a:latin typeface="+mn-lt"/>
                <a:ea typeface="+mn-ea"/>
                <a:cs typeface="+mn-cs"/>
              </a:rPr>
              <a:t>minor </a:t>
            </a:r>
            <a:r>
              <a:rPr lang="en-US" altLang="zh-CN" sz="4000" dirty="0" smtClean="0">
                <a:solidFill>
                  <a:schemeClr val="bg1"/>
                </a:solidFill>
                <a:latin typeface="+mn-lt"/>
                <a:ea typeface="+mn-ea"/>
                <a:cs typeface="+mn-cs"/>
              </a:rPr>
              <a:t>world-system</a:t>
            </a:r>
            <a:endParaRPr lang="en-US" altLang="zh-CN" sz="4000" u="sng" dirty="0" smtClean="0">
              <a:solidFill>
                <a:schemeClr val="bg1"/>
              </a:solidFill>
              <a:latin typeface="+mn-lt"/>
              <a:ea typeface="+mn-ea"/>
              <a:cs typeface="+mn-cs"/>
            </a:endParaRPr>
          </a:p>
        </p:txBody>
      </p:sp>
      <p:sp>
        <p:nvSpPr>
          <p:cNvPr id="18" name="標題 5"/>
          <p:cNvSpPr txBox="1">
            <a:spLocks/>
          </p:cNvSpPr>
          <p:nvPr/>
        </p:nvSpPr>
        <p:spPr>
          <a:xfrm>
            <a:off x="6305144" y="4550324"/>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19" name="標題 5"/>
          <p:cNvSpPr txBox="1">
            <a:spLocks/>
          </p:cNvSpPr>
          <p:nvPr/>
        </p:nvSpPr>
        <p:spPr>
          <a:xfrm>
            <a:off x="3946493" y="4906426"/>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21" name="右大括弧 20"/>
          <p:cNvSpPr/>
          <p:nvPr/>
        </p:nvSpPr>
        <p:spPr>
          <a:xfrm>
            <a:off x="10068733" y="1314840"/>
            <a:ext cx="342908" cy="5386682"/>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22" name="直線接點 21"/>
          <p:cNvCxnSpPr/>
          <p:nvPr/>
        </p:nvCxnSpPr>
        <p:spPr>
          <a:xfrm>
            <a:off x="2930565" y="1285704"/>
            <a:ext cx="7053020" cy="29136"/>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標題 5"/>
          <p:cNvSpPr txBox="1">
            <a:spLocks/>
          </p:cNvSpPr>
          <p:nvPr/>
        </p:nvSpPr>
        <p:spPr>
          <a:xfrm>
            <a:off x="10472590" y="2967537"/>
            <a:ext cx="1681939" cy="1894982"/>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b="1" dirty="0" smtClean="0">
                <a:solidFill>
                  <a:schemeClr val="bg1"/>
                </a:solidFill>
                <a:latin typeface="+mn-lt"/>
                <a:ea typeface="+mn-ea"/>
                <a:cs typeface="+mn-cs"/>
              </a:rPr>
              <a:t>Thousand-fold great world-system</a:t>
            </a:r>
            <a:endParaRPr lang="en-US" altLang="zh-CN" sz="4000" b="1" u="sng" dirty="0" smtClean="0">
              <a:solidFill>
                <a:schemeClr val="bg1"/>
              </a:solidFill>
              <a:latin typeface="+mn-lt"/>
              <a:ea typeface="+mn-ea"/>
              <a:cs typeface="+mn-cs"/>
            </a:endParaRPr>
          </a:p>
        </p:txBody>
      </p:sp>
      <p:pic>
        <p:nvPicPr>
          <p:cNvPr id="20" name="圖片 19"/>
          <p:cNvPicPr>
            <a:picLocks noChangeAspect="1"/>
          </p:cNvPicPr>
          <p:nvPr/>
        </p:nvPicPr>
        <p:blipFill>
          <a:blip r:embed="rId3"/>
          <a:stretch>
            <a:fillRect/>
          </a:stretch>
        </p:blipFill>
        <p:spPr>
          <a:xfrm>
            <a:off x="124211" y="58182"/>
            <a:ext cx="2649881" cy="6762750"/>
          </a:xfrm>
          <a:prstGeom prst="rect">
            <a:avLst/>
          </a:prstGeom>
        </p:spPr>
      </p:pic>
      <p:sp>
        <p:nvSpPr>
          <p:cNvPr id="2" name="乘號 1"/>
          <p:cNvSpPr/>
          <p:nvPr/>
        </p:nvSpPr>
        <p:spPr>
          <a:xfrm>
            <a:off x="-454668" y="3402984"/>
            <a:ext cx="3898774" cy="3797233"/>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8797183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700914" y="920642"/>
            <a:ext cx="10998495" cy="48623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742950" indent="-742950">
              <a:lnSpc>
                <a:spcPct val="120000"/>
              </a:lnSpc>
              <a:buFont typeface="+mj-lt"/>
              <a:buAutoNum type="arabicPeriod" startAt="2"/>
            </a:pPr>
            <a:r>
              <a:rPr lang="en-US" altLang="zh-CN" sz="4000" b="1" u="sng" dirty="0" smtClean="0">
                <a:solidFill>
                  <a:schemeClr val="bg1"/>
                </a:solidFill>
                <a:latin typeface="+mn-lt"/>
                <a:ea typeface="+mn-ea"/>
                <a:cs typeface="+mn-cs"/>
              </a:rPr>
              <a:t>Calamity </a:t>
            </a:r>
            <a:r>
              <a:rPr lang="en-US" altLang="zh-CN" sz="4000" b="1" u="sng" dirty="0">
                <a:solidFill>
                  <a:schemeClr val="bg1"/>
                </a:solidFill>
                <a:latin typeface="+mn-lt"/>
                <a:ea typeface="+mn-ea"/>
                <a:cs typeface="+mn-cs"/>
              </a:rPr>
              <a:t>of </a:t>
            </a:r>
            <a:r>
              <a:rPr lang="en-US" altLang="zh-CN" sz="4000" b="1" u="sng" dirty="0" smtClean="0">
                <a:solidFill>
                  <a:schemeClr val="bg1"/>
                </a:solidFill>
                <a:latin typeface="+mn-lt"/>
                <a:ea typeface="+mn-ea"/>
                <a:cs typeface="+mn-cs"/>
              </a:rPr>
              <a:t>Water</a:t>
            </a:r>
            <a:r>
              <a:rPr lang="en-US" altLang="zh-CN" sz="4000" dirty="0">
                <a:solidFill>
                  <a:schemeClr val="bg1"/>
                </a:solidFill>
                <a:latin typeface="+mn-lt"/>
                <a:ea typeface="+mn-ea"/>
                <a:cs typeface="+mn-cs"/>
              </a:rPr>
              <a:t>: After 7 of these destructions by 'fire', a destruction by water </a:t>
            </a:r>
            <a:r>
              <a:rPr lang="en-US" altLang="zh-CN" sz="4000" dirty="0" smtClean="0">
                <a:solidFill>
                  <a:schemeClr val="bg1"/>
                </a:solidFill>
                <a:latin typeface="+mn-lt"/>
                <a:ea typeface="+mn-ea"/>
                <a:cs typeface="+mn-cs"/>
              </a:rPr>
              <a:t>occurs</a:t>
            </a:r>
            <a:r>
              <a:rPr lang="en-US" altLang="zh-CN" sz="4000" dirty="0">
                <a:solidFill>
                  <a:schemeClr val="bg1"/>
                </a:solidFill>
                <a:latin typeface="+mn-lt"/>
                <a:ea typeface="+mn-ea"/>
                <a:cs typeface="+mn-cs"/>
              </a:rPr>
              <a:t>. In the calamity of water, flood sweeps away everything from the hell of incessant suffering up through the second meditation </a:t>
            </a:r>
            <a:r>
              <a:rPr lang="en-US" altLang="zh-CN" sz="4000" dirty="0" smtClean="0">
                <a:solidFill>
                  <a:schemeClr val="bg1"/>
                </a:solidFill>
                <a:latin typeface="+mn-lt"/>
                <a:ea typeface="+mn-ea"/>
                <a:cs typeface="+mn-cs"/>
              </a:rPr>
              <a:t>heaven (second </a:t>
            </a:r>
            <a:r>
              <a:rPr lang="en-US" altLang="zh-CN" sz="4000" dirty="0" err="1" smtClean="0">
                <a:solidFill>
                  <a:schemeClr val="bg1"/>
                </a:solidFill>
                <a:latin typeface="+mn-lt"/>
                <a:ea typeface="+mn-ea"/>
                <a:cs typeface="+mn-cs"/>
              </a:rPr>
              <a:t>jhana</a:t>
            </a:r>
            <a:r>
              <a:rPr lang="en-US" altLang="zh-CN" sz="4000" dirty="0" smtClean="0">
                <a:solidFill>
                  <a:schemeClr val="bg1"/>
                </a:solidFill>
                <a:latin typeface="+mn-lt"/>
                <a:ea typeface="+mn-ea"/>
                <a:cs typeface="+mn-cs"/>
              </a:rPr>
              <a:t> plane).</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5024777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7722492" y="3915028"/>
            <a:ext cx="1529547" cy="1698567"/>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Thousand-fold middling world-system</a:t>
            </a:r>
            <a:endParaRPr lang="en-US" altLang="zh-CN" sz="4000" u="sng" dirty="0" smtClean="0">
              <a:solidFill>
                <a:schemeClr val="bg1"/>
              </a:solidFill>
              <a:latin typeface="+mn-lt"/>
              <a:ea typeface="+mn-ea"/>
              <a:cs typeface="+mn-cs"/>
            </a:endParaRPr>
          </a:p>
        </p:txBody>
      </p:sp>
      <p:sp>
        <p:nvSpPr>
          <p:cNvPr id="8" name="右大括弧 7"/>
          <p:cNvSpPr/>
          <p:nvPr/>
        </p:nvSpPr>
        <p:spPr>
          <a:xfrm>
            <a:off x="2793074" y="3992987"/>
            <a:ext cx="184312" cy="2726575"/>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9" name="標題 5"/>
          <p:cNvSpPr txBox="1">
            <a:spLocks/>
          </p:cNvSpPr>
          <p:nvPr/>
        </p:nvSpPr>
        <p:spPr>
          <a:xfrm>
            <a:off x="8907012" y="4439830"/>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10" name="右大括弧 9"/>
          <p:cNvSpPr/>
          <p:nvPr/>
        </p:nvSpPr>
        <p:spPr>
          <a:xfrm>
            <a:off x="5061053" y="3364307"/>
            <a:ext cx="269450" cy="3369531"/>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1" name="直線接點 10"/>
          <p:cNvCxnSpPr/>
          <p:nvPr/>
        </p:nvCxnSpPr>
        <p:spPr>
          <a:xfrm flipV="1">
            <a:off x="2930565" y="3351838"/>
            <a:ext cx="2061557" cy="2493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標題 5"/>
          <p:cNvSpPr txBox="1">
            <a:spLocks/>
          </p:cNvSpPr>
          <p:nvPr/>
        </p:nvSpPr>
        <p:spPr>
          <a:xfrm>
            <a:off x="3052827" y="4533527"/>
            <a:ext cx="1137407" cy="1310320"/>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single world-system</a:t>
            </a:r>
            <a:endParaRPr lang="en-US" altLang="zh-CN" sz="4000" u="sng" dirty="0" smtClean="0">
              <a:solidFill>
                <a:schemeClr val="bg1"/>
              </a:solidFill>
              <a:latin typeface="+mn-lt"/>
              <a:ea typeface="+mn-ea"/>
              <a:cs typeface="+mn-cs"/>
            </a:endParaRPr>
          </a:p>
        </p:txBody>
      </p:sp>
      <p:sp>
        <p:nvSpPr>
          <p:cNvPr id="14" name="右大括弧 13"/>
          <p:cNvSpPr/>
          <p:nvPr/>
        </p:nvSpPr>
        <p:spPr>
          <a:xfrm>
            <a:off x="7448179" y="2734887"/>
            <a:ext cx="199506" cy="3984674"/>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5" name="直線接點 14"/>
          <p:cNvCxnSpPr/>
          <p:nvPr/>
        </p:nvCxnSpPr>
        <p:spPr>
          <a:xfrm flipV="1">
            <a:off x="2859578" y="2703887"/>
            <a:ext cx="4430684" cy="5039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標題 5"/>
          <p:cNvSpPr txBox="1">
            <a:spLocks/>
          </p:cNvSpPr>
          <p:nvPr/>
        </p:nvSpPr>
        <p:spPr>
          <a:xfrm>
            <a:off x="5334750" y="4029616"/>
            <a:ext cx="1611042" cy="1830855"/>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Thousand-fold </a:t>
            </a:r>
            <a:r>
              <a:rPr lang="en-US" altLang="zh-CN" sz="4000" dirty="0">
                <a:solidFill>
                  <a:schemeClr val="bg1"/>
                </a:solidFill>
                <a:latin typeface="+mn-lt"/>
                <a:ea typeface="+mn-ea"/>
                <a:cs typeface="+mn-cs"/>
              </a:rPr>
              <a:t>minor </a:t>
            </a:r>
            <a:r>
              <a:rPr lang="en-US" altLang="zh-CN" sz="4000" dirty="0" smtClean="0">
                <a:solidFill>
                  <a:schemeClr val="bg1"/>
                </a:solidFill>
                <a:latin typeface="+mn-lt"/>
                <a:ea typeface="+mn-ea"/>
                <a:cs typeface="+mn-cs"/>
              </a:rPr>
              <a:t>world-system</a:t>
            </a:r>
            <a:endParaRPr lang="en-US" altLang="zh-CN" sz="4000" u="sng" dirty="0" smtClean="0">
              <a:solidFill>
                <a:schemeClr val="bg1"/>
              </a:solidFill>
              <a:latin typeface="+mn-lt"/>
              <a:ea typeface="+mn-ea"/>
              <a:cs typeface="+mn-cs"/>
            </a:endParaRPr>
          </a:p>
        </p:txBody>
      </p:sp>
      <p:sp>
        <p:nvSpPr>
          <p:cNvPr id="18" name="標題 5"/>
          <p:cNvSpPr txBox="1">
            <a:spLocks/>
          </p:cNvSpPr>
          <p:nvPr/>
        </p:nvSpPr>
        <p:spPr>
          <a:xfrm>
            <a:off x="6305144" y="4550324"/>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19" name="標題 5"/>
          <p:cNvSpPr txBox="1">
            <a:spLocks/>
          </p:cNvSpPr>
          <p:nvPr/>
        </p:nvSpPr>
        <p:spPr>
          <a:xfrm>
            <a:off x="3946493" y="4906426"/>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21" name="右大括弧 20"/>
          <p:cNvSpPr/>
          <p:nvPr/>
        </p:nvSpPr>
        <p:spPr>
          <a:xfrm>
            <a:off x="10068733" y="1314840"/>
            <a:ext cx="342908" cy="5386682"/>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22" name="直線接點 21"/>
          <p:cNvCxnSpPr/>
          <p:nvPr/>
        </p:nvCxnSpPr>
        <p:spPr>
          <a:xfrm>
            <a:off x="2930565" y="1285704"/>
            <a:ext cx="7053020" cy="29136"/>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標題 5"/>
          <p:cNvSpPr txBox="1">
            <a:spLocks/>
          </p:cNvSpPr>
          <p:nvPr/>
        </p:nvSpPr>
        <p:spPr>
          <a:xfrm>
            <a:off x="10472590" y="2967537"/>
            <a:ext cx="1681939" cy="1894982"/>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b="1" dirty="0" smtClean="0">
                <a:solidFill>
                  <a:schemeClr val="bg1"/>
                </a:solidFill>
                <a:latin typeface="+mn-lt"/>
                <a:ea typeface="+mn-ea"/>
                <a:cs typeface="+mn-cs"/>
              </a:rPr>
              <a:t>Thousand-fold great world-system</a:t>
            </a:r>
            <a:endParaRPr lang="en-US" altLang="zh-CN" sz="4000" b="1" u="sng" dirty="0" smtClean="0">
              <a:solidFill>
                <a:schemeClr val="bg1"/>
              </a:solidFill>
              <a:latin typeface="+mn-lt"/>
              <a:ea typeface="+mn-ea"/>
              <a:cs typeface="+mn-cs"/>
            </a:endParaRPr>
          </a:p>
        </p:txBody>
      </p:sp>
      <p:pic>
        <p:nvPicPr>
          <p:cNvPr id="20" name="圖片 19"/>
          <p:cNvPicPr>
            <a:picLocks noChangeAspect="1"/>
          </p:cNvPicPr>
          <p:nvPr/>
        </p:nvPicPr>
        <p:blipFill>
          <a:blip r:embed="rId3"/>
          <a:stretch>
            <a:fillRect/>
          </a:stretch>
        </p:blipFill>
        <p:spPr>
          <a:xfrm>
            <a:off x="124211" y="58182"/>
            <a:ext cx="2649881" cy="6762750"/>
          </a:xfrm>
          <a:prstGeom prst="rect">
            <a:avLst/>
          </a:prstGeom>
        </p:spPr>
      </p:pic>
      <p:sp>
        <p:nvSpPr>
          <p:cNvPr id="23" name="乘號 22"/>
          <p:cNvSpPr/>
          <p:nvPr/>
        </p:nvSpPr>
        <p:spPr>
          <a:xfrm>
            <a:off x="-454668" y="3402984"/>
            <a:ext cx="3898774" cy="3797233"/>
          </a:xfrm>
          <a:prstGeom prst="mathMultiply">
            <a:avLst/>
          </a:prstGeom>
          <a:solidFill>
            <a:srgbClr val="FF0000">
              <a:alpha val="12000"/>
            </a:srgbClr>
          </a:solidFill>
          <a:ln>
            <a:solidFill>
              <a:schemeClr val="accent1">
                <a:shade val="50000"/>
                <a:alpha val="26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乘號 23"/>
          <p:cNvSpPr/>
          <p:nvPr/>
        </p:nvSpPr>
        <p:spPr>
          <a:xfrm>
            <a:off x="-527930" y="2800906"/>
            <a:ext cx="6833074" cy="4496331"/>
          </a:xfrm>
          <a:prstGeom prst="mathMultiply">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4481061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726510" y="590202"/>
            <a:ext cx="10925855" cy="581059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742950" indent="-742950">
              <a:lnSpc>
                <a:spcPct val="130000"/>
              </a:lnSpc>
              <a:buFont typeface="+mj-lt"/>
              <a:buAutoNum type="arabicPeriod" startAt="3"/>
            </a:pPr>
            <a:r>
              <a:rPr lang="en-US" altLang="zh-CN" sz="4000" b="1" u="sng" dirty="0">
                <a:solidFill>
                  <a:schemeClr val="bg1"/>
                </a:solidFill>
                <a:latin typeface="+mn-lt"/>
                <a:ea typeface="+mn-ea"/>
                <a:cs typeface="+mn-cs"/>
              </a:rPr>
              <a:t>Calamity of </a:t>
            </a:r>
            <a:r>
              <a:rPr lang="en-US" altLang="zh-CN" sz="4000" b="1" u="sng" dirty="0" smtClean="0">
                <a:solidFill>
                  <a:schemeClr val="bg1"/>
                </a:solidFill>
                <a:latin typeface="+mn-lt"/>
                <a:ea typeface="+mn-ea"/>
                <a:cs typeface="+mn-cs"/>
              </a:rPr>
              <a:t>Wind</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After </a:t>
            </a:r>
            <a:r>
              <a:rPr lang="en-US" altLang="zh-CN" sz="4000" dirty="0" smtClean="0">
                <a:solidFill>
                  <a:schemeClr val="bg1"/>
                </a:solidFill>
                <a:latin typeface="+mn-lt"/>
                <a:ea typeface="+mn-ea"/>
                <a:cs typeface="+mn-cs"/>
              </a:rPr>
              <a:t>63 </a:t>
            </a:r>
            <a:r>
              <a:rPr lang="en-US" altLang="zh-CN" sz="4000" dirty="0">
                <a:solidFill>
                  <a:schemeClr val="bg1"/>
                </a:solidFill>
                <a:latin typeface="+mn-lt"/>
                <a:ea typeface="+mn-ea"/>
                <a:cs typeface="+mn-cs"/>
              </a:rPr>
              <a:t>of these destructions by fire and water, that is – 56 destructions by fire, and 7 by water – a destruction by wind occurs. In the calamity of wind, a great storm demolishes everything from the hell of incessant suffering up through the third meditation </a:t>
            </a:r>
            <a:r>
              <a:rPr lang="en-US" altLang="zh-CN" sz="4000" dirty="0" smtClean="0">
                <a:solidFill>
                  <a:schemeClr val="bg1"/>
                </a:solidFill>
                <a:latin typeface="+mn-lt"/>
                <a:ea typeface="+mn-ea"/>
                <a:cs typeface="+mn-cs"/>
              </a:rPr>
              <a:t>heaven (third </a:t>
            </a:r>
            <a:r>
              <a:rPr lang="en-US" altLang="zh-CN" sz="4000" dirty="0" err="1" smtClean="0">
                <a:solidFill>
                  <a:schemeClr val="bg1"/>
                </a:solidFill>
                <a:latin typeface="+mn-lt"/>
                <a:ea typeface="+mn-ea"/>
                <a:cs typeface="+mn-cs"/>
              </a:rPr>
              <a:t>jhana</a:t>
            </a:r>
            <a:r>
              <a:rPr lang="en-US" altLang="zh-CN" sz="4000" dirty="0" smtClean="0">
                <a:solidFill>
                  <a:schemeClr val="bg1"/>
                </a:solidFill>
                <a:latin typeface="+mn-lt"/>
                <a:ea typeface="+mn-ea"/>
                <a:cs typeface="+mn-cs"/>
              </a:rPr>
              <a:t> plane).</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41433741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26510" y="590202"/>
            <a:ext cx="10925855" cy="581059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    1 2 3 4 5 6 7 8</a:t>
            </a:r>
          </a:p>
          <a:p>
            <a:pPr>
              <a:lnSpc>
                <a:spcPct val="130000"/>
              </a:lnSpc>
            </a:pPr>
            <a:r>
              <a:rPr lang="en-US" altLang="zh-CN" sz="4000" dirty="0" smtClean="0">
                <a:solidFill>
                  <a:schemeClr val="bg1"/>
                </a:solidFill>
                <a:latin typeface="+mn-lt"/>
                <a:ea typeface="+mn-ea"/>
                <a:cs typeface="+mn-cs"/>
              </a:rPr>
              <a:t>1</a:t>
            </a:r>
            <a:r>
              <a:rPr lang="en-US" altLang="zh-CN" sz="4000" dirty="0" smtClean="0">
                <a:solidFill>
                  <a:srgbClr val="FF0000"/>
                </a:solidFill>
                <a:latin typeface="+mn-lt"/>
                <a:ea typeface="+mn-ea"/>
                <a:cs typeface="+mn-cs"/>
              </a:rPr>
              <a:t>  F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smtClean="0">
                <a:solidFill>
                  <a:srgbClr val="00B0F0"/>
                </a:solidFill>
                <a:latin typeface="+mn-lt"/>
                <a:ea typeface="+mn-ea"/>
                <a:cs typeface="+mn-cs"/>
              </a:rPr>
              <a:t>W</a:t>
            </a:r>
          </a:p>
          <a:p>
            <a:pPr>
              <a:lnSpc>
                <a:spcPct val="130000"/>
              </a:lnSpc>
            </a:pPr>
            <a:r>
              <a:rPr lang="en-US" altLang="zh-CN" sz="4000" dirty="0">
                <a:solidFill>
                  <a:schemeClr val="bg1"/>
                </a:solidFill>
                <a:latin typeface="+mn-lt"/>
                <a:ea typeface="+mn-ea"/>
                <a:cs typeface="+mn-cs"/>
              </a:rPr>
              <a:t>2</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3</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4</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5</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6</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7</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8</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smtClean="0">
                <a:latin typeface="+mn-lt"/>
                <a:ea typeface="+mn-ea"/>
                <a:cs typeface="+mn-cs"/>
              </a:rPr>
              <a:t>WIND</a:t>
            </a:r>
            <a:r>
              <a:rPr lang="en-US" altLang="zh-CN" sz="4000" dirty="0" smtClean="0">
                <a:solidFill>
                  <a:srgbClr val="FF0000"/>
                </a:solidFill>
              </a:rPr>
              <a:t> </a:t>
            </a:r>
            <a:endParaRPr lang="en-US" altLang="zh-CN" sz="4000" dirty="0">
              <a:solidFill>
                <a:srgbClr val="FF0000"/>
              </a:solidFill>
            </a:endParaRPr>
          </a:p>
          <a:p>
            <a:pPr>
              <a:lnSpc>
                <a:spcPct val="130000"/>
              </a:lnSpc>
            </a:pPr>
            <a:r>
              <a:rPr lang="en-US" altLang="zh-CN" sz="4000" dirty="0" smtClean="0">
                <a:solidFill>
                  <a:srgbClr val="FF0000"/>
                </a:solidFill>
                <a:latin typeface="+mn-lt"/>
                <a:ea typeface="+mn-ea"/>
                <a:cs typeface="+mn-cs"/>
              </a:rPr>
              <a:t> </a:t>
            </a:r>
            <a:endParaRPr lang="en-US" altLang="zh-CN" sz="4000" dirty="0">
              <a:solidFill>
                <a:srgbClr val="FF0000"/>
              </a:solidFill>
              <a:latin typeface="+mn-lt"/>
              <a:ea typeface="+mn-ea"/>
              <a:cs typeface="+mn-cs"/>
            </a:endParaRPr>
          </a:p>
        </p:txBody>
      </p:sp>
      <p:sp>
        <p:nvSpPr>
          <p:cNvPr id="5" name="文字方塊 4"/>
          <p:cNvSpPr txBox="1"/>
          <p:nvPr/>
        </p:nvSpPr>
        <p:spPr>
          <a:xfrm>
            <a:off x="642551" y="1736124"/>
            <a:ext cx="3985054" cy="4263081"/>
          </a:xfrm>
          <a:prstGeom prst="rect">
            <a:avLst/>
          </a:prstGeom>
          <a:noFill/>
        </p:spPr>
        <p:txBody>
          <a:bodyPr wrap="square" rtlCol="0">
            <a:spAutoFit/>
          </a:bodyPr>
          <a:lstStyle/>
          <a:p>
            <a:endParaRPr lang="zh-CN" altLang="en-US" dirty="0"/>
          </a:p>
        </p:txBody>
      </p:sp>
      <p:sp>
        <p:nvSpPr>
          <p:cNvPr id="6" name="矩形 5"/>
          <p:cNvSpPr/>
          <p:nvPr/>
        </p:nvSpPr>
        <p:spPr>
          <a:xfrm>
            <a:off x="642551" y="1785551"/>
            <a:ext cx="3985054" cy="4213654"/>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7785033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26510" y="590202"/>
            <a:ext cx="10925855" cy="581059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    1 2 3 4 5 6 7 8</a:t>
            </a:r>
          </a:p>
          <a:p>
            <a:pPr>
              <a:lnSpc>
                <a:spcPct val="130000"/>
              </a:lnSpc>
            </a:pPr>
            <a:r>
              <a:rPr lang="en-US" altLang="zh-CN" sz="4000" dirty="0" smtClean="0">
                <a:solidFill>
                  <a:schemeClr val="bg1"/>
                </a:solidFill>
                <a:latin typeface="+mn-lt"/>
                <a:ea typeface="+mn-ea"/>
                <a:cs typeface="+mn-cs"/>
              </a:rPr>
              <a:t>1</a:t>
            </a:r>
            <a:r>
              <a:rPr lang="en-US" altLang="zh-CN" sz="4000" dirty="0" smtClean="0">
                <a:solidFill>
                  <a:srgbClr val="FF0000"/>
                </a:solidFill>
                <a:latin typeface="+mn-lt"/>
                <a:ea typeface="+mn-ea"/>
                <a:cs typeface="+mn-cs"/>
              </a:rPr>
              <a:t>  F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smtClean="0">
                <a:solidFill>
                  <a:srgbClr val="00B0F0"/>
                </a:solidFill>
                <a:latin typeface="+mn-lt"/>
                <a:ea typeface="+mn-ea"/>
                <a:cs typeface="+mn-cs"/>
              </a:rPr>
              <a:t>W</a:t>
            </a:r>
          </a:p>
          <a:p>
            <a:pPr>
              <a:lnSpc>
                <a:spcPct val="130000"/>
              </a:lnSpc>
            </a:pPr>
            <a:r>
              <a:rPr lang="en-US" altLang="zh-CN" sz="4000" dirty="0">
                <a:solidFill>
                  <a:schemeClr val="bg1"/>
                </a:solidFill>
                <a:latin typeface="+mn-lt"/>
                <a:ea typeface="+mn-ea"/>
                <a:cs typeface="+mn-cs"/>
              </a:rPr>
              <a:t>2</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3</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4</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5</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6</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7</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8</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smtClean="0">
                <a:latin typeface="+mn-lt"/>
                <a:ea typeface="+mn-ea"/>
                <a:cs typeface="+mn-cs"/>
              </a:rPr>
              <a:t>WIND</a:t>
            </a:r>
            <a:r>
              <a:rPr lang="en-US" altLang="zh-CN" sz="4000" dirty="0" smtClean="0">
                <a:solidFill>
                  <a:srgbClr val="FF0000"/>
                </a:solidFill>
              </a:rPr>
              <a:t> </a:t>
            </a:r>
            <a:endParaRPr lang="en-US" altLang="zh-CN" sz="4000" dirty="0">
              <a:solidFill>
                <a:srgbClr val="FF0000"/>
              </a:solidFill>
            </a:endParaRPr>
          </a:p>
          <a:p>
            <a:pPr>
              <a:lnSpc>
                <a:spcPct val="130000"/>
              </a:lnSpc>
            </a:pPr>
            <a:r>
              <a:rPr lang="en-US" altLang="zh-CN" sz="4000" dirty="0" smtClean="0">
                <a:solidFill>
                  <a:srgbClr val="FF0000"/>
                </a:solidFill>
                <a:latin typeface="+mn-lt"/>
                <a:ea typeface="+mn-ea"/>
                <a:cs typeface="+mn-cs"/>
              </a:rPr>
              <a:t> </a:t>
            </a:r>
            <a:endParaRPr lang="en-US" altLang="zh-CN" sz="4000" dirty="0">
              <a:solidFill>
                <a:srgbClr val="FF0000"/>
              </a:solidFill>
              <a:latin typeface="+mn-lt"/>
              <a:ea typeface="+mn-ea"/>
              <a:cs typeface="+mn-cs"/>
            </a:endParaRPr>
          </a:p>
        </p:txBody>
      </p:sp>
      <p:sp>
        <p:nvSpPr>
          <p:cNvPr id="3" name="矩形 2"/>
          <p:cNvSpPr/>
          <p:nvPr/>
        </p:nvSpPr>
        <p:spPr>
          <a:xfrm>
            <a:off x="642551" y="2461847"/>
            <a:ext cx="3985054" cy="3537358"/>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172114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26510" y="590202"/>
            <a:ext cx="10925855" cy="581059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    1 2 3 4 5 6 7 8</a:t>
            </a:r>
          </a:p>
          <a:p>
            <a:pPr>
              <a:lnSpc>
                <a:spcPct val="130000"/>
              </a:lnSpc>
            </a:pPr>
            <a:r>
              <a:rPr lang="en-US" altLang="zh-CN" sz="4000" dirty="0" smtClean="0">
                <a:solidFill>
                  <a:schemeClr val="bg1"/>
                </a:solidFill>
                <a:latin typeface="+mn-lt"/>
                <a:ea typeface="+mn-ea"/>
                <a:cs typeface="+mn-cs"/>
              </a:rPr>
              <a:t>1</a:t>
            </a:r>
            <a:r>
              <a:rPr lang="en-US" altLang="zh-CN" sz="4000" dirty="0" smtClean="0">
                <a:solidFill>
                  <a:srgbClr val="FF0000"/>
                </a:solidFill>
                <a:latin typeface="+mn-lt"/>
                <a:ea typeface="+mn-ea"/>
                <a:cs typeface="+mn-cs"/>
              </a:rPr>
              <a:t>  F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smtClean="0">
                <a:solidFill>
                  <a:srgbClr val="00B0F0"/>
                </a:solidFill>
                <a:latin typeface="+mn-lt"/>
                <a:ea typeface="+mn-ea"/>
                <a:cs typeface="+mn-cs"/>
              </a:rPr>
              <a:t>W</a:t>
            </a:r>
          </a:p>
          <a:p>
            <a:pPr>
              <a:lnSpc>
                <a:spcPct val="130000"/>
              </a:lnSpc>
            </a:pPr>
            <a:r>
              <a:rPr lang="en-US" altLang="zh-CN" sz="4000" dirty="0">
                <a:solidFill>
                  <a:schemeClr val="bg1"/>
                </a:solidFill>
                <a:latin typeface="+mn-lt"/>
                <a:ea typeface="+mn-ea"/>
                <a:cs typeface="+mn-cs"/>
              </a:rPr>
              <a:t>2</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3</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4</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5</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6</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7</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8</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smtClean="0">
                <a:latin typeface="+mn-lt"/>
                <a:ea typeface="+mn-ea"/>
                <a:cs typeface="+mn-cs"/>
              </a:rPr>
              <a:t>WIND</a:t>
            </a:r>
            <a:r>
              <a:rPr lang="en-US" altLang="zh-CN" sz="4000" dirty="0" smtClean="0">
                <a:solidFill>
                  <a:srgbClr val="FF0000"/>
                </a:solidFill>
              </a:rPr>
              <a:t> </a:t>
            </a:r>
            <a:endParaRPr lang="en-US" altLang="zh-CN" sz="4000" dirty="0">
              <a:solidFill>
                <a:srgbClr val="FF0000"/>
              </a:solidFill>
            </a:endParaRPr>
          </a:p>
          <a:p>
            <a:pPr>
              <a:lnSpc>
                <a:spcPct val="130000"/>
              </a:lnSpc>
            </a:pPr>
            <a:r>
              <a:rPr lang="en-US" altLang="zh-CN" sz="4000" dirty="0" smtClean="0">
                <a:solidFill>
                  <a:srgbClr val="FF0000"/>
                </a:solidFill>
                <a:latin typeface="+mn-lt"/>
                <a:ea typeface="+mn-ea"/>
                <a:cs typeface="+mn-cs"/>
              </a:rPr>
              <a:t> </a:t>
            </a:r>
            <a:endParaRPr lang="en-US" altLang="zh-CN" sz="4000" dirty="0">
              <a:solidFill>
                <a:srgbClr val="FF0000"/>
              </a:solidFill>
              <a:latin typeface="+mn-lt"/>
              <a:ea typeface="+mn-ea"/>
              <a:cs typeface="+mn-cs"/>
            </a:endParaRPr>
          </a:p>
        </p:txBody>
      </p:sp>
      <p:sp>
        <p:nvSpPr>
          <p:cNvPr id="3" name="矩形 2"/>
          <p:cNvSpPr/>
          <p:nvPr/>
        </p:nvSpPr>
        <p:spPr>
          <a:xfrm>
            <a:off x="642551" y="3001107"/>
            <a:ext cx="3985054" cy="2998097"/>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1833084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26510" y="590202"/>
            <a:ext cx="10925855" cy="581059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    1 2 3 4 5 6 7 8</a:t>
            </a:r>
          </a:p>
          <a:p>
            <a:pPr>
              <a:lnSpc>
                <a:spcPct val="130000"/>
              </a:lnSpc>
            </a:pPr>
            <a:r>
              <a:rPr lang="en-US" altLang="zh-CN" sz="4000" dirty="0" smtClean="0">
                <a:solidFill>
                  <a:schemeClr val="bg1"/>
                </a:solidFill>
                <a:latin typeface="+mn-lt"/>
                <a:ea typeface="+mn-ea"/>
                <a:cs typeface="+mn-cs"/>
              </a:rPr>
              <a:t>1</a:t>
            </a:r>
            <a:r>
              <a:rPr lang="en-US" altLang="zh-CN" sz="4000" dirty="0" smtClean="0">
                <a:solidFill>
                  <a:srgbClr val="FF0000"/>
                </a:solidFill>
                <a:latin typeface="+mn-lt"/>
                <a:ea typeface="+mn-ea"/>
                <a:cs typeface="+mn-cs"/>
              </a:rPr>
              <a:t>  F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smtClean="0">
                <a:solidFill>
                  <a:srgbClr val="00B0F0"/>
                </a:solidFill>
                <a:latin typeface="+mn-lt"/>
                <a:ea typeface="+mn-ea"/>
                <a:cs typeface="+mn-cs"/>
              </a:rPr>
              <a:t>W</a:t>
            </a:r>
          </a:p>
          <a:p>
            <a:pPr>
              <a:lnSpc>
                <a:spcPct val="130000"/>
              </a:lnSpc>
            </a:pPr>
            <a:r>
              <a:rPr lang="en-US" altLang="zh-CN" sz="4000" dirty="0">
                <a:solidFill>
                  <a:schemeClr val="bg1"/>
                </a:solidFill>
                <a:latin typeface="+mn-lt"/>
                <a:ea typeface="+mn-ea"/>
                <a:cs typeface="+mn-cs"/>
              </a:rPr>
              <a:t>2</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3</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4</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5</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6</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7</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8</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smtClean="0">
                <a:latin typeface="+mn-lt"/>
                <a:ea typeface="+mn-ea"/>
                <a:cs typeface="+mn-cs"/>
              </a:rPr>
              <a:t>WIND</a:t>
            </a:r>
            <a:r>
              <a:rPr lang="en-US" altLang="zh-CN" sz="4000" dirty="0" smtClean="0">
                <a:solidFill>
                  <a:srgbClr val="FF0000"/>
                </a:solidFill>
              </a:rPr>
              <a:t> </a:t>
            </a:r>
            <a:endParaRPr lang="en-US" altLang="zh-CN" sz="4000" dirty="0">
              <a:solidFill>
                <a:srgbClr val="FF0000"/>
              </a:solidFill>
            </a:endParaRPr>
          </a:p>
          <a:p>
            <a:pPr>
              <a:lnSpc>
                <a:spcPct val="130000"/>
              </a:lnSpc>
            </a:pPr>
            <a:r>
              <a:rPr lang="en-US" altLang="zh-CN" sz="4000" dirty="0" smtClean="0">
                <a:solidFill>
                  <a:srgbClr val="FF0000"/>
                </a:solidFill>
                <a:latin typeface="+mn-lt"/>
                <a:ea typeface="+mn-ea"/>
                <a:cs typeface="+mn-cs"/>
              </a:rPr>
              <a:t> </a:t>
            </a:r>
            <a:endParaRPr lang="en-US" altLang="zh-CN" sz="4000" dirty="0">
              <a:solidFill>
                <a:srgbClr val="FF0000"/>
              </a:solidFill>
              <a:latin typeface="+mn-lt"/>
              <a:ea typeface="+mn-ea"/>
              <a:cs typeface="+mn-cs"/>
            </a:endParaRPr>
          </a:p>
        </p:txBody>
      </p:sp>
      <p:sp>
        <p:nvSpPr>
          <p:cNvPr id="3" name="矩形 2"/>
          <p:cNvSpPr/>
          <p:nvPr/>
        </p:nvSpPr>
        <p:spPr>
          <a:xfrm>
            <a:off x="642551" y="3493477"/>
            <a:ext cx="3985054" cy="2505727"/>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7666541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26510" y="590202"/>
            <a:ext cx="10925855" cy="581059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    1 2 3 4 5 6 7 8</a:t>
            </a:r>
          </a:p>
          <a:p>
            <a:pPr>
              <a:lnSpc>
                <a:spcPct val="130000"/>
              </a:lnSpc>
            </a:pPr>
            <a:r>
              <a:rPr lang="en-US" altLang="zh-CN" sz="4000" dirty="0" smtClean="0">
                <a:solidFill>
                  <a:schemeClr val="bg1"/>
                </a:solidFill>
                <a:latin typeface="+mn-lt"/>
                <a:ea typeface="+mn-ea"/>
                <a:cs typeface="+mn-cs"/>
              </a:rPr>
              <a:t>1</a:t>
            </a:r>
            <a:r>
              <a:rPr lang="en-US" altLang="zh-CN" sz="4000" dirty="0" smtClean="0">
                <a:solidFill>
                  <a:srgbClr val="FF0000"/>
                </a:solidFill>
                <a:latin typeface="+mn-lt"/>
                <a:ea typeface="+mn-ea"/>
                <a:cs typeface="+mn-cs"/>
              </a:rPr>
              <a:t>  F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smtClean="0">
                <a:solidFill>
                  <a:srgbClr val="00B0F0"/>
                </a:solidFill>
                <a:latin typeface="+mn-lt"/>
                <a:ea typeface="+mn-ea"/>
                <a:cs typeface="+mn-cs"/>
              </a:rPr>
              <a:t>W</a:t>
            </a:r>
          </a:p>
          <a:p>
            <a:pPr>
              <a:lnSpc>
                <a:spcPct val="130000"/>
              </a:lnSpc>
            </a:pPr>
            <a:r>
              <a:rPr lang="en-US" altLang="zh-CN" sz="4000" dirty="0">
                <a:solidFill>
                  <a:schemeClr val="bg1"/>
                </a:solidFill>
                <a:latin typeface="+mn-lt"/>
                <a:ea typeface="+mn-ea"/>
                <a:cs typeface="+mn-cs"/>
              </a:rPr>
              <a:t>2</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3</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4</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5</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6</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7</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8</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smtClean="0">
                <a:latin typeface="+mn-lt"/>
                <a:ea typeface="+mn-ea"/>
                <a:cs typeface="+mn-cs"/>
              </a:rPr>
              <a:t>WIND</a:t>
            </a:r>
            <a:r>
              <a:rPr lang="en-US" altLang="zh-CN" sz="4000" dirty="0" smtClean="0">
                <a:solidFill>
                  <a:srgbClr val="FF0000"/>
                </a:solidFill>
              </a:rPr>
              <a:t> </a:t>
            </a:r>
            <a:endParaRPr lang="en-US" altLang="zh-CN" sz="4000" dirty="0">
              <a:solidFill>
                <a:srgbClr val="FF0000"/>
              </a:solidFill>
            </a:endParaRPr>
          </a:p>
          <a:p>
            <a:pPr>
              <a:lnSpc>
                <a:spcPct val="130000"/>
              </a:lnSpc>
            </a:pPr>
            <a:r>
              <a:rPr lang="en-US" altLang="zh-CN" sz="4000" dirty="0" smtClean="0">
                <a:solidFill>
                  <a:srgbClr val="FF0000"/>
                </a:solidFill>
                <a:latin typeface="+mn-lt"/>
                <a:ea typeface="+mn-ea"/>
                <a:cs typeface="+mn-cs"/>
              </a:rPr>
              <a:t> </a:t>
            </a:r>
            <a:endParaRPr lang="en-US" altLang="zh-CN" sz="4000" dirty="0">
              <a:solidFill>
                <a:srgbClr val="FF0000"/>
              </a:solidFill>
              <a:latin typeface="+mn-lt"/>
              <a:ea typeface="+mn-ea"/>
              <a:cs typeface="+mn-cs"/>
            </a:endParaRPr>
          </a:p>
        </p:txBody>
      </p:sp>
      <p:sp>
        <p:nvSpPr>
          <p:cNvPr id="3" name="矩形 2"/>
          <p:cNvSpPr/>
          <p:nvPr/>
        </p:nvSpPr>
        <p:spPr>
          <a:xfrm>
            <a:off x="642551" y="4126523"/>
            <a:ext cx="3985054" cy="1872681"/>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500616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26510" y="590202"/>
            <a:ext cx="10925855" cy="581059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    1 2 3 4 5 6 7 8</a:t>
            </a:r>
          </a:p>
          <a:p>
            <a:pPr>
              <a:lnSpc>
                <a:spcPct val="130000"/>
              </a:lnSpc>
            </a:pPr>
            <a:r>
              <a:rPr lang="en-US" altLang="zh-CN" sz="4000" dirty="0" smtClean="0">
                <a:solidFill>
                  <a:schemeClr val="bg1"/>
                </a:solidFill>
                <a:latin typeface="+mn-lt"/>
                <a:ea typeface="+mn-ea"/>
                <a:cs typeface="+mn-cs"/>
              </a:rPr>
              <a:t>1</a:t>
            </a:r>
            <a:r>
              <a:rPr lang="en-US" altLang="zh-CN" sz="4000" dirty="0" smtClean="0">
                <a:solidFill>
                  <a:srgbClr val="FF0000"/>
                </a:solidFill>
                <a:latin typeface="+mn-lt"/>
                <a:ea typeface="+mn-ea"/>
                <a:cs typeface="+mn-cs"/>
              </a:rPr>
              <a:t>  F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smtClean="0">
                <a:solidFill>
                  <a:srgbClr val="00B0F0"/>
                </a:solidFill>
                <a:latin typeface="+mn-lt"/>
                <a:ea typeface="+mn-ea"/>
                <a:cs typeface="+mn-cs"/>
              </a:rPr>
              <a:t>W</a:t>
            </a:r>
          </a:p>
          <a:p>
            <a:pPr>
              <a:lnSpc>
                <a:spcPct val="130000"/>
              </a:lnSpc>
            </a:pPr>
            <a:r>
              <a:rPr lang="en-US" altLang="zh-CN" sz="4000" dirty="0">
                <a:solidFill>
                  <a:schemeClr val="bg1"/>
                </a:solidFill>
                <a:latin typeface="+mn-lt"/>
                <a:ea typeface="+mn-ea"/>
                <a:cs typeface="+mn-cs"/>
              </a:rPr>
              <a:t>2</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3</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4</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5</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6</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7</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8</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smtClean="0">
                <a:latin typeface="+mn-lt"/>
                <a:ea typeface="+mn-ea"/>
                <a:cs typeface="+mn-cs"/>
              </a:rPr>
              <a:t>WIND</a:t>
            </a:r>
            <a:r>
              <a:rPr lang="en-US" altLang="zh-CN" sz="4000" dirty="0" smtClean="0">
                <a:solidFill>
                  <a:srgbClr val="FF0000"/>
                </a:solidFill>
              </a:rPr>
              <a:t> </a:t>
            </a:r>
            <a:endParaRPr lang="en-US" altLang="zh-CN" sz="4000" dirty="0">
              <a:solidFill>
                <a:srgbClr val="FF0000"/>
              </a:solidFill>
            </a:endParaRPr>
          </a:p>
          <a:p>
            <a:pPr>
              <a:lnSpc>
                <a:spcPct val="130000"/>
              </a:lnSpc>
            </a:pPr>
            <a:r>
              <a:rPr lang="en-US" altLang="zh-CN" sz="4000" dirty="0" smtClean="0">
                <a:solidFill>
                  <a:srgbClr val="FF0000"/>
                </a:solidFill>
                <a:latin typeface="+mn-lt"/>
                <a:ea typeface="+mn-ea"/>
                <a:cs typeface="+mn-cs"/>
              </a:rPr>
              <a:t> </a:t>
            </a:r>
            <a:endParaRPr lang="en-US" altLang="zh-CN" sz="4000" dirty="0">
              <a:solidFill>
                <a:srgbClr val="FF0000"/>
              </a:solidFill>
              <a:latin typeface="+mn-lt"/>
              <a:ea typeface="+mn-ea"/>
              <a:cs typeface="+mn-cs"/>
            </a:endParaRPr>
          </a:p>
        </p:txBody>
      </p:sp>
      <p:sp>
        <p:nvSpPr>
          <p:cNvPr id="3" name="矩形 2"/>
          <p:cNvSpPr/>
          <p:nvPr/>
        </p:nvSpPr>
        <p:spPr>
          <a:xfrm>
            <a:off x="642551" y="4751754"/>
            <a:ext cx="3985054" cy="1247450"/>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064079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26510" y="590202"/>
            <a:ext cx="10925855" cy="581059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    1 2 3 4 5 6 7 8</a:t>
            </a:r>
          </a:p>
          <a:p>
            <a:pPr>
              <a:lnSpc>
                <a:spcPct val="130000"/>
              </a:lnSpc>
            </a:pPr>
            <a:r>
              <a:rPr lang="en-US" altLang="zh-CN" sz="4000" dirty="0" smtClean="0">
                <a:solidFill>
                  <a:schemeClr val="bg1"/>
                </a:solidFill>
                <a:latin typeface="+mn-lt"/>
                <a:ea typeface="+mn-ea"/>
                <a:cs typeface="+mn-cs"/>
              </a:rPr>
              <a:t>1</a:t>
            </a:r>
            <a:r>
              <a:rPr lang="en-US" altLang="zh-CN" sz="4000" dirty="0" smtClean="0">
                <a:solidFill>
                  <a:srgbClr val="FF0000"/>
                </a:solidFill>
                <a:latin typeface="+mn-lt"/>
                <a:ea typeface="+mn-ea"/>
                <a:cs typeface="+mn-cs"/>
              </a:rPr>
              <a:t>  F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smtClean="0">
                <a:solidFill>
                  <a:srgbClr val="00B0F0"/>
                </a:solidFill>
                <a:latin typeface="+mn-lt"/>
                <a:ea typeface="+mn-ea"/>
                <a:cs typeface="+mn-cs"/>
              </a:rPr>
              <a:t>W</a:t>
            </a:r>
          </a:p>
          <a:p>
            <a:pPr>
              <a:lnSpc>
                <a:spcPct val="130000"/>
              </a:lnSpc>
            </a:pPr>
            <a:r>
              <a:rPr lang="en-US" altLang="zh-CN" sz="4000" dirty="0">
                <a:solidFill>
                  <a:schemeClr val="bg1"/>
                </a:solidFill>
                <a:latin typeface="+mn-lt"/>
                <a:ea typeface="+mn-ea"/>
                <a:cs typeface="+mn-cs"/>
              </a:rPr>
              <a:t>2</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3</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4</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5</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6</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7</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8</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smtClean="0">
                <a:latin typeface="+mn-lt"/>
                <a:ea typeface="+mn-ea"/>
                <a:cs typeface="+mn-cs"/>
              </a:rPr>
              <a:t>WIND</a:t>
            </a:r>
            <a:r>
              <a:rPr lang="en-US" altLang="zh-CN" sz="4000" dirty="0" smtClean="0">
                <a:solidFill>
                  <a:srgbClr val="FF0000"/>
                </a:solidFill>
              </a:rPr>
              <a:t> </a:t>
            </a:r>
            <a:endParaRPr lang="en-US" altLang="zh-CN" sz="4000" dirty="0">
              <a:solidFill>
                <a:srgbClr val="FF0000"/>
              </a:solidFill>
            </a:endParaRPr>
          </a:p>
          <a:p>
            <a:pPr>
              <a:lnSpc>
                <a:spcPct val="130000"/>
              </a:lnSpc>
            </a:pPr>
            <a:r>
              <a:rPr lang="en-US" altLang="zh-CN" sz="4000" dirty="0" smtClean="0">
                <a:solidFill>
                  <a:srgbClr val="FF0000"/>
                </a:solidFill>
                <a:latin typeface="+mn-lt"/>
                <a:ea typeface="+mn-ea"/>
                <a:cs typeface="+mn-cs"/>
              </a:rPr>
              <a:t> </a:t>
            </a:r>
            <a:endParaRPr lang="en-US" altLang="zh-CN" sz="4000" dirty="0">
              <a:solidFill>
                <a:srgbClr val="FF0000"/>
              </a:solidFill>
              <a:latin typeface="+mn-lt"/>
              <a:ea typeface="+mn-ea"/>
              <a:cs typeface="+mn-cs"/>
            </a:endParaRPr>
          </a:p>
        </p:txBody>
      </p:sp>
      <p:sp>
        <p:nvSpPr>
          <p:cNvPr id="3" name="矩形 2"/>
          <p:cNvSpPr/>
          <p:nvPr/>
        </p:nvSpPr>
        <p:spPr>
          <a:xfrm>
            <a:off x="642551" y="5291014"/>
            <a:ext cx="3985054" cy="708189"/>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9947538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26510" y="590202"/>
            <a:ext cx="10925855" cy="5810598"/>
          </a:xfrm>
          <a:prstGeom prst="rect">
            <a:avLst/>
          </a:prstGeom>
          <a:ln>
            <a:solidFill>
              <a:schemeClr val="accent1">
                <a:shade val="50000"/>
              </a:schemeClr>
            </a:solidFill>
          </a:ln>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    1 2 3 4 5 6 7 8</a:t>
            </a:r>
          </a:p>
          <a:p>
            <a:pPr>
              <a:lnSpc>
                <a:spcPct val="130000"/>
              </a:lnSpc>
            </a:pPr>
            <a:r>
              <a:rPr lang="en-US" altLang="zh-CN" sz="4000" dirty="0" smtClean="0">
                <a:solidFill>
                  <a:schemeClr val="bg1"/>
                </a:solidFill>
                <a:latin typeface="+mn-lt"/>
                <a:ea typeface="+mn-ea"/>
                <a:cs typeface="+mn-cs"/>
              </a:rPr>
              <a:t>1</a:t>
            </a:r>
            <a:r>
              <a:rPr lang="en-US" altLang="zh-CN" sz="4000" dirty="0" smtClean="0">
                <a:solidFill>
                  <a:srgbClr val="FF0000"/>
                </a:solidFill>
                <a:latin typeface="+mn-lt"/>
                <a:ea typeface="+mn-ea"/>
                <a:cs typeface="+mn-cs"/>
              </a:rPr>
              <a:t>  F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err="1" smtClean="0">
                <a:solidFill>
                  <a:srgbClr val="FF0000"/>
                </a:solidFill>
                <a:latin typeface="+mn-lt"/>
                <a:ea typeface="+mn-ea"/>
                <a:cs typeface="+mn-cs"/>
              </a:rPr>
              <a:t>F</a:t>
            </a:r>
            <a:r>
              <a:rPr lang="en-US" altLang="zh-CN" sz="4000" dirty="0" smtClean="0">
                <a:solidFill>
                  <a:srgbClr val="FF0000"/>
                </a:solidFill>
                <a:latin typeface="+mn-lt"/>
                <a:ea typeface="+mn-ea"/>
                <a:cs typeface="+mn-cs"/>
              </a:rPr>
              <a:t> </a:t>
            </a:r>
            <a:r>
              <a:rPr lang="en-US" altLang="zh-CN" sz="4000" dirty="0" smtClean="0">
                <a:solidFill>
                  <a:srgbClr val="00B0F0"/>
                </a:solidFill>
                <a:latin typeface="+mn-lt"/>
                <a:ea typeface="+mn-ea"/>
                <a:cs typeface="+mn-cs"/>
              </a:rPr>
              <a:t>W</a:t>
            </a:r>
          </a:p>
          <a:p>
            <a:pPr>
              <a:lnSpc>
                <a:spcPct val="130000"/>
              </a:lnSpc>
            </a:pPr>
            <a:r>
              <a:rPr lang="en-US" altLang="zh-CN" sz="4000" dirty="0">
                <a:solidFill>
                  <a:schemeClr val="bg1"/>
                </a:solidFill>
                <a:latin typeface="+mn-lt"/>
                <a:ea typeface="+mn-ea"/>
                <a:cs typeface="+mn-cs"/>
              </a:rPr>
              <a:t>2</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3</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4</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5</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6</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7</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a:solidFill>
                  <a:srgbClr val="00B0F0"/>
                </a:solidFill>
                <a:latin typeface="+mn-lt"/>
                <a:ea typeface="+mn-ea"/>
                <a:cs typeface="+mn-cs"/>
              </a:rPr>
              <a:t>W</a:t>
            </a:r>
            <a:r>
              <a:rPr lang="en-US" altLang="zh-CN" sz="4000" dirty="0">
                <a:solidFill>
                  <a:srgbClr val="FF0000"/>
                </a:solidFill>
              </a:rPr>
              <a:t> </a:t>
            </a:r>
          </a:p>
          <a:p>
            <a:pPr>
              <a:lnSpc>
                <a:spcPct val="130000"/>
              </a:lnSpc>
            </a:pPr>
            <a:r>
              <a:rPr lang="en-US" altLang="zh-CN" sz="4000" dirty="0">
                <a:solidFill>
                  <a:schemeClr val="bg1"/>
                </a:solidFill>
                <a:latin typeface="+mn-lt"/>
                <a:ea typeface="+mn-ea"/>
                <a:cs typeface="+mn-cs"/>
              </a:rPr>
              <a:t>8</a:t>
            </a:r>
            <a:r>
              <a:rPr lang="en-US" altLang="zh-CN" sz="4000" dirty="0" smtClean="0">
                <a:solidFill>
                  <a:srgbClr val="FF0000"/>
                </a:solidFill>
                <a:latin typeface="+mn-lt"/>
                <a:ea typeface="+mn-ea"/>
                <a:cs typeface="+mn-cs"/>
              </a:rPr>
              <a:t>  F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a:solidFill>
                  <a:srgbClr val="FF0000"/>
                </a:solidFill>
                <a:latin typeface="+mn-lt"/>
                <a:ea typeface="+mn-ea"/>
                <a:cs typeface="+mn-cs"/>
              </a:rPr>
              <a:t>F</a:t>
            </a:r>
            <a:r>
              <a:rPr lang="en-US" altLang="zh-CN" sz="4000" dirty="0">
                <a:solidFill>
                  <a:srgbClr val="FF0000"/>
                </a:solidFill>
                <a:latin typeface="+mn-lt"/>
                <a:ea typeface="+mn-ea"/>
                <a:cs typeface="+mn-cs"/>
              </a:rPr>
              <a:t> </a:t>
            </a:r>
            <a:r>
              <a:rPr lang="en-US" altLang="zh-CN" sz="4000" dirty="0" err="1" smtClean="0">
                <a:solidFill>
                  <a:srgbClr val="FF0000"/>
                </a:solidFill>
                <a:latin typeface="+mn-lt"/>
                <a:ea typeface="+mn-ea"/>
                <a:cs typeface="+mn-cs"/>
              </a:rPr>
              <a:t>F</a:t>
            </a:r>
            <a:endParaRPr lang="en-US" altLang="zh-CN" sz="4000" dirty="0">
              <a:solidFill>
                <a:srgbClr val="FF0000"/>
              </a:solidFill>
            </a:endParaRPr>
          </a:p>
          <a:p>
            <a:pPr>
              <a:lnSpc>
                <a:spcPct val="130000"/>
              </a:lnSpc>
            </a:pPr>
            <a:r>
              <a:rPr lang="en-US" altLang="zh-CN" sz="4000" dirty="0" smtClean="0">
                <a:solidFill>
                  <a:srgbClr val="FF0000"/>
                </a:solidFill>
                <a:latin typeface="+mn-lt"/>
                <a:ea typeface="+mn-ea"/>
                <a:cs typeface="+mn-cs"/>
              </a:rPr>
              <a:t> </a:t>
            </a:r>
            <a:endParaRPr lang="en-US" altLang="zh-CN" sz="4000" dirty="0">
              <a:solidFill>
                <a:srgbClr val="FF0000"/>
              </a:solidFill>
              <a:latin typeface="+mn-lt"/>
              <a:ea typeface="+mn-ea"/>
              <a:cs typeface="+mn-cs"/>
            </a:endParaRPr>
          </a:p>
        </p:txBody>
      </p:sp>
      <p:sp>
        <p:nvSpPr>
          <p:cNvPr id="3" name="標題 5"/>
          <p:cNvSpPr txBox="1">
            <a:spLocks/>
          </p:cNvSpPr>
          <p:nvPr/>
        </p:nvSpPr>
        <p:spPr>
          <a:xfrm>
            <a:off x="3176633" y="1336571"/>
            <a:ext cx="10925855" cy="5810598"/>
          </a:xfrm>
          <a:prstGeom prst="rect">
            <a:avLst/>
          </a:prstGeom>
          <a:ln>
            <a:solidFill>
              <a:schemeClr val="accent1">
                <a:shade val="50000"/>
              </a:schemeClr>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endParaRPr lang="en-US" altLang="zh-CN" sz="4000" dirty="0" smtClean="0">
              <a:solidFill>
                <a:schemeClr val="bg2">
                  <a:lumMod val="50000"/>
                </a:schemeClr>
              </a:solidFill>
              <a:latin typeface="+mn-lt"/>
              <a:ea typeface="+mn-ea"/>
              <a:cs typeface="+mn-cs"/>
            </a:endParaRPr>
          </a:p>
          <a:p>
            <a:pPr>
              <a:lnSpc>
                <a:spcPct val="130000"/>
              </a:lnSpc>
            </a:pPr>
            <a:endParaRPr lang="en-US" altLang="zh-CN" sz="4000" dirty="0">
              <a:solidFill>
                <a:schemeClr val="bg2">
                  <a:lumMod val="50000"/>
                </a:schemeClr>
              </a:solidFill>
              <a:latin typeface="+mn-lt"/>
              <a:ea typeface="+mn-ea"/>
              <a:cs typeface="+mn-cs"/>
            </a:endParaRPr>
          </a:p>
          <a:p>
            <a:pPr>
              <a:lnSpc>
                <a:spcPct val="130000"/>
              </a:lnSpc>
            </a:pPr>
            <a:endParaRPr lang="en-US" altLang="zh-CN" sz="4000" dirty="0" smtClean="0">
              <a:solidFill>
                <a:schemeClr val="bg2">
                  <a:lumMod val="50000"/>
                </a:schemeClr>
              </a:solidFill>
              <a:latin typeface="+mn-lt"/>
              <a:ea typeface="+mn-ea"/>
              <a:cs typeface="+mn-cs"/>
            </a:endParaRPr>
          </a:p>
          <a:p>
            <a:pPr>
              <a:lnSpc>
                <a:spcPct val="130000"/>
              </a:lnSpc>
            </a:pPr>
            <a:endParaRPr lang="en-US" altLang="zh-CN" sz="4000" dirty="0">
              <a:solidFill>
                <a:schemeClr val="bg2">
                  <a:lumMod val="50000"/>
                </a:schemeClr>
              </a:solidFill>
              <a:latin typeface="+mn-lt"/>
              <a:ea typeface="+mn-ea"/>
              <a:cs typeface="+mn-cs"/>
            </a:endParaRPr>
          </a:p>
          <a:p>
            <a:pPr>
              <a:lnSpc>
                <a:spcPct val="130000"/>
              </a:lnSpc>
            </a:pPr>
            <a:r>
              <a:rPr lang="en-US" altLang="zh-CN" sz="4000" dirty="0" smtClean="0">
                <a:solidFill>
                  <a:schemeClr val="bg2">
                    <a:lumMod val="50000"/>
                  </a:schemeClr>
                </a:solidFill>
                <a:latin typeface="+mn-lt"/>
                <a:ea typeface="+mn-ea"/>
                <a:cs typeface="+mn-cs"/>
              </a:rPr>
              <a:t>WIND</a:t>
            </a:r>
            <a:r>
              <a:rPr lang="en-US" altLang="zh-CN" sz="4000" dirty="0" smtClean="0">
                <a:solidFill>
                  <a:srgbClr val="FF0000"/>
                </a:solidFill>
              </a:rPr>
              <a:t> </a:t>
            </a:r>
            <a:endParaRPr lang="en-US" altLang="zh-CN" sz="4000" dirty="0">
              <a:solidFill>
                <a:srgbClr val="FF0000"/>
              </a:solidFill>
            </a:endParaRPr>
          </a:p>
          <a:p>
            <a:pPr>
              <a:lnSpc>
                <a:spcPct val="130000"/>
              </a:lnSpc>
            </a:pPr>
            <a:r>
              <a:rPr lang="en-US" altLang="zh-CN" sz="4000" dirty="0" smtClean="0">
                <a:solidFill>
                  <a:srgbClr val="FF0000"/>
                </a:solidFill>
                <a:latin typeface="+mn-lt"/>
                <a:ea typeface="+mn-ea"/>
                <a:cs typeface="+mn-cs"/>
              </a:rPr>
              <a:t> </a:t>
            </a:r>
            <a:endParaRPr lang="en-US" altLang="zh-CN" sz="4000" dirty="0">
              <a:solidFill>
                <a:srgbClr val="FF0000"/>
              </a:solidFill>
              <a:latin typeface="+mn-lt"/>
              <a:ea typeface="+mn-ea"/>
              <a:cs typeface="+mn-cs"/>
            </a:endParaRPr>
          </a:p>
        </p:txBody>
      </p:sp>
    </p:spTree>
    <p:extLst>
      <p:ext uri="{BB962C8B-B14F-4D97-AF65-F5344CB8AC3E}">
        <p14:creationId xmlns:p14="http://schemas.microsoft.com/office/powerpoint/2010/main" val="10788554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7722492" y="3915028"/>
            <a:ext cx="1529547" cy="1698567"/>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Thousand-fold middling world-system</a:t>
            </a:r>
            <a:endParaRPr lang="en-US" altLang="zh-CN" sz="4000" u="sng" dirty="0" smtClean="0">
              <a:solidFill>
                <a:schemeClr val="bg1"/>
              </a:solidFill>
              <a:latin typeface="+mn-lt"/>
              <a:ea typeface="+mn-ea"/>
              <a:cs typeface="+mn-cs"/>
            </a:endParaRPr>
          </a:p>
        </p:txBody>
      </p:sp>
      <p:sp>
        <p:nvSpPr>
          <p:cNvPr id="8" name="右大括弧 7"/>
          <p:cNvSpPr/>
          <p:nvPr/>
        </p:nvSpPr>
        <p:spPr>
          <a:xfrm>
            <a:off x="2793074" y="3992987"/>
            <a:ext cx="184312" cy="2726575"/>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9" name="標題 5"/>
          <p:cNvSpPr txBox="1">
            <a:spLocks/>
          </p:cNvSpPr>
          <p:nvPr/>
        </p:nvSpPr>
        <p:spPr>
          <a:xfrm>
            <a:off x="8907012" y="4439830"/>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10" name="右大括弧 9"/>
          <p:cNvSpPr/>
          <p:nvPr/>
        </p:nvSpPr>
        <p:spPr>
          <a:xfrm>
            <a:off x="5061053" y="3364307"/>
            <a:ext cx="269450" cy="3369531"/>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1" name="直線接點 10"/>
          <p:cNvCxnSpPr/>
          <p:nvPr/>
        </p:nvCxnSpPr>
        <p:spPr>
          <a:xfrm flipV="1">
            <a:off x="2930565" y="3351838"/>
            <a:ext cx="2061557" cy="2493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標題 5"/>
          <p:cNvSpPr txBox="1">
            <a:spLocks/>
          </p:cNvSpPr>
          <p:nvPr/>
        </p:nvSpPr>
        <p:spPr>
          <a:xfrm>
            <a:off x="3052827" y="4533527"/>
            <a:ext cx="1137407" cy="1310320"/>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single world-system</a:t>
            </a:r>
            <a:endParaRPr lang="en-US" altLang="zh-CN" sz="4000" u="sng" dirty="0" smtClean="0">
              <a:solidFill>
                <a:schemeClr val="bg1"/>
              </a:solidFill>
              <a:latin typeface="+mn-lt"/>
              <a:ea typeface="+mn-ea"/>
              <a:cs typeface="+mn-cs"/>
            </a:endParaRPr>
          </a:p>
        </p:txBody>
      </p:sp>
      <p:sp>
        <p:nvSpPr>
          <p:cNvPr id="14" name="右大括弧 13"/>
          <p:cNvSpPr/>
          <p:nvPr/>
        </p:nvSpPr>
        <p:spPr>
          <a:xfrm>
            <a:off x="7448179" y="2734887"/>
            <a:ext cx="199506" cy="3984674"/>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5" name="直線接點 14"/>
          <p:cNvCxnSpPr/>
          <p:nvPr/>
        </p:nvCxnSpPr>
        <p:spPr>
          <a:xfrm flipV="1">
            <a:off x="2859578" y="2703887"/>
            <a:ext cx="4430684" cy="50398"/>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標題 5"/>
          <p:cNvSpPr txBox="1">
            <a:spLocks/>
          </p:cNvSpPr>
          <p:nvPr/>
        </p:nvSpPr>
        <p:spPr>
          <a:xfrm>
            <a:off x="5334750" y="4029616"/>
            <a:ext cx="1611042" cy="1830855"/>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Thousand-fold </a:t>
            </a:r>
            <a:r>
              <a:rPr lang="en-US" altLang="zh-CN" sz="4000" dirty="0">
                <a:solidFill>
                  <a:schemeClr val="bg1"/>
                </a:solidFill>
                <a:latin typeface="+mn-lt"/>
                <a:ea typeface="+mn-ea"/>
                <a:cs typeface="+mn-cs"/>
              </a:rPr>
              <a:t>minor </a:t>
            </a:r>
            <a:r>
              <a:rPr lang="en-US" altLang="zh-CN" sz="4000" dirty="0" smtClean="0">
                <a:solidFill>
                  <a:schemeClr val="bg1"/>
                </a:solidFill>
                <a:latin typeface="+mn-lt"/>
                <a:ea typeface="+mn-ea"/>
                <a:cs typeface="+mn-cs"/>
              </a:rPr>
              <a:t>world-system</a:t>
            </a:r>
            <a:endParaRPr lang="en-US" altLang="zh-CN" sz="4000" u="sng" dirty="0" smtClean="0">
              <a:solidFill>
                <a:schemeClr val="bg1"/>
              </a:solidFill>
              <a:latin typeface="+mn-lt"/>
              <a:ea typeface="+mn-ea"/>
              <a:cs typeface="+mn-cs"/>
            </a:endParaRPr>
          </a:p>
        </p:txBody>
      </p:sp>
      <p:sp>
        <p:nvSpPr>
          <p:cNvPr id="18" name="標題 5"/>
          <p:cNvSpPr txBox="1">
            <a:spLocks/>
          </p:cNvSpPr>
          <p:nvPr/>
        </p:nvSpPr>
        <p:spPr>
          <a:xfrm>
            <a:off x="6305144" y="4550324"/>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19" name="標題 5"/>
          <p:cNvSpPr txBox="1">
            <a:spLocks/>
          </p:cNvSpPr>
          <p:nvPr/>
        </p:nvSpPr>
        <p:spPr>
          <a:xfrm>
            <a:off x="3946493" y="4906426"/>
            <a:ext cx="1262193" cy="564522"/>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smtClean="0">
                <a:solidFill>
                  <a:schemeClr val="bg1"/>
                </a:solidFill>
                <a:latin typeface="+mn-lt"/>
                <a:ea typeface="+mn-ea"/>
                <a:cs typeface="+mn-cs"/>
              </a:rPr>
              <a:t>(X 1000)</a:t>
            </a:r>
          </a:p>
        </p:txBody>
      </p:sp>
      <p:sp>
        <p:nvSpPr>
          <p:cNvPr id="21" name="右大括弧 20"/>
          <p:cNvSpPr/>
          <p:nvPr/>
        </p:nvSpPr>
        <p:spPr>
          <a:xfrm>
            <a:off x="10068733" y="1314840"/>
            <a:ext cx="342908" cy="5386682"/>
          </a:xfrm>
          <a:prstGeom prst="rightBrace">
            <a:avLst/>
          </a:prstGeom>
          <a:solidFill>
            <a:srgbClr val="0000CC"/>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22" name="直線接點 21"/>
          <p:cNvCxnSpPr/>
          <p:nvPr/>
        </p:nvCxnSpPr>
        <p:spPr>
          <a:xfrm>
            <a:off x="2930565" y="1285704"/>
            <a:ext cx="7053020" cy="29136"/>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標題 5"/>
          <p:cNvSpPr txBox="1">
            <a:spLocks/>
          </p:cNvSpPr>
          <p:nvPr/>
        </p:nvSpPr>
        <p:spPr>
          <a:xfrm>
            <a:off x="10472590" y="2967537"/>
            <a:ext cx="1681939" cy="1894982"/>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b="1" dirty="0" smtClean="0">
                <a:solidFill>
                  <a:schemeClr val="bg1"/>
                </a:solidFill>
                <a:latin typeface="+mn-lt"/>
                <a:ea typeface="+mn-ea"/>
                <a:cs typeface="+mn-cs"/>
              </a:rPr>
              <a:t>Thousand-fold great world-system</a:t>
            </a:r>
            <a:endParaRPr lang="en-US" altLang="zh-CN" sz="4000" b="1" u="sng" dirty="0" smtClean="0">
              <a:solidFill>
                <a:schemeClr val="bg1"/>
              </a:solidFill>
              <a:latin typeface="+mn-lt"/>
              <a:ea typeface="+mn-ea"/>
              <a:cs typeface="+mn-cs"/>
            </a:endParaRPr>
          </a:p>
        </p:txBody>
      </p:sp>
      <p:pic>
        <p:nvPicPr>
          <p:cNvPr id="20" name="圖片 19"/>
          <p:cNvPicPr>
            <a:picLocks noChangeAspect="1"/>
          </p:cNvPicPr>
          <p:nvPr/>
        </p:nvPicPr>
        <p:blipFill>
          <a:blip r:embed="rId3"/>
          <a:stretch>
            <a:fillRect/>
          </a:stretch>
        </p:blipFill>
        <p:spPr>
          <a:xfrm>
            <a:off x="124211" y="58182"/>
            <a:ext cx="2649881" cy="6762750"/>
          </a:xfrm>
          <a:prstGeom prst="rect">
            <a:avLst/>
          </a:prstGeom>
        </p:spPr>
      </p:pic>
      <p:sp>
        <p:nvSpPr>
          <p:cNvPr id="23" name="乘號 22"/>
          <p:cNvSpPr/>
          <p:nvPr/>
        </p:nvSpPr>
        <p:spPr>
          <a:xfrm>
            <a:off x="-454668" y="3402984"/>
            <a:ext cx="3898774" cy="3797233"/>
          </a:xfrm>
          <a:prstGeom prst="mathMultiply">
            <a:avLst/>
          </a:prstGeom>
          <a:solidFill>
            <a:srgbClr val="FF0000">
              <a:alpha val="12000"/>
            </a:srgbClr>
          </a:solidFill>
          <a:ln>
            <a:solidFill>
              <a:schemeClr val="accent1">
                <a:shade val="50000"/>
                <a:alpha val="26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乘號 23"/>
          <p:cNvSpPr/>
          <p:nvPr/>
        </p:nvSpPr>
        <p:spPr>
          <a:xfrm>
            <a:off x="-527930" y="2800906"/>
            <a:ext cx="6257426" cy="4496331"/>
          </a:xfrm>
          <a:prstGeom prst="mathMultiply">
            <a:avLst/>
          </a:prstGeom>
          <a:solidFill>
            <a:srgbClr val="00B0F0">
              <a:alpha val="1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乘號 24"/>
          <p:cNvSpPr/>
          <p:nvPr/>
        </p:nvSpPr>
        <p:spPr>
          <a:xfrm>
            <a:off x="-740504" y="2128520"/>
            <a:ext cx="9373993" cy="5187142"/>
          </a:xfrm>
          <a:prstGeom prst="mathMultiply">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3462144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655214" y="471697"/>
            <a:ext cx="11201319" cy="30944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600" dirty="0" err="1" smtClean="0">
                <a:solidFill>
                  <a:schemeClr val="bg1"/>
                </a:solidFill>
                <a:latin typeface="+mn-lt"/>
                <a:ea typeface="+mn-ea"/>
                <a:cs typeface="+mn-cs"/>
              </a:rPr>
              <a:t>Mahāyāna</a:t>
            </a:r>
            <a:r>
              <a:rPr lang="en-US" altLang="zh-CN" sz="3600" dirty="0" smtClean="0">
                <a:solidFill>
                  <a:schemeClr val="bg1"/>
                </a:solidFill>
                <a:latin typeface="+mn-lt"/>
                <a:ea typeface="+mn-ea"/>
                <a:cs typeface="+mn-cs"/>
              </a:rPr>
              <a:t> focuses </a:t>
            </a:r>
            <a:r>
              <a:rPr lang="en-US" altLang="zh-CN" sz="3600" dirty="0">
                <a:solidFill>
                  <a:schemeClr val="bg1"/>
                </a:solidFill>
                <a:latin typeface="+mn-lt"/>
                <a:ea typeface="+mn-ea"/>
                <a:cs typeface="+mn-cs"/>
              </a:rPr>
              <a:t>on the Universe as made up of innumerable clusters of World Systems, and each of these sets of world systems has its own series of </a:t>
            </a:r>
            <a:r>
              <a:rPr lang="en-US" altLang="zh-CN" sz="3600" dirty="0" err="1">
                <a:solidFill>
                  <a:schemeClr val="bg1"/>
                </a:solidFill>
                <a:latin typeface="+mn-lt"/>
                <a:ea typeface="+mn-ea"/>
                <a:cs typeface="+mn-cs"/>
              </a:rPr>
              <a:t>Buddhas</a:t>
            </a:r>
            <a:r>
              <a:rPr lang="en-US" altLang="zh-CN" sz="3600" dirty="0">
                <a:solidFill>
                  <a:schemeClr val="bg1"/>
                </a:solidFill>
                <a:latin typeface="+mn-lt"/>
                <a:ea typeface="+mn-ea"/>
                <a:cs typeface="+mn-cs"/>
              </a:rPr>
              <a:t>.</a:t>
            </a:r>
          </a:p>
        </p:txBody>
      </p:sp>
      <p:sp>
        <p:nvSpPr>
          <p:cNvPr id="3" name="標題 5"/>
          <p:cNvSpPr txBox="1">
            <a:spLocks/>
          </p:cNvSpPr>
          <p:nvPr/>
        </p:nvSpPr>
        <p:spPr>
          <a:xfrm>
            <a:off x="548666" y="3068602"/>
            <a:ext cx="11201319" cy="33964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600" dirty="0">
                <a:solidFill>
                  <a:schemeClr val="bg1"/>
                </a:solidFill>
                <a:latin typeface="+mn-lt"/>
                <a:ea typeface="+mn-ea"/>
                <a:cs typeface="+mn-cs"/>
              </a:rPr>
              <a:t>Since these sets of World Systems are not absolutely closed off from each other, we even now in our part of the universe - called the </a:t>
            </a:r>
            <a:r>
              <a:rPr lang="en-US" altLang="zh-CN" sz="3600" b="1" dirty="0" err="1">
                <a:solidFill>
                  <a:schemeClr val="bg1"/>
                </a:solidFill>
                <a:latin typeface="+mn-lt"/>
                <a:ea typeface="+mn-ea"/>
                <a:cs typeface="+mn-cs"/>
              </a:rPr>
              <a:t>Saha</a:t>
            </a:r>
            <a:r>
              <a:rPr lang="en-US" altLang="zh-CN" sz="3600" b="1" dirty="0">
                <a:solidFill>
                  <a:schemeClr val="bg1"/>
                </a:solidFill>
                <a:latin typeface="+mn-lt"/>
                <a:ea typeface="+mn-ea"/>
                <a:cs typeface="+mn-cs"/>
              </a:rPr>
              <a:t> world </a:t>
            </a:r>
            <a:r>
              <a:rPr lang="en-US" altLang="zh-CN" sz="3600" dirty="0">
                <a:solidFill>
                  <a:schemeClr val="bg1"/>
                </a:solidFill>
                <a:latin typeface="+mn-lt"/>
                <a:ea typeface="+mn-ea"/>
                <a:cs typeface="+mn-cs"/>
              </a:rPr>
              <a:t>- have access to the living </a:t>
            </a:r>
            <a:r>
              <a:rPr lang="en-US" altLang="zh-CN" sz="3600" dirty="0" err="1">
                <a:solidFill>
                  <a:schemeClr val="bg1"/>
                </a:solidFill>
                <a:latin typeface="+mn-lt"/>
                <a:ea typeface="+mn-ea"/>
                <a:cs typeface="+mn-cs"/>
              </a:rPr>
              <a:t>Buddhas</a:t>
            </a:r>
            <a:r>
              <a:rPr lang="en-US" altLang="zh-CN" sz="3600" dirty="0">
                <a:solidFill>
                  <a:schemeClr val="bg1"/>
                </a:solidFill>
                <a:latin typeface="+mn-lt"/>
                <a:ea typeface="+mn-ea"/>
                <a:cs typeface="+mn-cs"/>
              </a:rPr>
              <a:t> of other parts.</a:t>
            </a:r>
          </a:p>
        </p:txBody>
      </p:sp>
    </p:spTree>
    <p:extLst>
      <p:ext uri="{BB962C8B-B14F-4D97-AF65-F5344CB8AC3E}">
        <p14:creationId xmlns:p14="http://schemas.microsoft.com/office/powerpoint/2010/main" val="33177435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37519" y="691979"/>
            <a:ext cx="11176687" cy="122331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500" dirty="0">
                <a:solidFill>
                  <a:schemeClr val="bg1"/>
                </a:solidFill>
                <a:latin typeface="+mn-lt"/>
                <a:ea typeface="+mn-ea"/>
                <a:cs typeface="+mn-cs"/>
              </a:rPr>
              <a:t>A cluster of vast numbers of World Systems constitutes in effect the </a:t>
            </a:r>
            <a:r>
              <a:rPr lang="en-US" altLang="zh-CN" sz="3500" dirty="0" smtClean="0">
                <a:solidFill>
                  <a:schemeClr val="bg1"/>
                </a:solidFill>
                <a:latin typeface="+mn-lt"/>
                <a:ea typeface="+mn-ea"/>
                <a:cs typeface="+mn-cs"/>
              </a:rPr>
              <a:t>Buddha land </a:t>
            </a:r>
            <a:r>
              <a:rPr lang="en-US" altLang="zh-CN" sz="3500" dirty="0">
                <a:solidFill>
                  <a:schemeClr val="bg1"/>
                </a:solidFill>
                <a:latin typeface="+mn-lt"/>
                <a:ea typeface="+mn-ea"/>
                <a:cs typeface="+mn-cs"/>
              </a:rPr>
              <a:t>or potential sphere of influence of a Buddha:</a:t>
            </a:r>
            <a:endParaRPr lang="en-US" altLang="zh-CN" sz="3500" dirty="0" smtClean="0">
              <a:solidFill>
                <a:schemeClr val="bg1"/>
              </a:solidFill>
              <a:latin typeface="+mn-lt"/>
              <a:ea typeface="+mn-ea"/>
              <a:cs typeface="+mn-cs"/>
            </a:endParaRPr>
          </a:p>
        </p:txBody>
      </p:sp>
      <p:sp>
        <p:nvSpPr>
          <p:cNvPr id="6" name="標題 5"/>
          <p:cNvSpPr txBox="1">
            <a:spLocks/>
          </p:cNvSpPr>
          <p:nvPr/>
        </p:nvSpPr>
        <p:spPr>
          <a:xfrm>
            <a:off x="537518" y="2592859"/>
            <a:ext cx="11176687" cy="19400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500" dirty="0">
                <a:solidFill>
                  <a:schemeClr val="bg1"/>
                </a:solidFill>
                <a:latin typeface="+mn-lt"/>
                <a:ea typeface="+mn-ea"/>
                <a:cs typeface="+mn-cs"/>
              </a:rPr>
              <a:t>It is this </a:t>
            </a:r>
            <a:r>
              <a:rPr lang="en-US" altLang="zh-CN" sz="3500" dirty="0" smtClean="0">
                <a:solidFill>
                  <a:schemeClr val="bg1"/>
                </a:solidFill>
                <a:latin typeface="+mn-lt"/>
                <a:ea typeface="+mn-ea"/>
                <a:cs typeface="+mn-cs"/>
              </a:rPr>
              <a:t>Buddha land </a:t>
            </a:r>
            <a:r>
              <a:rPr lang="en-US" altLang="zh-CN" sz="3500" dirty="0">
                <a:solidFill>
                  <a:schemeClr val="bg1"/>
                </a:solidFill>
                <a:latin typeface="+mn-lt"/>
                <a:ea typeface="+mn-ea"/>
                <a:cs typeface="+mn-cs"/>
              </a:rPr>
              <a:t>that a Bodhisattva seeks to purify through his wisdom and compassion on the long road to Buddhahood.</a:t>
            </a:r>
            <a:endParaRPr lang="en-US" altLang="zh-CN" sz="3500" dirty="0" smtClean="0">
              <a:solidFill>
                <a:schemeClr val="bg1"/>
              </a:solidFill>
              <a:latin typeface="+mn-lt"/>
              <a:ea typeface="+mn-ea"/>
              <a:cs typeface="+mn-cs"/>
            </a:endParaRPr>
          </a:p>
        </p:txBody>
      </p:sp>
      <p:sp>
        <p:nvSpPr>
          <p:cNvPr id="7" name="標題 5"/>
          <p:cNvSpPr txBox="1">
            <a:spLocks/>
          </p:cNvSpPr>
          <p:nvPr/>
        </p:nvSpPr>
        <p:spPr>
          <a:xfrm>
            <a:off x="537518" y="4753232"/>
            <a:ext cx="11176687" cy="19400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500" dirty="0">
                <a:solidFill>
                  <a:schemeClr val="bg1"/>
                </a:solidFill>
                <a:latin typeface="+mn-lt"/>
                <a:ea typeface="+mn-ea"/>
                <a:cs typeface="+mn-cs"/>
              </a:rPr>
              <a:t>The notion of a purified </a:t>
            </a:r>
            <a:r>
              <a:rPr lang="en-US" altLang="zh-CN" sz="3500" dirty="0" smtClean="0">
                <a:solidFill>
                  <a:schemeClr val="bg1"/>
                </a:solidFill>
                <a:latin typeface="+mn-lt"/>
                <a:ea typeface="+mn-ea"/>
                <a:cs typeface="+mn-cs"/>
              </a:rPr>
              <a:t>Buddha land </a:t>
            </a:r>
            <a:r>
              <a:rPr lang="en-US" altLang="zh-CN" sz="3500" dirty="0">
                <a:solidFill>
                  <a:schemeClr val="bg1"/>
                </a:solidFill>
                <a:latin typeface="+mn-lt"/>
                <a:ea typeface="+mn-ea"/>
                <a:cs typeface="+mn-cs"/>
              </a:rPr>
              <a:t>is related in the development of </a:t>
            </a:r>
            <a:r>
              <a:rPr lang="en-US" altLang="zh-CN" sz="3500" dirty="0" err="1">
                <a:solidFill>
                  <a:schemeClr val="bg1"/>
                </a:solidFill>
                <a:latin typeface="+mn-lt"/>
                <a:ea typeface="+mn-ea"/>
                <a:cs typeface="+mn-cs"/>
              </a:rPr>
              <a:t>Mahāyāna</a:t>
            </a:r>
            <a:r>
              <a:rPr lang="en-US" altLang="zh-CN" sz="3500" dirty="0">
                <a:solidFill>
                  <a:schemeClr val="bg1"/>
                </a:solidFill>
                <a:latin typeface="+mn-lt"/>
                <a:ea typeface="+mn-ea"/>
                <a:cs typeface="+mn-cs"/>
              </a:rPr>
              <a:t> thought to the notion of a Buddha’s Pure Land,</a:t>
            </a:r>
            <a:endParaRPr lang="en-US" altLang="zh-CN" sz="3500" dirty="0" smtClean="0">
              <a:solidFill>
                <a:schemeClr val="bg1"/>
              </a:solidFill>
              <a:latin typeface="+mn-lt"/>
              <a:ea typeface="+mn-ea"/>
              <a:cs typeface="+mn-cs"/>
            </a:endParaRPr>
          </a:p>
        </p:txBody>
      </p:sp>
    </p:spTree>
    <p:extLst>
      <p:ext uri="{BB962C8B-B14F-4D97-AF65-F5344CB8AC3E}">
        <p14:creationId xmlns:p14="http://schemas.microsoft.com/office/powerpoint/2010/main" val="1215383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1037971" y="352167"/>
            <a:ext cx="11028402" cy="273544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a:solidFill>
                  <a:schemeClr val="bg1"/>
                </a:solidFill>
                <a:latin typeface="+mn-lt"/>
                <a:ea typeface="+mn-ea"/>
                <a:cs typeface="+mn-cs"/>
              </a:rPr>
              <a:t>such as </a:t>
            </a:r>
            <a:r>
              <a:rPr lang="en-US" altLang="zh-CN" sz="3200" dirty="0" err="1">
                <a:solidFill>
                  <a:schemeClr val="bg1"/>
                </a:solidFill>
                <a:latin typeface="+mn-lt"/>
                <a:ea typeface="+mn-ea"/>
                <a:cs typeface="+mn-cs"/>
              </a:rPr>
              <a:t>Sukhāvatī</a:t>
            </a:r>
            <a:r>
              <a:rPr lang="en-US" altLang="zh-CN" sz="3200" dirty="0">
                <a:solidFill>
                  <a:schemeClr val="bg1"/>
                </a:solidFill>
                <a:latin typeface="+mn-lt"/>
                <a:ea typeface="+mn-ea"/>
                <a:cs typeface="+mn-cs"/>
              </a:rPr>
              <a:t> - the Realm of Bliss of the Buddha </a:t>
            </a:r>
            <a:r>
              <a:rPr lang="en-US" altLang="zh-CN" sz="3200" dirty="0" err="1">
                <a:solidFill>
                  <a:schemeClr val="bg1"/>
                </a:solidFill>
                <a:latin typeface="+mn-lt"/>
                <a:ea typeface="+mn-ea"/>
                <a:cs typeface="+mn-cs"/>
              </a:rPr>
              <a:t>Amitābha</a:t>
            </a:r>
            <a:r>
              <a:rPr lang="en-US" altLang="zh-CN" sz="3200" dirty="0">
                <a:solidFill>
                  <a:schemeClr val="bg1"/>
                </a:solidFill>
                <a:latin typeface="+mn-lt"/>
                <a:ea typeface="+mn-ea"/>
                <a:cs typeface="+mn-cs"/>
              </a:rPr>
              <a:t>/</a:t>
            </a:r>
            <a:r>
              <a:rPr lang="en-US" altLang="zh-CN" sz="3200" dirty="0" err="1">
                <a:solidFill>
                  <a:schemeClr val="bg1"/>
                </a:solidFill>
                <a:latin typeface="+mn-lt"/>
                <a:ea typeface="+mn-ea"/>
                <a:cs typeface="+mn-cs"/>
              </a:rPr>
              <a:t>Amitāyus</a:t>
            </a:r>
            <a:r>
              <a:rPr lang="en-US" altLang="zh-CN" sz="3200" dirty="0">
                <a:solidFill>
                  <a:schemeClr val="bg1"/>
                </a:solidFill>
                <a:latin typeface="+mn-lt"/>
                <a:ea typeface="+mn-ea"/>
                <a:cs typeface="+mn-cs"/>
              </a:rPr>
              <a:t>, where the conditions for attaining Enlightenment are particularly propitious if one can </a:t>
            </a:r>
            <a:r>
              <a:rPr lang="en-US" altLang="zh-CN" sz="3200" dirty="0" smtClean="0">
                <a:solidFill>
                  <a:schemeClr val="bg1"/>
                </a:solidFill>
                <a:latin typeface="+mn-lt"/>
                <a:ea typeface="+mn-ea"/>
                <a:cs typeface="+mn-cs"/>
              </a:rPr>
              <a:t>be </a:t>
            </a:r>
            <a:r>
              <a:rPr lang="en-US" altLang="zh-CN" sz="3200" dirty="0">
                <a:solidFill>
                  <a:schemeClr val="bg1"/>
                </a:solidFill>
                <a:latin typeface="+mn-lt"/>
                <a:ea typeface="+mn-ea"/>
                <a:cs typeface="+mn-cs"/>
              </a:rPr>
              <a:t>reborn there.</a:t>
            </a:r>
            <a:endParaRPr lang="en-US" altLang="zh-CN" sz="3200" dirty="0" smtClean="0">
              <a:solidFill>
                <a:schemeClr val="bg1"/>
              </a:solidFill>
              <a:latin typeface="+mn-lt"/>
              <a:ea typeface="+mn-ea"/>
              <a:cs typeface="+mn-cs"/>
            </a:endParaRPr>
          </a:p>
        </p:txBody>
      </p:sp>
      <p:sp>
        <p:nvSpPr>
          <p:cNvPr id="4" name="標題 5"/>
          <p:cNvSpPr txBox="1">
            <a:spLocks/>
          </p:cNvSpPr>
          <p:nvPr/>
        </p:nvSpPr>
        <p:spPr>
          <a:xfrm>
            <a:off x="893648" y="2962100"/>
            <a:ext cx="10851738" cy="368808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a:solidFill>
                  <a:schemeClr val="bg1"/>
                </a:solidFill>
                <a:latin typeface="+mn-lt"/>
                <a:ea typeface="+mn-ea"/>
                <a:cs typeface="+mn-cs"/>
              </a:rPr>
              <a:t>The </a:t>
            </a:r>
            <a:r>
              <a:rPr lang="en-US" altLang="zh-CN" sz="3200" dirty="0" err="1">
                <a:solidFill>
                  <a:schemeClr val="bg1"/>
                </a:solidFill>
                <a:latin typeface="+mn-lt"/>
                <a:ea typeface="+mn-ea"/>
                <a:cs typeface="+mn-cs"/>
              </a:rPr>
              <a:t>Mahāyāna</a:t>
            </a:r>
            <a:r>
              <a:rPr lang="en-US" altLang="zh-CN" sz="3200" dirty="0">
                <a:solidFill>
                  <a:schemeClr val="bg1"/>
                </a:solidFill>
                <a:latin typeface="+mn-lt"/>
                <a:ea typeface="+mn-ea"/>
                <a:cs typeface="+mn-cs"/>
              </a:rPr>
              <a:t> notion of </a:t>
            </a:r>
            <a:r>
              <a:rPr lang="en-US" altLang="zh-CN" sz="3200" dirty="0" smtClean="0">
                <a:solidFill>
                  <a:schemeClr val="bg1"/>
                </a:solidFill>
                <a:latin typeface="+mn-lt"/>
                <a:ea typeface="+mn-ea"/>
                <a:cs typeface="+mn-cs"/>
              </a:rPr>
              <a:t>Buddha lands </a:t>
            </a:r>
            <a:r>
              <a:rPr lang="en-US" altLang="zh-CN" sz="3200" dirty="0">
                <a:solidFill>
                  <a:schemeClr val="bg1"/>
                </a:solidFill>
                <a:latin typeface="+mn-lt"/>
                <a:ea typeface="+mn-ea"/>
                <a:cs typeface="+mn-cs"/>
              </a:rPr>
              <a:t>with their </a:t>
            </a:r>
            <a:r>
              <a:rPr lang="en-US" altLang="zh-CN" sz="3200" dirty="0" err="1">
                <a:solidFill>
                  <a:schemeClr val="bg1"/>
                </a:solidFill>
                <a:latin typeface="+mn-lt"/>
                <a:ea typeface="+mn-ea"/>
                <a:cs typeface="+mn-cs"/>
              </a:rPr>
              <a:t>Buddhas</a:t>
            </a:r>
            <a:r>
              <a:rPr lang="en-US" altLang="zh-CN" sz="3200" dirty="0">
                <a:solidFill>
                  <a:schemeClr val="bg1"/>
                </a:solidFill>
                <a:latin typeface="+mn-lt"/>
                <a:ea typeface="+mn-ea"/>
                <a:cs typeface="+mn-cs"/>
              </a:rPr>
              <a:t> and Bodhisattvas finds expression in the </a:t>
            </a:r>
            <a:r>
              <a:rPr lang="en-US" altLang="zh-CN" sz="3200" b="1" i="1" u="sng" dirty="0" err="1">
                <a:solidFill>
                  <a:schemeClr val="bg1"/>
                </a:solidFill>
                <a:latin typeface="+mn-lt"/>
                <a:ea typeface="+mn-ea"/>
                <a:cs typeface="+mn-cs"/>
              </a:rPr>
              <a:t>Avataṁsaka</a:t>
            </a:r>
            <a:r>
              <a:rPr lang="en-US" altLang="zh-CN" sz="3200" b="1" i="1" u="sng" dirty="0">
                <a:solidFill>
                  <a:schemeClr val="bg1"/>
                </a:solidFill>
                <a:latin typeface="+mn-lt"/>
                <a:ea typeface="+mn-ea"/>
                <a:cs typeface="+mn-cs"/>
              </a:rPr>
              <a:t> </a:t>
            </a:r>
            <a:r>
              <a:rPr lang="en-US" altLang="zh-CN" sz="3200" b="1" i="1" u="sng" dirty="0" err="1">
                <a:solidFill>
                  <a:schemeClr val="bg1"/>
                </a:solidFill>
                <a:latin typeface="+mn-lt"/>
                <a:ea typeface="+mn-ea"/>
                <a:cs typeface="+mn-cs"/>
              </a:rPr>
              <a:t>Sūtra</a:t>
            </a:r>
            <a:r>
              <a:rPr lang="en-US" altLang="zh-CN" sz="3200" b="1" i="1" u="sng" dirty="0">
                <a:solidFill>
                  <a:schemeClr val="bg1"/>
                </a:solidFill>
                <a:latin typeface="+mn-lt"/>
                <a:ea typeface="+mn-ea"/>
                <a:cs typeface="+mn-cs"/>
              </a:rPr>
              <a:t> </a:t>
            </a:r>
            <a:r>
              <a:rPr lang="en-US" altLang="zh-CN" sz="3200" dirty="0">
                <a:solidFill>
                  <a:schemeClr val="bg1"/>
                </a:solidFill>
                <a:latin typeface="+mn-lt"/>
                <a:ea typeface="+mn-ea"/>
                <a:cs typeface="+mn-cs"/>
              </a:rPr>
              <a:t>(</a:t>
            </a:r>
            <a:r>
              <a:rPr lang="en-US" altLang="zh-CN" sz="3200" i="1" dirty="0">
                <a:solidFill>
                  <a:schemeClr val="bg1"/>
                </a:solidFill>
                <a:latin typeface="+mn-lt"/>
                <a:ea typeface="+mn-ea"/>
                <a:cs typeface="+mn-cs"/>
              </a:rPr>
              <a:t>Flower </a:t>
            </a:r>
            <a:r>
              <a:rPr lang="en-US" altLang="zh-CN" sz="3200" i="1" dirty="0" smtClean="0">
                <a:solidFill>
                  <a:schemeClr val="bg1"/>
                </a:solidFill>
                <a:latin typeface="+mn-lt"/>
                <a:ea typeface="+mn-ea"/>
                <a:cs typeface="+mn-cs"/>
              </a:rPr>
              <a:t>Ornament </a:t>
            </a:r>
            <a:r>
              <a:rPr lang="en-US" altLang="zh-CN" sz="3200" i="1" dirty="0" err="1">
                <a:solidFill>
                  <a:schemeClr val="bg1"/>
                </a:solidFill>
                <a:latin typeface="+mn-lt"/>
                <a:ea typeface="+mn-ea"/>
                <a:cs typeface="+mn-cs"/>
              </a:rPr>
              <a:t>Sūtra</a:t>
            </a:r>
            <a:r>
              <a:rPr lang="en-US" altLang="zh-CN" sz="3200" dirty="0">
                <a:solidFill>
                  <a:schemeClr val="bg1"/>
                </a:solidFill>
                <a:latin typeface="+mn-lt"/>
                <a:ea typeface="+mn-ea"/>
                <a:cs typeface="+mn-cs"/>
              </a:rPr>
              <a:t>) in a wondrous cosmic vision of a universe constituted by innumerable world systems, each with its Buddha, floating in the countless oceans of a cosmic lotus, of which again the numbers are countless.</a:t>
            </a:r>
            <a:endParaRPr lang="en-US" altLang="zh-CN" sz="3200" dirty="0" smtClean="0">
              <a:solidFill>
                <a:schemeClr val="bg1"/>
              </a:solidFill>
              <a:latin typeface="+mn-lt"/>
              <a:ea typeface="+mn-ea"/>
              <a:cs typeface="+mn-cs"/>
            </a:endParaRPr>
          </a:p>
        </p:txBody>
      </p:sp>
    </p:spTree>
    <p:extLst>
      <p:ext uri="{BB962C8B-B14F-4D97-AF65-F5344CB8AC3E}">
        <p14:creationId xmlns:p14="http://schemas.microsoft.com/office/powerpoint/2010/main" val="21864378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44877" y="713170"/>
            <a:ext cx="10851738" cy="176435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smtClean="0">
                <a:solidFill>
                  <a:schemeClr val="bg1"/>
                </a:solidFill>
                <a:latin typeface="+mn-lt"/>
                <a:ea typeface="+mn-ea"/>
                <a:cs typeface="+mn-cs"/>
              </a:rPr>
              <a:t>“Some </a:t>
            </a:r>
            <a:r>
              <a:rPr lang="en-US" altLang="zh-CN" sz="3200" dirty="0">
                <a:solidFill>
                  <a:schemeClr val="bg1"/>
                </a:solidFill>
                <a:latin typeface="+mn-lt"/>
                <a:ea typeface="+mn-ea"/>
                <a:cs typeface="+mn-cs"/>
              </a:rPr>
              <a:t>lands have no boundaries; They rest in the deep, immense lotus sea, Broad, pure, unique among </a:t>
            </a:r>
            <a:r>
              <a:rPr lang="en-US" altLang="zh-CN" sz="3200" dirty="0" smtClean="0">
                <a:solidFill>
                  <a:schemeClr val="bg1"/>
                </a:solidFill>
                <a:latin typeface="+mn-lt"/>
                <a:ea typeface="+mn-ea"/>
                <a:cs typeface="+mn-cs"/>
              </a:rPr>
              <a:t>worlds”</a:t>
            </a:r>
            <a:endParaRPr lang="en-US" altLang="zh-CN" sz="3200" dirty="0">
              <a:solidFill>
                <a:schemeClr val="bg1"/>
              </a:solidFill>
              <a:latin typeface="+mn-lt"/>
              <a:ea typeface="+mn-ea"/>
              <a:cs typeface="+mn-cs"/>
            </a:endParaRPr>
          </a:p>
        </p:txBody>
      </p:sp>
      <p:sp>
        <p:nvSpPr>
          <p:cNvPr id="5" name="標題 5"/>
          <p:cNvSpPr txBox="1">
            <a:spLocks/>
          </p:cNvSpPr>
          <p:nvPr/>
        </p:nvSpPr>
        <p:spPr>
          <a:xfrm>
            <a:off x="644877" y="1773793"/>
            <a:ext cx="10851738" cy="261285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a:solidFill>
                  <a:schemeClr val="bg1"/>
                </a:solidFill>
                <a:latin typeface="+mn-lt"/>
                <a:ea typeface="+mn-ea"/>
                <a:cs typeface="+mn-cs"/>
              </a:rPr>
              <a:t>“Some rest in thunderbolt </a:t>
            </a:r>
            <a:r>
              <a:rPr lang="en-US" altLang="zh-CN" sz="3200" dirty="0" smtClean="0">
                <a:solidFill>
                  <a:schemeClr val="bg1"/>
                </a:solidFill>
                <a:latin typeface="+mn-lt"/>
                <a:ea typeface="+mn-ea"/>
                <a:cs typeface="+mn-cs"/>
              </a:rPr>
              <a:t>banners”</a:t>
            </a:r>
          </a:p>
          <a:p>
            <a:pPr>
              <a:lnSpc>
                <a:spcPct val="100000"/>
              </a:lnSpc>
            </a:pPr>
            <a:r>
              <a:rPr lang="en-US" altLang="zh-CN" sz="3200" dirty="0">
                <a:solidFill>
                  <a:schemeClr val="bg1"/>
                </a:solidFill>
                <a:latin typeface="+mn-lt"/>
                <a:ea typeface="+mn-ea"/>
                <a:cs typeface="+mn-cs"/>
              </a:rPr>
              <a:t>“Some hang upside-down in space” </a:t>
            </a:r>
            <a:endParaRPr lang="en-US" altLang="zh-CN" sz="3200" dirty="0" smtClean="0">
              <a:solidFill>
                <a:schemeClr val="bg1"/>
              </a:solidFill>
              <a:latin typeface="+mn-lt"/>
              <a:ea typeface="+mn-ea"/>
              <a:cs typeface="+mn-cs"/>
            </a:endParaRPr>
          </a:p>
        </p:txBody>
      </p:sp>
      <p:sp>
        <p:nvSpPr>
          <p:cNvPr id="6" name="標題 5"/>
          <p:cNvSpPr txBox="1">
            <a:spLocks/>
          </p:cNvSpPr>
          <p:nvPr/>
        </p:nvSpPr>
        <p:spPr>
          <a:xfrm>
            <a:off x="644877" y="4164228"/>
            <a:ext cx="10851738" cy="21686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a:solidFill>
                  <a:schemeClr val="bg1"/>
                </a:solidFill>
                <a:latin typeface="+mn-lt"/>
                <a:ea typeface="+mn-ea"/>
                <a:cs typeface="+mn-cs"/>
              </a:rPr>
              <a:t>“Some long, some short, there are innumerable kinds; Different too are the rings they form. Their stores of beautiful adornments are extraordinary: Only the purified and cultivated can see</a:t>
            </a:r>
            <a:r>
              <a:rPr lang="en-US" altLang="zh-CN" sz="3200" dirty="0" smtClean="0">
                <a:solidFill>
                  <a:schemeClr val="bg1"/>
                </a:solidFill>
                <a:latin typeface="+mn-lt"/>
                <a:ea typeface="+mn-ea"/>
                <a:cs typeface="+mn-cs"/>
              </a:rPr>
              <a:t>.”</a:t>
            </a:r>
          </a:p>
          <a:p>
            <a:pPr>
              <a:lnSpc>
                <a:spcPct val="100000"/>
              </a:lnSpc>
            </a:pP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20136999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97276" y="80916"/>
            <a:ext cx="10851738" cy="331719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a:solidFill>
                  <a:schemeClr val="bg1"/>
                </a:solidFill>
                <a:latin typeface="+mn-lt"/>
                <a:ea typeface="+mn-ea"/>
                <a:cs typeface="+mn-cs"/>
              </a:rPr>
              <a:t>“Some show stores of various adornments </a:t>
            </a:r>
            <a:r>
              <a:rPr lang="en-US" altLang="zh-CN" sz="3200" dirty="0" smtClean="0">
                <a:solidFill>
                  <a:schemeClr val="bg1"/>
                </a:solidFill>
                <a:latin typeface="+mn-lt"/>
                <a:ea typeface="+mn-ea"/>
                <a:cs typeface="+mn-cs"/>
              </a:rPr>
              <a:t>set </a:t>
            </a:r>
            <a:r>
              <a:rPr lang="en-US" altLang="zh-CN" sz="3200" dirty="0">
                <a:solidFill>
                  <a:schemeClr val="bg1"/>
                </a:solidFill>
                <a:latin typeface="+mn-lt"/>
                <a:ea typeface="+mn-ea"/>
                <a:cs typeface="+mn-cs"/>
              </a:rPr>
              <a:t>up in empty space.” </a:t>
            </a:r>
            <a:endParaRPr lang="en-US" altLang="zh-CN" sz="3200" dirty="0" smtClean="0">
              <a:solidFill>
                <a:schemeClr val="bg1"/>
              </a:solidFill>
              <a:latin typeface="+mn-lt"/>
              <a:ea typeface="+mn-ea"/>
              <a:cs typeface="+mn-cs"/>
            </a:endParaRPr>
          </a:p>
          <a:p>
            <a:pPr>
              <a:lnSpc>
                <a:spcPct val="100000"/>
              </a:lnSpc>
            </a:pPr>
            <a:endParaRPr lang="en-US" altLang="zh-CN" sz="3200" dirty="0">
              <a:solidFill>
                <a:schemeClr val="bg1"/>
              </a:solidFill>
              <a:latin typeface="+mn-lt"/>
              <a:ea typeface="+mn-ea"/>
              <a:cs typeface="+mn-cs"/>
            </a:endParaRPr>
          </a:p>
          <a:p>
            <a:pPr>
              <a:lnSpc>
                <a:spcPct val="100000"/>
              </a:lnSpc>
            </a:pPr>
            <a:r>
              <a:rPr lang="en-US" altLang="zh-CN" sz="3200" dirty="0" smtClean="0">
                <a:solidFill>
                  <a:schemeClr val="bg1"/>
                </a:solidFill>
                <a:latin typeface="+mn-lt"/>
                <a:ea typeface="+mn-ea"/>
                <a:cs typeface="+mn-cs"/>
              </a:rPr>
              <a:t>“</a:t>
            </a:r>
            <a:r>
              <a:rPr lang="en-US" altLang="zh-CN" sz="3200" dirty="0">
                <a:solidFill>
                  <a:schemeClr val="bg1"/>
                </a:solidFill>
                <a:latin typeface="+mn-lt"/>
                <a:ea typeface="+mn-ea"/>
                <a:cs typeface="+mn-cs"/>
              </a:rPr>
              <a:t>Some are round, some are square, Some triangular, some octagonal; Gemstone-wheel shaped, lotus blossoms, and so </a:t>
            </a:r>
            <a:r>
              <a:rPr lang="en-US" altLang="zh-CN" sz="3200" dirty="0" smtClean="0">
                <a:solidFill>
                  <a:schemeClr val="bg1"/>
                </a:solidFill>
                <a:latin typeface="+mn-lt"/>
                <a:ea typeface="+mn-ea"/>
                <a:cs typeface="+mn-cs"/>
              </a:rPr>
              <a:t>on.”</a:t>
            </a:r>
            <a:endParaRPr lang="en-US" altLang="zh-CN" sz="3200" dirty="0">
              <a:solidFill>
                <a:schemeClr val="bg1"/>
              </a:solidFill>
              <a:latin typeface="+mn-lt"/>
              <a:ea typeface="+mn-ea"/>
              <a:cs typeface="+mn-cs"/>
            </a:endParaRPr>
          </a:p>
        </p:txBody>
      </p:sp>
      <p:sp>
        <p:nvSpPr>
          <p:cNvPr id="5" name="標題 5"/>
          <p:cNvSpPr txBox="1">
            <a:spLocks/>
          </p:cNvSpPr>
          <p:nvPr/>
        </p:nvSpPr>
        <p:spPr>
          <a:xfrm>
            <a:off x="5306781" y="4856208"/>
            <a:ext cx="6265322" cy="1649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a:solidFill>
                  <a:schemeClr val="bg1"/>
                </a:solidFill>
                <a:latin typeface="+mn-lt"/>
                <a:ea typeface="+mn-ea"/>
                <a:cs typeface="+mn-cs"/>
              </a:rPr>
              <a:t>——from </a:t>
            </a:r>
            <a:r>
              <a:rPr lang="en-US" altLang="zh-CN" sz="3200" i="1" dirty="0" err="1">
                <a:solidFill>
                  <a:schemeClr val="bg1"/>
                </a:solidFill>
                <a:latin typeface="+mn-lt"/>
                <a:ea typeface="+mn-ea"/>
                <a:cs typeface="+mn-cs"/>
              </a:rPr>
              <a:t>Avataṁsaka</a:t>
            </a:r>
            <a:r>
              <a:rPr lang="en-US" altLang="zh-CN" sz="3200" i="1" dirty="0">
                <a:solidFill>
                  <a:schemeClr val="bg1"/>
                </a:solidFill>
                <a:latin typeface="+mn-lt"/>
                <a:ea typeface="+mn-ea"/>
                <a:cs typeface="+mn-cs"/>
              </a:rPr>
              <a:t> </a:t>
            </a:r>
            <a:r>
              <a:rPr lang="en-US" altLang="zh-CN" sz="3200" i="1" dirty="0" err="1">
                <a:solidFill>
                  <a:schemeClr val="bg1"/>
                </a:solidFill>
                <a:latin typeface="+mn-lt"/>
                <a:ea typeface="+mn-ea"/>
                <a:cs typeface="+mn-cs"/>
              </a:rPr>
              <a:t>Sūtra</a:t>
            </a:r>
            <a:r>
              <a:rPr lang="en-US" altLang="zh-CN" sz="3200" i="1" dirty="0">
                <a:solidFill>
                  <a:schemeClr val="bg1"/>
                </a:solidFill>
                <a:latin typeface="+mn-lt"/>
                <a:ea typeface="+mn-ea"/>
                <a:cs typeface="+mn-cs"/>
              </a:rPr>
              <a:t>  </a:t>
            </a:r>
          </a:p>
        </p:txBody>
      </p:sp>
      <p:sp>
        <p:nvSpPr>
          <p:cNvPr id="6" name="標題 5"/>
          <p:cNvSpPr txBox="1">
            <a:spLocks/>
          </p:cNvSpPr>
          <p:nvPr/>
        </p:nvSpPr>
        <p:spPr>
          <a:xfrm>
            <a:off x="797276" y="2984160"/>
            <a:ext cx="10851738" cy="261285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smtClean="0">
                <a:solidFill>
                  <a:schemeClr val="bg1"/>
                </a:solidFill>
                <a:latin typeface="+mn-lt"/>
                <a:ea typeface="+mn-ea"/>
                <a:cs typeface="+mn-cs"/>
              </a:rPr>
              <a:t>“</a:t>
            </a:r>
            <a:r>
              <a:rPr lang="en-US" altLang="zh-CN" sz="3200" dirty="0">
                <a:solidFill>
                  <a:schemeClr val="bg1"/>
                </a:solidFill>
                <a:latin typeface="+mn-lt"/>
                <a:ea typeface="+mn-ea"/>
                <a:cs typeface="+mn-cs"/>
              </a:rPr>
              <a:t>The oceans of lands are variously different: Various adornments, various supports; Different forms, all beautiful, pervade the ten </a:t>
            </a:r>
            <a:r>
              <a:rPr lang="en-US" altLang="zh-CN" sz="3200" dirty="0" smtClean="0">
                <a:solidFill>
                  <a:schemeClr val="bg1"/>
                </a:solidFill>
                <a:latin typeface="+mn-lt"/>
                <a:ea typeface="+mn-ea"/>
                <a:cs typeface="+mn-cs"/>
              </a:rPr>
              <a:t>directions.”</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28158117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581337" y="79924"/>
            <a:ext cx="6904475" cy="6623615"/>
          </a:xfrm>
          <a:prstGeom prst="rect">
            <a:avLst/>
          </a:prstGeom>
        </p:spPr>
      </p:pic>
    </p:spTree>
    <p:extLst>
      <p:ext uri="{BB962C8B-B14F-4D97-AF65-F5344CB8AC3E}">
        <p14:creationId xmlns:p14="http://schemas.microsoft.com/office/powerpoint/2010/main" val="32103895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2804984" y="474843"/>
            <a:ext cx="5906529" cy="1082108"/>
          </a:xfrm>
          <a:prstGeom prst="rect">
            <a:avLst/>
          </a:prstGeom>
          <a:ln w="31750">
            <a:solidFill>
              <a:schemeClr val="bg1"/>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US" altLang="zh-CN" sz="4000" b="1" dirty="0" smtClean="0">
                <a:solidFill>
                  <a:schemeClr val="bg1"/>
                </a:solidFill>
                <a:latin typeface="+mn-lt"/>
                <a:ea typeface="+mn-ea"/>
                <a:cs typeface="+mn-cs"/>
              </a:rPr>
              <a:t>Bodhisattva Ideal</a:t>
            </a:r>
            <a:endParaRPr lang="en-US" altLang="zh-CN" sz="4000" b="1" dirty="0">
              <a:solidFill>
                <a:schemeClr val="bg1"/>
              </a:solidFill>
              <a:latin typeface="+mn-lt"/>
              <a:ea typeface="+mn-ea"/>
              <a:cs typeface="+mn-cs"/>
            </a:endParaRPr>
          </a:p>
        </p:txBody>
      </p:sp>
      <p:sp>
        <p:nvSpPr>
          <p:cNvPr id="5" name="標題 5"/>
          <p:cNvSpPr txBox="1">
            <a:spLocks/>
          </p:cNvSpPr>
          <p:nvPr/>
        </p:nvSpPr>
        <p:spPr>
          <a:xfrm>
            <a:off x="580503" y="1798021"/>
            <a:ext cx="11290070" cy="473825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dirty="0">
                <a:solidFill>
                  <a:schemeClr val="bg1"/>
                </a:solidFill>
                <a:latin typeface="+mn-lt"/>
                <a:ea typeface="+mn-ea"/>
                <a:cs typeface="+mn-cs"/>
              </a:rPr>
              <a:t>In the Early Buddhist schools as well as modern Theravada Buddhism, a bodhisattva (</a:t>
            </a:r>
            <a:r>
              <a:rPr lang="en-US" altLang="zh-CN" sz="4000" dirty="0" err="1">
                <a:solidFill>
                  <a:schemeClr val="bg1"/>
                </a:solidFill>
                <a:latin typeface="+mn-lt"/>
                <a:ea typeface="+mn-ea"/>
                <a:cs typeface="+mn-cs"/>
              </a:rPr>
              <a:t>Pali</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bodhisatta</a:t>
            </a:r>
            <a:r>
              <a:rPr lang="en-US" altLang="zh-CN" sz="4000" dirty="0">
                <a:solidFill>
                  <a:schemeClr val="bg1"/>
                </a:solidFill>
                <a:latin typeface="+mn-lt"/>
                <a:ea typeface="+mn-ea"/>
                <a:cs typeface="+mn-cs"/>
              </a:rPr>
              <a:t>) refers to anyone who has made a resolution to become a Buddha and has also received a confirmation or </a:t>
            </a:r>
            <a:r>
              <a:rPr lang="en-US" altLang="zh-CN" sz="4000" dirty="0" smtClean="0">
                <a:solidFill>
                  <a:schemeClr val="bg1"/>
                </a:solidFill>
                <a:latin typeface="+mn-lt"/>
                <a:ea typeface="+mn-ea"/>
                <a:cs typeface="+mn-cs"/>
              </a:rPr>
              <a:t>prediction (</a:t>
            </a:r>
            <a:r>
              <a:rPr lang="zh-CN" altLang="en-US" sz="4000" dirty="0" smtClean="0">
                <a:solidFill>
                  <a:schemeClr val="bg1"/>
                </a:solidFill>
                <a:latin typeface="+mn-lt"/>
                <a:ea typeface="+mn-ea"/>
                <a:cs typeface="+mn-cs"/>
              </a:rPr>
              <a:t>授記</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from a living Buddha that this will be so.</a:t>
            </a:r>
          </a:p>
        </p:txBody>
      </p:sp>
    </p:spTree>
    <p:extLst>
      <p:ext uri="{BB962C8B-B14F-4D97-AF65-F5344CB8AC3E}">
        <p14:creationId xmlns:p14="http://schemas.microsoft.com/office/powerpoint/2010/main" val="13574231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70773" y="556089"/>
            <a:ext cx="11175358" cy="53177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In Mahayana Buddhism, a bodhisattva refers to anyone who has generated </a:t>
            </a:r>
            <a:r>
              <a:rPr lang="en-US" altLang="zh-CN" sz="4000" dirty="0" err="1">
                <a:solidFill>
                  <a:schemeClr val="bg1"/>
                </a:solidFill>
                <a:latin typeface="+mn-lt"/>
                <a:ea typeface="+mn-ea"/>
                <a:cs typeface="+mn-cs"/>
              </a:rPr>
              <a:t>bodhicitta</a:t>
            </a:r>
            <a:r>
              <a:rPr lang="en-US" altLang="zh-CN" sz="4000" dirty="0">
                <a:solidFill>
                  <a:schemeClr val="bg1"/>
                </a:solidFill>
                <a:latin typeface="+mn-lt"/>
                <a:ea typeface="+mn-ea"/>
                <a:cs typeface="+mn-cs"/>
              </a:rPr>
              <a:t>, a spontaneous wish and compassionate mind to attain Buddhahood for the benefit of all sentient beings.</a:t>
            </a:r>
          </a:p>
        </p:txBody>
      </p:sp>
    </p:spTree>
    <p:extLst>
      <p:ext uri="{BB962C8B-B14F-4D97-AF65-F5344CB8AC3E}">
        <p14:creationId xmlns:p14="http://schemas.microsoft.com/office/powerpoint/2010/main" val="1299235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93032" y="199506"/>
            <a:ext cx="11178073" cy="380197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dirty="0">
                <a:solidFill>
                  <a:schemeClr val="bg1"/>
                </a:solidFill>
                <a:latin typeface="+mn-lt"/>
                <a:ea typeface="+mn-ea"/>
                <a:cs typeface="+mn-cs"/>
              </a:rPr>
              <a:t>In early Buddhism, the term bodhisattva is used in the early texts to refer to Gautama Buddha in his previous </a:t>
            </a:r>
            <a:r>
              <a:rPr lang="en-US" altLang="zh-CN" sz="4000" dirty="0" smtClean="0">
                <a:solidFill>
                  <a:schemeClr val="bg1"/>
                </a:solidFill>
                <a:latin typeface="+mn-lt"/>
                <a:ea typeface="+mn-ea"/>
                <a:cs typeface="+mn-cs"/>
              </a:rPr>
              <a:t>lives and </a:t>
            </a:r>
            <a:r>
              <a:rPr lang="en-US" altLang="zh-CN" sz="4000" dirty="0">
                <a:solidFill>
                  <a:schemeClr val="bg1"/>
                </a:solidFill>
                <a:latin typeface="+mn-lt"/>
                <a:ea typeface="+mn-ea"/>
                <a:cs typeface="+mn-cs"/>
              </a:rPr>
              <a:t>as a young man in his current life in the period during which he was working towards his own liberation. </a:t>
            </a:r>
          </a:p>
        </p:txBody>
      </p:sp>
      <p:sp>
        <p:nvSpPr>
          <p:cNvPr id="3" name="標題 5"/>
          <p:cNvSpPr txBox="1">
            <a:spLocks/>
          </p:cNvSpPr>
          <p:nvPr/>
        </p:nvSpPr>
        <p:spPr>
          <a:xfrm>
            <a:off x="593032" y="2477477"/>
            <a:ext cx="11178073" cy="563091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dirty="0" smtClean="0">
                <a:solidFill>
                  <a:schemeClr val="bg1"/>
                </a:solidFill>
                <a:latin typeface="+mn-lt"/>
                <a:ea typeface="+mn-ea"/>
                <a:cs typeface="+mn-cs"/>
              </a:rPr>
              <a:t>During </a:t>
            </a:r>
            <a:r>
              <a:rPr lang="en-US" altLang="zh-CN" sz="4000" dirty="0">
                <a:solidFill>
                  <a:schemeClr val="bg1"/>
                </a:solidFill>
                <a:latin typeface="+mn-lt"/>
                <a:ea typeface="+mn-ea"/>
                <a:cs typeface="+mn-cs"/>
              </a:rPr>
              <a:t>his discourses, to recount his experiences as a young aspirant he regularly uses the phrase "When I was an unenlightened </a:t>
            </a:r>
            <a:r>
              <a:rPr lang="en-US" altLang="zh-CN" sz="4000" dirty="0" err="1" smtClean="0">
                <a:solidFill>
                  <a:schemeClr val="bg1"/>
                </a:solidFill>
                <a:latin typeface="+mn-lt"/>
                <a:ea typeface="+mn-ea"/>
                <a:cs typeface="+mn-cs"/>
              </a:rPr>
              <a:t>bodhisatta</a:t>
            </a:r>
            <a:r>
              <a:rPr lang="en-US" altLang="zh-CN" sz="4000" dirty="0" smtClean="0">
                <a:solidFill>
                  <a:schemeClr val="bg1"/>
                </a:solidFill>
                <a:latin typeface="+mn-lt"/>
                <a:ea typeface="+mn-ea"/>
                <a:cs typeface="+mn-cs"/>
              </a:rPr>
              <a:t> . . ."</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13338948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629362" y="-60367"/>
            <a:ext cx="11082193" cy="277031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The term </a:t>
            </a:r>
            <a:r>
              <a:rPr lang="en-US" altLang="zh-CN" sz="3600" dirty="0" smtClean="0">
                <a:solidFill>
                  <a:schemeClr val="bg1"/>
                </a:solidFill>
                <a:latin typeface="+mn-lt"/>
                <a:ea typeface="+mn-ea"/>
                <a:cs typeface="+mn-cs"/>
              </a:rPr>
              <a:t>bodhisattva therefore </a:t>
            </a:r>
            <a:r>
              <a:rPr lang="en-US" altLang="zh-CN" sz="3600" dirty="0">
                <a:solidFill>
                  <a:schemeClr val="bg1"/>
                </a:solidFill>
                <a:latin typeface="+mn-lt"/>
                <a:ea typeface="+mn-ea"/>
                <a:cs typeface="+mn-cs"/>
              </a:rPr>
              <a:t>connotes a being who is "bound for enlightenment", in other words, a person whose aim is to become </a:t>
            </a:r>
            <a:r>
              <a:rPr lang="en-US" altLang="zh-CN" sz="3600" dirty="0" smtClean="0">
                <a:solidFill>
                  <a:schemeClr val="bg1"/>
                </a:solidFill>
                <a:latin typeface="+mn-lt"/>
                <a:ea typeface="+mn-ea"/>
                <a:cs typeface="+mn-cs"/>
              </a:rPr>
              <a:t>a </a:t>
            </a:r>
            <a:r>
              <a:rPr lang="en-US" altLang="zh-CN" sz="3600" dirty="0" err="1" smtClean="0">
                <a:solidFill>
                  <a:schemeClr val="bg1"/>
                </a:solidFill>
                <a:latin typeface="+mn-lt"/>
                <a:ea typeface="+mn-ea"/>
                <a:cs typeface="+mn-cs"/>
              </a:rPr>
              <a:t>buddha</a:t>
            </a:r>
            <a:r>
              <a:rPr lang="en-US" altLang="zh-CN" sz="3600" dirty="0" smtClean="0">
                <a:solidFill>
                  <a:schemeClr val="bg1"/>
                </a:solidFill>
                <a:latin typeface="+mn-lt"/>
                <a:ea typeface="+mn-ea"/>
                <a:cs typeface="+mn-cs"/>
              </a:rPr>
              <a:t>. </a:t>
            </a:r>
          </a:p>
        </p:txBody>
      </p:sp>
      <p:sp>
        <p:nvSpPr>
          <p:cNvPr id="4" name="標題 5"/>
          <p:cNvSpPr txBox="1">
            <a:spLocks/>
          </p:cNvSpPr>
          <p:nvPr/>
        </p:nvSpPr>
        <p:spPr>
          <a:xfrm>
            <a:off x="621545" y="2538152"/>
            <a:ext cx="11082193" cy="22749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In </a:t>
            </a:r>
            <a:r>
              <a:rPr lang="en-US" altLang="zh-CN" sz="3600" dirty="0">
                <a:solidFill>
                  <a:schemeClr val="bg1"/>
                </a:solidFill>
                <a:latin typeface="+mn-lt"/>
                <a:ea typeface="+mn-ea"/>
                <a:cs typeface="+mn-cs"/>
              </a:rPr>
              <a:t>the </a:t>
            </a:r>
            <a:r>
              <a:rPr lang="en-US" altLang="zh-CN" sz="3600" dirty="0" err="1">
                <a:solidFill>
                  <a:schemeClr val="bg1"/>
                </a:solidFill>
                <a:latin typeface="+mn-lt"/>
                <a:ea typeface="+mn-ea"/>
                <a:cs typeface="+mn-cs"/>
              </a:rPr>
              <a:t>Pāli</a:t>
            </a:r>
            <a:r>
              <a:rPr lang="en-US" altLang="zh-CN" sz="3600" dirty="0">
                <a:solidFill>
                  <a:schemeClr val="bg1"/>
                </a:solidFill>
                <a:latin typeface="+mn-lt"/>
                <a:ea typeface="+mn-ea"/>
                <a:cs typeface="+mn-cs"/>
              </a:rPr>
              <a:t> canon, the </a:t>
            </a:r>
            <a:r>
              <a:rPr lang="en-US" altLang="zh-CN" sz="3600" dirty="0" err="1">
                <a:solidFill>
                  <a:schemeClr val="bg1"/>
                </a:solidFill>
                <a:latin typeface="+mn-lt"/>
                <a:ea typeface="+mn-ea"/>
                <a:cs typeface="+mn-cs"/>
              </a:rPr>
              <a:t>bodhisatta</a:t>
            </a:r>
            <a:r>
              <a:rPr lang="en-US" altLang="zh-CN" sz="3600" dirty="0">
                <a:solidFill>
                  <a:schemeClr val="bg1"/>
                </a:solidFill>
                <a:latin typeface="+mn-lt"/>
                <a:ea typeface="+mn-ea"/>
                <a:cs typeface="+mn-cs"/>
              </a:rPr>
              <a:t> (bodhisattva) is also described as someone who is still subject to birth, illness, death, sorrow, defilement, and delusion. </a:t>
            </a:r>
          </a:p>
        </p:txBody>
      </p:sp>
      <p:sp>
        <p:nvSpPr>
          <p:cNvPr id="5" name="標題 5"/>
          <p:cNvSpPr txBox="1">
            <a:spLocks/>
          </p:cNvSpPr>
          <p:nvPr/>
        </p:nvSpPr>
        <p:spPr>
          <a:xfrm>
            <a:off x="629360" y="5062450"/>
            <a:ext cx="11082193" cy="14458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Some </a:t>
            </a:r>
            <a:r>
              <a:rPr lang="en-US" altLang="zh-CN" sz="3600" dirty="0">
                <a:solidFill>
                  <a:schemeClr val="bg1"/>
                </a:solidFill>
                <a:latin typeface="+mn-lt"/>
                <a:ea typeface="+mn-ea"/>
                <a:cs typeface="+mn-cs"/>
              </a:rPr>
              <a:t>of the previous lives of the Buddha as a bodhisattva are featured in the </a:t>
            </a:r>
            <a:r>
              <a:rPr lang="en-US" altLang="zh-CN" sz="3600" i="1" dirty="0" err="1">
                <a:solidFill>
                  <a:schemeClr val="bg1"/>
                </a:solidFill>
                <a:latin typeface="+mn-lt"/>
                <a:ea typeface="+mn-ea"/>
                <a:cs typeface="+mn-cs"/>
              </a:rPr>
              <a:t>Jataka</a:t>
            </a:r>
            <a:r>
              <a:rPr lang="en-US" altLang="zh-CN" sz="3600" i="1" dirty="0">
                <a:solidFill>
                  <a:schemeClr val="bg1"/>
                </a:solidFill>
                <a:latin typeface="+mn-lt"/>
                <a:ea typeface="+mn-ea"/>
                <a:cs typeface="+mn-cs"/>
              </a:rPr>
              <a:t> </a:t>
            </a:r>
            <a:r>
              <a:rPr lang="en-US" altLang="zh-CN" sz="3600" dirty="0" smtClean="0">
                <a:solidFill>
                  <a:schemeClr val="bg1"/>
                </a:solidFill>
                <a:latin typeface="+mn-lt"/>
                <a:ea typeface="+mn-ea"/>
                <a:cs typeface="+mn-cs"/>
              </a:rPr>
              <a:t>stories (</a:t>
            </a:r>
            <a:r>
              <a:rPr lang="zh-CN" altLang="en-US" sz="3600" dirty="0" smtClean="0">
                <a:solidFill>
                  <a:schemeClr val="bg1"/>
                </a:solidFill>
                <a:latin typeface="+mn-lt"/>
                <a:ea typeface="+mn-ea"/>
                <a:cs typeface="+mn-cs"/>
              </a:rPr>
              <a:t>本生經</a:t>
            </a:r>
            <a:r>
              <a:rPr lang="en-US" altLang="zh-CN" sz="3600" dirty="0" smtClean="0">
                <a:solidFill>
                  <a:schemeClr val="bg1"/>
                </a:solidFill>
                <a:latin typeface="+mn-lt"/>
                <a:ea typeface="+mn-ea"/>
                <a:cs typeface="+mn-cs"/>
              </a:rPr>
              <a:t>). </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300748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615995" y="121138"/>
            <a:ext cx="11471563" cy="287997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a:solidFill>
                  <a:schemeClr val="bg1"/>
                </a:solidFill>
                <a:latin typeface="+mn-lt"/>
                <a:ea typeface="+mn-ea"/>
                <a:cs typeface="+mn-cs"/>
              </a:rPr>
              <a:t>The oldest known story about how Gautama Buddha </a:t>
            </a:r>
            <a:r>
              <a:rPr lang="en-US" altLang="zh-CN" sz="3600" dirty="0" smtClean="0">
                <a:solidFill>
                  <a:schemeClr val="bg1"/>
                </a:solidFill>
                <a:latin typeface="+mn-lt"/>
                <a:ea typeface="+mn-ea"/>
                <a:cs typeface="+mn-cs"/>
              </a:rPr>
              <a:t>became </a:t>
            </a:r>
            <a:r>
              <a:rPr lang="en-US" altLang="zh-CN" sz="3600" dirty="0">
                <a:solidFill>
                  <a:schemeClr val="bg1"/>
                </a:solidFill>
                <a:latin typeface="+mn-lt"/>
                <a:ea typeface="+mn-ea"/>
                <a:cs typeface="+mn-cs"/>
              </a:rPr>
              <a:t>a bodhisattva is the story of his encounter with the previous Buddha, </a:t>
            </a:r>
            <a:r>
              <a:rPr lang="en-US" altLang="zh-CN" sz="3600" dirty="0" err="1" smtClean="0">
                <a:solidFill>
                  <a:schemeClr val="bg1"/>
                </a:solidFill>
                <a:latin typeface="+mn-lt"/>
                <a:ea typeface="+mn-ea"/>
                <a:cs typeface="+mn-cs"/>
              </a:rPr>
              <a:t>Dīpankara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燃燈佛</a:t>
            </a:r>
            <a:r>
              <a:rPr lang="en-US" altLang="zh-CN" sz="3600" dirty="0" smtClean="0">
                <a:solidFill>
                  <a:schemeClr val="bg1"/>
                </a:solidFill>
                <a:latin typeface="+mn-lt"/>
                <a:ea typeface="+mn-ea"/>
                <a:cs typeface="+mn-cs"/>
              </a:rPr>
              <a:t>) Buddha, countless </a:t>
            </a:r>
            <a:r>
              <a:rPr lang="en-US" altLang="zh-CN" sz="3600" dirty="0" err="1">
                <a:solidFill>
                  <a:schemeClr val="bg1"/>
                </a:solidFill>
                <a:latin typeface="+mn-lt"/>
                <a:ea typeface="+mn-ea"/>
                <a:cs typeface="+mn-cs"/>
              </a:rPr>
              <a:t>aeons</a:t>
            </a:r>
            <a:r>
              <a:rPr lang="en-US" altLang="zh-CN" sz="3600" dirty="0">
                <a:solidFill>
                  <a:schemeClr val="bg1"/>
                </a:solidFill>
                <a:latin typeface="+mn-lt"/>
                <a:ea typeface="+mn-ea"/>
                <a:cs typeface="+mn-cs"/>
              </a:rPr>
              <a:t> ago</a:t>
            </a:r>
            <a:r>
              <a:rPr lang="en-US" altLang="zh-CN" sz="3600" dirty="0" smtClean="0">
                <a:solidFill>
                  <a:schemeClr val="bg1"/>
                </a:solidFill>
                <a:latin typeface="+mn-lt"/>
                <a:ea typeface="+mn-ea"/>
                <a:cs typeface="+mn-cs"/>
              </a:rPr>
              <a:t>.</a:t>
            </a:r>
          </a:p>
        </p:txBody>
      </p:sp>
      <p:sp>
        <p:nvSpPr>
          <p:cNvPr id="4" name="標題 5"/>
          <p:cNvSpPr txBox="1">
            <a:spLocks/>
          </p:cNvSpPr>
          <p:nvPr/>
        </p:nvSpPr>
        <p:spPr>
          <a:xfrm>
            <a:off x="615994" y="2745403"/>
            <a:ext cx="11471563" cy="411259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Bef>
                <a:spcPts val="1200"/>
              </a:spcBef>
            </a:pPr>
            <a:r>
              <a:rPr lang="en-US" altLang="zh-CN" sz="3600" dirty="0" smtClean="0">
                <a:solidFill>
                  <a:schemeClr val="bg1"/>
                </a:solidFill>
                <a:latin typeface="+mn-lt"/>
                <a:ea typeface="+mn-ea"/>
                <a:cs typeface="+mn-cs"/>
              </a:rPr>
              <a:t>During this encounter, a previous incarnation of Gautama, variously named </a:t>
            </a:r>
            <a:r>
              <a:rPr lang="en-US" altLang="zh-CN" sz="3600" dirty="0" err="1" smtClean="0">
                <a:solidFill>
                  <a:schemeClr val="bg1"/>
                </a:solidFill>
                <a:latin typeface="+mn-lt"/>
                <a:ea typeface="+mn-ea"/>
                <a:cs typeface="+mn-cs"/>
              </a:rPr>
              <a:t>Sumedha</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Megha</a:t>
            </a:r>
            <a:r>
              <a:rPr lang="en-US" altLang="zh-CN" sz="3600" dirty="0" smtClean="0">
                <a:solidFill>
                  <a:schemeClr val="bg1"/>
                </a:solidFill>
                <a:latin typeface="+mn-lt"/>
                <a:ea typeface="+mn-ea"/>
                <a:cs typeface="+mn-cs"/>
              </a:rPr>
              <a:t>, or </a:t>
            </a:r>
            <a:r>
              <a:rPr lang="en-US" altLang="zh-CN" sz="3600" dirty="0" err="1" smtClean="0">
                <a:solidFill>
                  <a:schemeClr val="bg1"/>
                </a:solidFill>
                <a:latin typeface="+mn-lt"/>
                <a:ea typeface="+mn-ea"/>
                <a:cs typeface="+mn-cs"/>
              </a:rPr>
              <a:t>Sumati</a:t>
            </a:r>
            <a:r>
              <a:rPr lang="en-US" altLang="zh-CN" sz="3600" dirty="0" smtClean="0">
                <a:solidFill>
                  <a:schemeClr val="bg1"/>
                </a:solidFill>
                <a:latin typeface="+mn-lt"/>
                <a:ea typeface="+mn-ea"/>
                <a:cs typeface="+mn-cs"/>
              </a:rPr>
              <a:t> offered five blue lotuses and spread out his hair or entire body for </a:t>
            </a:r>
            <a:r>
              <a:rPr lang="en-US" altLang="zh-CN" sz="3600" dirty="0" err="1" smtClean="0">
                <a:solidFill>
                  <a:schemeClr val="bg1"/>
                </a:solidFill>
                <a:latin typeface="+mn-lt"/>
                <a:ea typeface="+mn-ea"/>
                <a:cs typeface="+mn-cs"/>
              </a:rPr>
              <a:t>Dīpankara</a:t>
            </a:r>
            <a:r>
              <a:rPr lang="en-US" altLang="zh-CN" sz="3600" dirty="0" smtClean="0">
                <a:solidFill>
                  <a:schemeClr val="bg1"/>
                </a:solidFill>
                <a:latin typeface="+mn-lt"/>
                <a:ea typeface="+mn-ea"/>
                <a:cs typeface="+mn-cs"/>
              </a:rPr>
              <a:t> to walk on, resolving to one day become a Buddha. </a:t>
            </a:r>
            <a:r>
              <a:rPr lang="en-US" altLang="zh-CN" sz="3600" dirty="0" err="1" smtClean="0">
                <a:solidFill>
                  <a:schemeClr val="bg1"/>
                </a:solidFill>
                <a:latin typeface="+mn-lt"/>
                <a:ea typeface="+mn-ea"/>
                <a:cs typeface="+mn-cs"/>
              </a:rPr>
              <a:t>Dīpankara</a:t>
            </a:r>
            <a:r>
              <a:rPr lang="en-US" altLang="zh-CN" sz="3600" dirty="0" smtClean="0">
                <a:solidFill>
                  <a:schemeClr val="bg1"/>
                </a:solidFill>
                <a:latin typeface="+mn-lt"/>
                <a:ea typeface="+mn-ea"/>
                <a:cs typeface="+mn-cs"/>
              </a:rPr>
              <a:t> Buddha then confirmed that he would attain Buddhahood.</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16653355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831293" y="277609"/>
            <a:ext cx="10403279" cy="5532987"/>
          </a:xfrm>
          <a:prstGeom prst="rect">
            <a:avLst/>
          </a:prstGeom>
        </p:spPr>
      </p:pic>
      <p:sp>
        <p:nvSpPr>
          <p:cNvPr id="5" name="標題 5"/>
          <p:cNvSpPr txBox="1">
            <a:spLocks/>
          </p:cNvSpPr>
          <p:nvPr/>
        </p:nvSpPr>
        <p:spPr>
          <a:xfrm>
            <a:off x="1466090" y="5744095"/>
            <a:ext cx="10570740" cy="104740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err="1" smtClean="0">
                <a:solidFill>
                  <a:schemeClr val="bg1"/>
                </a:solidFill>
                <a:latin typeface="+mn-lt"/>
                <a:ea typeface="+mn-ea"/>
                <a:cs typeface="+mn-cs"/>
              </a:rPr>
              <a:t>Dīpankara</a:t>
            </a:r>
            <a:r>
              <a:rPr lang="en-US" altLang="zh-CN" sz="3600" dirty="0" smtClean="0">
                <a:solidFill>
                  <a:schemeClr val="bg1"/>
                </a:solidFill>
                <a:latin typeface="+mn-lt"/>
                <a:ea typeface="+mn-ea"/>
                <a:cs typeface="+mn-cs"/>
              </a:rPr>
              <a:t> Buddha and </a:t>
            </a:r>
            <a:r>
              <a:rPr lang="en-US" altLang="zh-CN" sz="3600" dirty="0">
                <a:solidFill>
                  <a:schemeClr val="bg1"/>
                </a:solidFill>
                <a:latin typeface="+mn-lt"/>
                <a:ea typeface="+mn-ea"/>
                <a:cs typeface="+mn-cs"/>
              </a:rPr>
              <a:t>Bodhisattva </a:t>
            </a:r>
            <a:r>
              <a:rPr lang="en-US" altLang="zh-CN" sz="3600" dirty="0" err="1" smtClean="0">
                <a:solidFill>
                  <a:schemeClr val="bg1"/>
                </a:solidFill>
                <a:latin typeface="+mn-lt"/>
                <a:ea typeface="+mn-ea"/>
                <a:cs typeface="+mn-cs"/>
              </a:rPr>
              <a:t>Sumedha</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40331838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09631" y="0"/>
            <a:ext cx="10570740" cy="270624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Buddhism </a:t>
            </a:r>
            <a:r>
              <a:rPr lang="en-US" altLang="zh-CN" sz="3600" dirty="0" smtClean="0">
                <a:solidFill>
                  <a:schemeClr val="bg1"/>
                </a:solidFill>
                <a:latin typeface="+mn-lt"/>
                <a:ea typeface="+mn-ea"/>
                <a:cs typeface="+mn-cs"/>
              </a:rPr>
              <a:t>is </a:t>
            </a:r>
            <a:r>
              <a:rPr lang="en-US" altLang="zh-CN" sz="3600" dirty="0">
                <a:solidFill>
                  <a:schemeClr val="bg1"/>
                </a:solidFill>
                <a:latin typeface="+mn-lt"/>
                <a:ea typeface="+mn-ea"/>
                <a:cs typeface="+mn-cs"/>
              </a:rPr>
              <a:t>based principally upon the path of a </a:t>
            </a:r>
            <a:r>
              <a:rPr lang="en-US" altLang="zh-CN" sz="3600" dirty="0" smtClean="0">
                <a:solidFill>
                  <a:schemeClr val="bg1"/>
                </a:solidFill>
                <a:latin typeface="+mn-lt"/>
                <a:ea typeface="+mn-ea"/>
                <a:cs typeface="+mn-cs"/>
              </a:rPr>
              <a:t>bodhisattva. This </a:t>
            </a:r>
            <a:r>
              <a:rPr lang="en-US" altLang="zh-CN" sz="3600" dirty="0">
                <a:solidFill>
                  <a:schemeClr val="bg1"/>
                </a:solidFill>
                <a:latin typeface="+mn-lt"/>
                <a:ea typeface="+mn-ea"/>
                <a:cs typeface="+mn-cs"/>
              </a:rPr>
              <a:t>path was seen as nobler than becoming an </a:t>
            </a:r>
            <a:r>
              <a:rPr lang="en-US" altLang="zh-CN" sz="3600" dirty="0" err="1">
                <a:solidFill>
                  <a:schemeClr val="bg1"/>
                </a:solidFill>
                <a:latin typeface="+mn-lt"/>
                <a:ea typeface="+mn-ea"/>
                <a:cs typeface="+mn-cs"/>
              </a:rPr>
              <a:t>arhat</a:t>
            </a:r>
            <a:r>
              <a:rPr lang="en-US" altLang="zh-CN" sz="3600" dirty="0">
                <a:solidFill>
                  <a:schemeClr val="bg1"/>
                </a:solidFill>
                <a:latin typeface="+mn-lt"/>
                <a:ea typeface="+mn-ea"/>
                <a:cs typeface="+mn-cs"/>
              </a:rPr>
              <a:t> or a solitary </a:t>
            </a:r>
            <a:r>
              <a:rPr lang="en-US" altLang="zh-CN" sz="3600" dirty="0" smtClean="0">
                <a:solidFill>
                  <a:schemeClr val="bg1"/>
                </a:solidFill>
                <a:latin typeface="+mn-lt"/>
                <a:ea typeface="+mn-ea"/>
                <a:cs typeface="+mn-cs"/>
              </a:rPr>
              <a:t>enlightened one.</a:t>
            </a:r>
            <a:endParaRPr lang="en-US" altLang="zh-CN" sz="3600" dirty="0">
              <a:solidFill>
                <a:schemeClr val="bg1"/>
              </a:solidFill>
              <a:latin typeface="+mn-lt"/>
              <a:ea typeface="+mn-ea"/>
              <a:cs typeface="+mn-cs"/>
            </a:endParaRPr>
          </a:p>
        </p:txBody>
      </p:sp>
      <p:sp>
        <p:nvSpPr>
          <p:cNvPr id="5" name="標題 5"/>
          <p:cNvSpPr txBox="1">
            <a:spLocks/>
          </p:cNvSpPr>
          <p:nvPr/>
        </p:nvSpPr>
        <p:spPr>
          <a:xfrm>
            <a:off x="593253" y="2392231"/>
            <a:ext cx="11260696" cy="454058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i="1" dirty="0">
                <a:solidFill>
                  <a:schemeClr val="bg1"/>
                </a:solidFill>
                <a:latin typeface="+mn-lt"/>
                <a:ea typeface="+mn-ea"/>
                <a:cs typeface="+mn-cs"/>
              </a:rPr>
              <a:t>The </a:t>
            </a:r>
            <a:r>
              <a:rPr lang="en-US" altLang="zh-CN" sz="3600" i="1" dirty="0" err="1">
                <a:solidFill>
                  <a:schemeClr val="bg1"/>
                </a:solidFill>
                <a:latin typeface="+mn-lt"/>
                <a:ea typeface="+mn-ea"/>
                <a:cs typeface="+mn-cs"/>
              </a:rPr>
              <a:t>Aṣṭasāhasrikā</a:t>
            </a:r>
            <a:r>
              <a:rPr lang="en-US" altLang="zh-CN" sz="3600" i="1" dirty="0">
                <a:solidFill>
                  <a:schemeClr val="bg1"/>
                </a:solidFill>
                <a:latin typeface="+mn-lt"/>
                <a:ea typeface="+mn-ea"/>
                <a:cs typeface="+mn-cs"/>
              </a:rPr>
              <a:t> </a:t>
            </a:r>
            <a:r>
              <a:rPr lang="en-US" altLang="zh-CN" sz="3600" i="1" dirty="0" err="1">
                <a:solidFill>
                  <a:schemeClr val="bg1"/>
                </a:solidFill>
                <a:latin typeface="+mn-lt"/>
                <a:ea typeface="+mn-ea"/>
                <a:cs typeface="+mn-cs"/>
              </a:rPr>
              <a:t>Prajñāpāramitā</a:t>
            </a:r>
            <a:r>
              <a:rPr lang="en-US" altLang="zh-CN" sz="3600" i="1" dirty="0">
                <a:solidFill>
                  <a:schemeClr val="bg1"/>
                </a:solidFill>
                <a:latin typeface="+mn-lt"/>
                <a:ea typeface="+mn-ea"/>
                <a:cs typeface="+mn-cs"/>
              </a:rPr>
              <a:t> </a:t>
            </a:r>
            <a:r>
              <a:rPr lang="en-US" altLang="zh-CN" sz="3600" i="1" dirty="0" err="1" smtClean="0">
                <a:solidFill>
                  <a:schemeClr val="bg1"/>
                </a:solidFill>
                <a:latin typeface="+mn-lt"/>
                <a:ea typeface="+mn-ea"/>
                <a:cs typeface="+mn-cs"/>
              </a:rPr>
              <a:t>Sūtra</a:t>
            </a:r>
            <a:r>
              <a:rPr lang="en-US" altLang="zh-CN" sz="3600" i="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八千頌般若經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one of the earliest known Mahayana texts, contains a simple and brief definition for the term bodhisattva, which is also the earliest known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definition</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This definition is given as the following: "Because he has </a:t>
            </a:r>
            <a:r>
              <a:rPr lang="en-US" altLang="zh-CN" sz="3600" dirty="0" err="1">
                <a:solidFill>
                  <a:schemeClr val="bg1"/>
                </a:solidFill>
                <a:latin typeface="+mn-lt"/>
                <a:ea typeface="+mn-ea"/>
                <a:cs typeface="+mn-cs"/>
              </a:rPr>
              <a:t>bodhi</a:t>
            </a:r>
            <a:r>
              <a:rPr lang="en-US" altLang="zh-CN" sz="3600" dirty="0">
                <a:solidFill>
                  <a:schemeClr val="bg1"/>
                </a:solidFill>
                <a:latin typeface="+mn-lt"/>
                <a:ea typeface="+mn-ea"/>
                <a:cs typeface="+mn-cs"/>
              </a:rPr>
              <a:t> as his aim, a bodhisattva-</a:t>
            </a:r>
            <a:r>
              <a:rPr lang="en-US" altLang="zh-CN" sz="3600" dirty="0" err="1">
                <a:solidFill>
                  <a:schemeClr val="bg1"/>
                </a:solidFill>
                <a:latin typeface="+mn-lt"/>
                <a:ea typeface="+mn-ea"/>
                <a:cs typeface="+mn-cs"/>
              </a:rPr>
              <a:t>mahāsattva</a:t>
            </a:r>
            <a:r>
              <a:rPr lang="en-US" altLang="zh-CN" sz="3600" dirty="0">
                <a:solidFill>
                  <a:schemeClr val="bg1"/>
                </a:solidFill>
                <a:latin typeface="+mn-lt"/>
                <a:ea typeface="+mn-ea"/>
                <a:cs typeface="+mn-cs"/>
              </a:rPr>
              <a:t> is so called."</a:t>
            </a:r>
          </a:p>
        </p:txBody>
      </p:sp>
    </p:spTree>
    <p:extLst>
      <p:ext uri="{BB962C8B-B14F-4D97-AF65-F5344CB8AC3E}">
        <p14:creationId xmlns:p14="http://schemas.microsoft.com/office/powerpoint/2010/main" val="19441966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365673" y="0"/>
            <a:ext cx="11002927" cy="1275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30000"/>
              </a:lnSpc>
            </a:pPr>
            <a:r>
              <a:rPr lang="en-US" altLang="zh-CN" sz="3600" dirty="0">
                <a:solidFill>
                  <a:schemeClr val="bg1"/>
                </a:solidFill>
                <a:latin typeface="+mn-lt"/>
                <a:ea typeface="+mn-ea"/>
                <a:cs typeface="+mn-cs"/>
              </a:rPr>
              <a:t>T</a:t>
            </a:r>
            <a:r>
              <a:rPr lang="en-US" altLang="zh-CN" sz="3600" dirty="0" smtClean="0">
                <a:solidFill>
                  <a:schemeClr val="bg1"/>
                </a:solidFill>
                <a:latin typeface="+mn-lt"/>
                <a:ea typeface="+mn-ea"/>
                <a:cs typeface="+mn-cs"/>
              </a:rPr>
              <a:t>he </a:t>
            </a:r>
            <a:r>
              <a:rPr lang="en-US" altLang="zh-CN" sz="3600" dirty="0" err="1">
                <a:solidFill>
                  <a:schemeClr val="bg1"/>
                </a:solidFill>
                <a:latin typeface="+mn-lt"/>
                <a:ea typeface="+mn-ea"/>
                <a:cs typeface="+mn-cs"/>
              </a:rPr>
              <a:t>Aṣṭasāhasrikā</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Prajñāpāramitā</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Sūtra</a:t>
            </a:r>
            <a:r>
              <a:rPr lang="en-US" altLang="zh-CN" sz="3600" dirty="0">
                <a:solidFill>
                  <a:schemeClr val="bg1"/>
                </a:solidFill>
                <a:latin typeface="+mn-lt"/>
                <a:ea typeface="+mn-ea"/>
                <a:cs typeface="+mn-cs"/>
              </a:rPr>
              <a:t>  </a:t>
            </a:r>
          </a:p>
        </p:txBody>
      </p:sp>
      <p:pic>
        <p:nvPicPr>
          <p:cNvPr id="5" name="圖片 4"/>
          <p:cNvPicPr>
            <a:picLocks noChangeAspect="1"/>
          </p:cNvPicPr>
          <p:nvPr/>
        </p:nvPicPr>
        <p:blipFill>
          <a:blip r:embed="rId3"/>
          <a:stretch>
            <a:fillRect/>
          </a:stretch>
        </p:blipFill>
        <p:spPr>
          <a:xfrm>
            <a:off x="678572" y="1134729"/>
            <a:ext cx="10610333" cy="1675579"/>
          </a:xfrm>
          <a:prstGeom prst="rect">
            <a:avLst/>
          </a:prstGeom>
        </p:spPr>
      </p:pic>
      <p:pic>
        <p:nvPicPr>
          <p:cNvPr id="8" name="圖片 7"/>
          <p:cNvPicPr>
            <a:picLocks noChangeAspect="1"/>
          </p:cNvPicPr>
          <p:nvPr/>
        </p:nvPicPr>
        <p:blipFill>
          <a:blip r:embed="rId4"/>
          <a:stretch>
            <a:fillRect/>
          </a:stretch>
        </p:blipFill>
        <p:spPr>
          <a:xfrm>
            <a:off x="639883" y="3042071"/>
            <a:ext cx="5542223" cy="1386727"/>
          </a:xfrm>
          <a:prstGeom prst="rect">
            <a:avLst/>
          </a:prstGeom>
        </p:spPr>
      </p:pic>
      <p:pic>
        <p:nvPicPr>
          <p:cNvPr id="9" name="圖片 8"/>
          <p:cNvPicPr>
            <a:picLocks noChangeAspect="1"/>
          </p:cNvPicPr>
          <p:nvPr/>
        </p:nvPicPr>
        <p:blipFill>
          <a:blip r:embed="rId5"/>
          <a:stretch>
            <a:fillRect/>
          </a:stretch>
        </p:blipFill>
        <p:spPr>
          <a:xfrm>
            <a:off x="6444115" y="3020932"/>
            <a:ext cx="2228037" cy="1407866"/>
          </a:xfrm>
          <a:prstGeom prst="rect">
            <a:avLst/>
          </a:prstGeom>
        </p:spPr>
      </p:pic>
      <p:pic>
        <p:nvPicPr>
          <p:cNvPr id="10" name="圖片 9"/>
          <p:cNvPicPr>
            <a:picLocks noChangeAspect="1"/>
          </p:cNvPicPr>
          <p:nvPr/>
        </p:nvPicPr>
        <p:blipFill>
          <a:blip r:embed="rId6"/>
          <a:stretch>
            <a:fillRect/>
          </a:stretch>
        </p:blipFill>
        <p:spPr>
          <a:xfrm>
            <a:off x="8991406" y="3000519"/>
            <a:ext cx="2239089" cy="1428280"/>
          </a:xfrm>
          <a:prstGeom prst="rect">
            <a:avLst/>
          </a:prstGeom>
        </p:spPr>
      </p:pic>
      <p:pic>
        <p:nvPicPr>
          <p:cNvPr id="13" name="圖片 12"/>
          <p:cNvPicPr>
            <a:picLocks noChangeAspect="1"/>
          </p:cNvPicPr>
          <p:nvPr/>
        </p:nvPicPr>
        <p:blipFill>
          <a:blip r:embed="rId7"/>
          <a:stretch>
            <a:fillRect/>
          </a:stretch>
        </p:blipFill>
        <p:spPr>
          <a:xfrm>
            <a:off x="6551410" y="4745253"/>
            <a:ext cx="4679085" cy="1867062"/>
          </a:xfrm>
          <a:prstGeom prst="rect">
            <a:avLst/>
          </a:prstGeom>
        </p:spPr>
      </p:pic>
      <p:pic>
        <p:nvPicPr>
          <p:cNvPr id="14" name="圖片 13"/>
          <p:cNvPicPr>
            <a:picLocks noChangeAspect="1"/>
          </p:cNvPicPr>
          <p:nvPr/>
        </p:nvPicPr>
        <p:blipFill>
          <a:blip r:embed="rId8"/>
          <a:stretch>
            <a:fillRect/>
          </a:stretch>
        </p:blipFill>
        <p:spPr>
          <a:xfrm>
            <a:off x="3162016" y="4745253"/>
            <a:ext cx="3028403" cy="1867062"/>
          </a:xfrm>
          <a:prstGeom prst="rect">
            <a:avLst/>
          </a:prstGeom>
        </p:spPr>
      </p:pic>
      <p:pic>
        <p:nvPicPr>
          <p:cNvPr id="15" name="圖片 14"/>
          <p:cNvPicPr>
            <a:picLocks noChangeAspect="1"/>
          </p:cNvPicPr>
          <p:nvPr/>
        </p:nvPicPr>
        <p:blipFill>
          <a:blip r:embed="rId9"/>
          <a:stretch>
            <a:fillRect/>
          </a:stretch>
        </p:blipFill>
        <p:spPr>
          <a:xfrm>
            <a:off x="639883" y="4745253"/>
            <a:ext cx="2201678" cy="1867062"/>
          </a:xfrm>
          <a:prstGeom prst="rect">
            <a:avLst/>
          </a:prstGeom>
        </p:spPr>
      </p:pic>
    </p:spTree>
    <p:extLst>
      <p:ext uri="{BB962C8B-B14F-4D97-AF65-F5344CB8AC3E}">
        <p14:creationId xmlns:p14="http://schemas.microsoft.com/office/powerpoint/2010/main" val="8933431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328100" y="416770"/>
            <a:ext cx="11406701" cy="4986503"/>
          </a:xfrm>
          <a:prstGeom prst="rect">
            <a:avLst/>
          </a:prstGeom>
        </p:spPr>
      </p:pic>
      <p:sp>
        <p:nvSpPr>
          <p:cNvPr id="5" name="標題 5"/>
          <p:cNvSpPr txBox="1">
            <a:spLocks/>
          </p:cNvSpPr>
          <p:nvPr/>
        </p:nvSpPr>
        <p:spPr>
          <a:xfrm>
            <a:off x="107979" y="5403273"/>
            <a:ext cx="11002927" cy="12750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30000"/>
              </a:lnSpc>
            </a:pPr>
            <a:r>
              <a:rPr lang="en-US" altLang="zh-CN" sz="3600" dirty="0" smtClean="0">
                <a:solidFill>
                  <a:schemeClr val="bg1"/>
                </a:solidFill>
                <a:latin typeface="+mn-lt"/>
                <a:ea typeface="+mn-ea"/>
                <a:cs typeface="+mn-cs"/>
              </a:rPr>
              <a:t>——From the </a:t>
            </a:r>
            <a:r>
              <a:rPr lang="en-US" altLang="zh-CN" sz="3600" i="1" dirty="0" err="1">
                <a:solidFill>
                  <a:schemeClr val="bg1"/>
                </a:solidFill>
                <a:latin typeface="+mn-lt"/>
                <a:ea typeface="+mn-ea"/>
                <a:cs typeface="+mn-cs"/>
              </a:rPr>
              <a:t>Aṣṭasāhasrikā</a:t>
            </a:r>
            <a:r>
              <a:rPr lang="en-US" altLang="zh-CN" sz="3600" i="1" dirty="0">
                <a:solidFill>
                  <a:schemeClr val="bg1"/>
                </a:solidFill>
                <a:latin typeface="+mn-lt"/>
                <a:ea typeface="+mn-ea"/>
                <a:cs typeface="+mn-cs"/>
              </a:rPr>
              <a:t> </a:t>
            </a:r>
            <a:r>
              <a:rPr lang="en-US" altLang="zh-CN" sz="3600" i="1" dirty="0" err="1">
                <a:solidFill>
                  <a:schemeClr val="bg1"/>
                </a:solidFill>
                <a:latin typeface="+mn-lt"/>
                <a:ea typeface="+mn-ea"/>
                <a:cs typeface="+mn-cs"/>
              </a:rPr>
              <a:t>Prajñāpāramitā</a:t>
            </a:r>
            <a:r>
              <a:rPr lang="en-US" altLang="zh-CN" sz="3600" i="1" dirty="0">
                <a:solidFill>
                  <a:schemeClr val="bg1"/>
                </a:solidFill>
                <a:latin typeface="+mn-lt"/>
                <a:ea typeface="+mn-ea"/>
                <a:cs typeface="+mn-cs"/>
              </a:rPr>
              <a:t> </a:t>
            </a:r>
            <a:r>
              <a:rPr lang="en-US" altLang="zh-CN" sz="3600" i="1" dirty="0" err="1">
                <a:solidFill>
                  <a:schemeClr val="bg1"/>
                </a:solidFill>
                <a:latin typeface="+mn-lt"/>
                <a:ea typeface="+mn-ea"/>
                <a:cs typeface="+mn-cs"/>
              </a:rPr>
              <a:t>Sūtra</a:t>
            </a:r>
            <a:r>
              <a:rPr lang="en-US" altLang="zh-CN" sz="3600" i="1" dirty="0">
                <a:solidFill>
                  <a:schemeClr val="bg1"/>
                </a:solidFill>
                <a:latin typeface="+mn-lt"/>
                <a:ea typeface="+mn-ea"/>
                <a:cs typeface="+mn-cs"/>
              </a:rPr>
              <a:t>  </a:t>
            </a:r>
          </a:p>
        </p:txBody>
      </p:sp>
    </p:spTree>
    <p:extLst>
      <p:ext uri="{BB962C8B-B14F-4D97-AF65-F5344CB8AC3E}">
        <p14:creationId xmlns:p14="http://schemas.microsoft.com/office/powerpoint/2010/main" val="29471210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401637" y="116378"/>
            <a:ext cx="11676258" cy="655874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a:solidFill>
                  <a:schemeClr val="bg1"/>
                </a:solidFill>
                <a:latin typeface="+mn-lt"/>
                <a:ea typeface="+mn-ea"/>
                <a:cs typeface="+mn-cs"/>
              </a:rPr>
              <a:t>The </a:t>
            </a:r>
            <a:r>
              <a:rPr lang="en-US" altLang="zh-CN" sz="3600" i="1" dirty="0" err="1">
                <a:solidFill>
                  <a:schemeClr val="bg1"/>
                </a:solidFill>
                <a:latin typeface="+mn-lt"/>
                <a:ea typeface="+mn-ea"/>
                <a:cs typeface="+mn-cs"/>
              </a:rPr>
              <a:t>Aṣṭasāhasrikā</a:t>
            </a:r>
            <a:r>
              <a:rPr lang="en-US" altLang="zh-CN" sz="3600" dirty="0">
                <a:solidFill>
                  <a:schemeClr val="bg1"/>
                </a:solidFill>
                <a:latin typeface="+mn-lt"/>
                <a:ea typeface="+mn-ea"/>
                <a:cs typeface="+mn-cs"/>
              </a:rPr>
              <a:t>, also divides </a:t>
            </a:r>
            <a:r>
              <a:rPr lang="en-US" altLang="zh-CN" sz="3600" dirty="0" smtClean="0">
                <a:solidFill>
                  <a:schemeClr val="bg1"/>
                </a:solidFill>
                <a:latin typeface="+mn-lt"/>
                <a:ea typeface="+mn-ea"/>
                <a:cs typeface="+mn-cs"/>
              </a:rPr>
              <a:t>the bodhisattva </a:t>
            </a:r>
            <a:r>
              <a:rPr lang="en-US" altLang="zh-CN" sz="3600" dirty="0">
                <a:solidFill>
                  <a:schemeClr val="bg1"/>
                </a:solidFill>
                <a:latin typeface="+mn-lt"/>
                <a:ea typeface="+mn-ea"/>
                <a:cs typeface="+mn-cs"/>
              </a:rPr>
              <a:t>path into three stages. The first stage is that of bodhisattvas who “first set out in the vehicle” (</a:t>
            </a:r>
            <a:r>
              <a:rPr lang="en-US" altLang="zh-CN" sz="3600" dirty="0" err="1" smtClean="0">
                <a:solidFill>
                  <a:schemeClr val="bg1"/>
                </a:solidFill>
                <a:latin typeface="+mn-lt"/>
                <a:ea typeface="+mn-ea"/>
                <a:cs typeface="+mn-cs"/>
              </a:rPr>
              <a:t>prathamayānasaṃprasthita</a:t>
            </a:r>
            <a:r>
              <a:rPr lang="en-US" altLang="zh-CN" sz="3600" dirty="0" smtClean="0">
                <a:solidFill>
                  <a:schemeClr val="bg1"/>
                </a:solidFill>
                <a:latin typeface="+mn-lt"/>
                <a:ea typeface="+mn-ea"/>
                <a:cs typeface="+mn-cs"/>
              </a:rPr>
              <a:t> ), </a:t>
            </a:r>
            <a:r>
              <a:rPr lang="en-US" altLang="zh-CN" sz="3600" dirty="0">
                <a:solidFill>
                  <a:schemeClr val="bg1"/>
                </a:solidFill>
                <a:latin typeface="+mn-lt"/>
                <a:ea typeface="+mn-ea"/>
                <a:cs typeface="+mn-cs"/>
              </a:rPr>
              <a:t>then there is the “irreversible” (</a:t>
            </a:r>
            <a:r>
              <a:rPr lang="en-US" altLang="zh-CN" sz="3600" dirty="0" err="1" smtClean="0">
                <a:solidFill>
                  <a:schemeClr val="bg1"/>
                </a:solidFill>
                <a:latin typeface="+mn-lt"/>
                <a:ea typeface="+mn-ea"/>
                <a:cs typeface="+mn-cs"/>
              </a:rPr>
              <a:t>avinivartanīya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不退轉</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stage, and finally the third “bound by one more birth” (</a:t>
            </a:r>
            <a:r>
              <a:rPr lang="en-US" altLang="zh-CN" sz="3600" dirty="0" err="1" smtClean="0">
                <a:solidFill>
                  <a:schemeClr val="bg1"/>
                </a:solidFill>
                <a:latin typeface="+mn-lt"/>
                <a:ea typeface="+mn-ea"/>
                <a:cs typeface="+mn-cs"/>
              </a:rPr>
              <a:t>ekajātipratibaddha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一生補處</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as in, destined to become a Buddha in the next life.</a:t>
            </a:r>
          </a:p>
        </p:txBody>
      </p:sp>
    </p:spTree>
    <p:extLst>
      <p:ext uri="{BB962C8B-B14F-4D97-AF65-F5344CB8AC3E}">
        <p14:creationId xmlns:p14="http://schemas.microsoft.com/office/powerpoint/2010/main" val="38585123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202574" y="553633"/>
            <a:ext cx="11139672" cy="129903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20000"/>
              </a:lnSpc>
            </a:pPr>
            <a:r>
              <a:rPr lang="en-US" altLang="zh-CN" sz="3600" b="1" u="sng" dirty="0" err="1" smtClean="0">
                <a:solidFill>
                  <a:schemeClr val="bg1"/>
                </a:solidFill>
                <a:latin typeface="+mn-lt"/>
                <a:ea typeface="+mn-ea"/>
                <a:cs typeface="+mn-cs"/>
              </a:rPr>
              <a:t>Bodhicitta</a:t>
            </a:r>
            <a:r>
              <a:rPr lang="en-US" altLang="zh-CN" sz="3600" b="1" dirty="0">
                <a:solidFill>
                  <a:schemeClr val="bg1"/>
                </a:solidFill>
                <a:latin typeface="+mn-lt"/>
                <a:ea typeface="+mn-ea"/>
                <a:cs typeface="+mn-cs"/>
              </a:rPr>
              <a:t> ("enlightenment-mind")</a:t>
            </a:r>
            <a:endParaRPr lang="en-US" altLang="zh-CN" sz="3600" dirty="0">
              <a:solidFill>
                <a:schemeClr val="bg1"/>
              </a:solidFill>
              <a:latin typeface="+mn-lt"/>
              <a:ea typeface="+mn-ea"/>
              <a:cs typeface="+mn-cs"/>
            </a:endParaRPr>
          </a:p>
        </p:txBody>
      </p:sp>
      <p:sp>
        <p:nvSpPr>
          <p:cNvPr id="3" name="標題 5"/>
          <p:cNvSpPr txBox="1">
            <a:spLocks/>
          </p:cNvSpPr>
          <p:nvPr/>
        </p:nvSpPr>
        <p:spPr>
          <a:xfrm>
            <a:off x="911999" y="2045831"/>
            <a:ext cx="10688155" cy="305750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central defining feature of a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bodhisattva is the universal aspiration </a:t>
            </a:r>
            <a:r>
              <a:rPr lang="en-US" altLang="zh-CN" sz="3600" dirty="0" smtClean="0">
                <a:solidFill>
                  <a:schemeClr val="bg1"/>
                </a:solidFill>
                <a:latin typeface="+mn-lt"/>
                <a:ea typeface="+mn-ea"/>
                <a:cs typeface="+mn-cs"/>
              </a:rPr>
              <a:t>for becoming a Buddha to </a:t>
            </a:r>
            <a:r>
              <a:rPr lang="en-US" altLang="zh-CN" sz="3600" dirty="0">
                <a:solidFill>
                  <a:schemeClr val="bg1"/>
                </a:solidFill>
                <a:latin typeface="+mn-lt"/>
                <a:ea typeface="+mn-ea"/>
                <a:cs typeface="+mn-cs"/>
              </a:rPr>
              <a:t>end suffering for all sentient beings, which is termed </a:t>
            </a:r>
            <a:r>
              <a:rPr lang="en-US" altLang="zh-CN" sz="3600" dirty="0" err="1">
                <a:solidFill>
                  <a:schemeClr val="bg1"/>
                </a:solidFill>
                <a:latin typeface="+mn-lt"/>
                <a:ea typeface="+mn-ea"/>
                <a:cs typeface="+mn-cs"/>
              </a:rPr>
              <a:t>bodhicitta</a:t>
            </a:r>
            <a:r>
              <a:rPr lang="en-US" altLang="zh-CN" sz="3600" dirty="0">
                <a:solidFill>
                  <a:schemeClr val="bg1"/>
                </a:solidFill>
                <a:latin typeface="+mn-lt"/>
                <a:ea typeface="+mn-ea"/>
                <a:cs typeface="+mn-cs"/>
              </a:rPr>
              <a:t> (the heart set on awakening).</a:t>
            </a:r>
          </a:p>
        </p:txBody>
      </p:sp>
    </p:spTree>
    <p:extLst>
      <p:ext uri="{BB962C8B-B14F-4D97-AF65-F5344CB8AC3E}">
        <p14:creationId xmlns:p14="http://schemas.microsoft.com/office/powerpoint/2010/main" val="29508521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232638" y="2477530"/>
            <a:ext cx="11139672" cy="413333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88000" indent="-288000">
              <a:lnSpc>
                <a:spcPct val="120000"/>
              </a:lnSpc>
              <a:spcAft>
                <a:spcPts val="1200"/>
              </a:spcAft>
              <a:buFont typeface="Arial" panose="020B0604020202020204" pitchFamily="34" charset="0"/>
              <a:buChar char="•"/>
            </a:pP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Vandana</a:t>
            </a:r>
            <a:r>
              <a:rPr lang="en-US" altLang="zh-CN" sz="3000" dirty="0">
                <a:solidFill>
                  <a:schemeClr val="bg1"/>
                </a:solidFill>
                <a:latin typeface="+mn-lt"/>
                <a:ea typeface="+mn-ea"/>
                <a:cs typeface="+mn-cs"/>
              </a:rPr>
              <a:t> (obeisance, bowing </a:t>
            </a:r>
            <a:r>
              <a:rPr lang="en-US" altLang="zh-CN" sz="3000" dirty="0" smtClean="0">
                <a:solidFill>
                  <a:schemeClr val="bg1"/>
                </a:solidFill>
                <a:latin typeface="+mn-lt"/>
                <a:ea typeface="+mn-ea"/>
                <a:cs typeface="+mn-cs"/>
              </a:rPr>
              <a:t>down) (</a:t>
            </a:r>
            <a:r>
              <a:rPr lang="zh-CN" altLang="en-US" sz="3000" dirty="0" smtClean="0">
                <a:solidFill>
                  <a:schemeClr val="bg1"/>
                </a:solidFill>
                <a:latin typeface="+mn-lt"/>
                <a:ea typeface="+mn-ea"/>
                <a:cs typeface="+mn-cs"/>
              </a:rPr>
              <a:t>禮敬諸佛</a:t>
            </a:r>
            <a:r>
              <a:rPr lang="en-US" altLang="zh-CN" sz="3000" dirty="0" smtClean="0">
                <a:solidFill>
                  <a:schemeClr val="bg1"/>
                </a:solidFill>
                <a:latin typeface="+mn-lt"/>
                <a:ea typeface="+mn-ea"/>
                <a:cs typeface="+mn-cs"/>
              </a:rPr>
              <a:t>)</a:t>
            </a:r>
          </a:p>
          <a:p>
            <a:pPr marL="288000" indent="-288000">
              <a:lnSpc>
                <a:spcPct val="120000"/>
              </a:lnSpc>
              <a:spcAft>
                <a:spcPts val="1200"/>
              </a:spcAft>
              <a:buFont typeface="Arial" panose="020B0604020202020204" pitchFamily="34" charset="0"/>
              <a:buChar char="•"/>
            </a:pPr>
            <a:r>
              <a:rPr lang="en-US" altLang="zh-CN" sz="3000" dirty="0" smtClean="0">
                <a:solidFill>
                  <a:schemeClr val="bg1"/>
                </a:solidFill>
                <a:latin typeface="+mn-lt"/>
                <a:ea typeface="+mn-ea"/>
                <a:cs typeface="+mn-cs"/>
              </a:rPr>
              <a:t>Puja </a:t>
            </a:r>
            <a:r>
              <a:rPr lang="en-US" altLang="zh-CN" sz="3000" dirty="0">
                <a:solidFill>
                  <a:schemeClr val="bg1"/>
                </a:solidFill>
                <a:latin typeface="+mn-lt"/>
                <a:ea typeface="+mn-ea"/>
                <a:cs typeface="+mn-cs"/>
              </a:rPr>
              <a:t>(worship of the </a:t>
            </a:r>
            <a:r>
              <a:rPr lang="en-US" altLang="zh-CN" sz="3000" dirty="0" err="1" smtClean="0">
                <a:solidFill>
                  <a:schemeClr val="bg1"/>
                </a:solidFill>
                <a:latin typeface="+mn-lt"/>
                <a:ea typeface="+mn-ea"/>
                <a:cs typeface="+mn-cs"/>
              </a:rPr>
              <a:t>Buddhas</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廣修供養</a:t>
            </a:r>
            <a:r>
              <a:rPr lang="en-US" altLang="zh-CN" sz="3000" dirty="0" smtClean="0">
                <a:solidFill>
                  <a:schemeClr val="bg1"/>
                </a:solidFill>
                <a:latin typeface="+mn-lt"/>
                <a:ea typeface="+mn-ea"/>
                <a:cs typeface="+mn-cs"/>
              </a:rPr>
              <a:t>)</a:t>
            </a:r>
          </a:p>
          <a:p>
            <a:pPr marL="288000" indent="-288000">
              <a:lnSpc>
                <a:spcPct val="120000"/>
              </a:lnSpc>
              <a:spcAft>
                <a:spcPts val="1200"/>
              </a:spcAft>
              <a:buFont typeface="Arial" panose="020B0604020202020204" pitchFamily="34" charset="0"/>
              <a:buChar char="•"/>
            </a:pPr>
            <a:r>
              <a:rPr lang="en-US" altLang="zh-CN" sz="3000" dirty="0" err="1" smtClean="0">
                <a:solidFill>
                  <a:schemeClr val="bg1"/>
                </a:solidFill>
                <a:latin typeface="+mn-lt"/>
                <a:ea typeface="+mn-ea"/>
                <a:cs typeface="+mn-cs"/>
              </a:rPr>
              <a:t>Sarana-gamana</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(going for </a:t>
            </a:r>
            <a:r>
              <a:rPr lang="en-US" altLang="zh-CN" sz="3000" dirty="0" smtClean="0">
                <a:solidFill>
                  <a:schemeClr val="bg1"/>
                </a:solidFill>
                <a:latin typeface="+mn-lt"/>
                <a:ea typeface="+mn-ea"/>
                <a:cs typeface="+mn-cs"/>
              </a:rPr>
              <a:t>refuge) (</a:t>
            </a:r>
            <a:r>
              <a:rPr lang="zh-CN" altLang="en-US" sz="3000" dirty="0" smtClean="0">
                <a:solidFill>
                  <a:schemeClr val="bg1"/>
                </a:solidFill>
                <a:latin typeface="+mn-lt"/>
                <a:ea typeface="+mn-ea"/>
                <a:cs typeface="+mn-cs"/>
              </a:rPr>
              <a:t>皈依三寶</a:t>
            </a:r>
            <a:r>
              <a:rPr lang="en-US" altLang="zh-CN" sz="3000" dirty="0" smtClean="0">
                <a:solidFill>
                  <a:schemeClr val="bg1"/>
                </a:solidFill>
                <a:latin typeface="+mn-lt"/>
                <a:ea typeface="+mn-ea"/>
                <a:cs typeface="+mn-cs"/>
              </a:rPr>
              <a:t>)</a:t>
            </a:r>
          </a:p>
          <a:p>
            <a:pPr marL="288000" indent="-288000">
              <a:lnSpc>
                <a:spcPct val="120000"/>
              </a:lnSpc>
              <a:buFont typeface="Arial" panose="020B0604020202020204" pitchFamily="34" charset="0"/>
              <a:buChar char="•"/>
            </a:pPr>
            <a:r>
              <a:rPr lang="en-US" altLang="zh-CN" sz="3000" dirty="0" err="1" smtClean="0">
                <a:solidFill>
                  <a:schemeClr val="bg1"/>
                </a:solidFill>
                <a:latin typeface="+mn-lt"/>
                <a:ea typeface="+mn-ea"/>
                <a:cs typeface="+mn-cs"/>
              </a:rPr>
              <a:t>Papadesana</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(confession of bad deeds</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懺悔業障</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p:txBody>
      </p:sp>
      <p:sp>
        <p:nvSpPr>
          <p:cNvPr id="5" name="標題 5"/>
          <p:cNvSpPr txBox="1">
            <a:spLocks/>
          </p:cNvSpPr>
          <p:nvPr/>
        </p:nvSpPr>
        <p:spPr>
          <a:xfrm>
            <a:off x="568700" y="-382385"/>
            <a:ext cx="11139672" cy="367422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a:t>
            </a:r>
            <a:r>
              <a:rPr lang="en-US" altLang="zh-CN" sz="3600" b="1" dirty="0" smtClean="0">
                <a:solidFill>
                  <a:schemeClr val="bg1"/>
                </a:solidFill>
                <a:latin typeface="+mn-lt"/>
                <a:ea typeface="+mn-ea"/>
                <a:cs typeface="+mn-cs"/>
              </a:rPr>
              <a:t>Seven Part Worship</a:t>
            </a:r>
            <a:r>
              <a:rPr lang="en-US" altLang="zh-CN" sz="3600" dirty="0" smtClean="0">
                <a:solidFill>
                  <a:schemeClr val="bg1"/>
                </a:solidFill>
                <a:latin typeface="+mn-lt"/>
                <a:ea typeface="+mn-ea"/>
                <a:cs typeface="+mn-cs"/>
              </a:rPr>
              <a:t>“: Rituals </a:t>
            </a:r>
            <a:r>
              <a:rPr lang="en-US" altLang="zh-CN" sz="3600" dirty="0">
                <a:solidFill>
                  <a:schemeClr val="bg1"/>
                </a:solidFill>
                <a:latin typeface="+mn-lt"/>
                <a:ea typeface="+mn-ea"/>
                <a:cs typeface="+mn-cs"/>
              </a:rPr>
              <a:t>and devotional acts for the arising of </a:t>
            </a:r>
            <a:r>
              <a:rPr lang="en-US" altLang="zh-CN" sz="3600" dirty="0" err="1" smtClean="0">
                <a:solidFill>
                  <a:schemeClr val="bg1"/>
                </a:solidFill>
                <a:latin typeface="+mn-lt"/>
                <a:ea typeface="+mn-ea"/>
                <a:cs typeface="+mn-cs"/>
              </a:rPr>
              <a:t>bodhicitta</a:t>
            </a:r>
            <a:r>
              <a:rPr lang="en-US" altLang="zh-CN" sz="3600" dirty="0">
                <a:solidFill>
                  <a:schemeClr val="bg1"/>
                </a:solidFill>
                <a:latin typeface="+mn-lt"/>
                <a:ea typeface="+mn-ea"/>
                <a:cs typeface="+mn-cs"/>
              </a:rPr>
              <a:t>, such as </a:t>
            </a:r>
            <a:r>
              <a:rPr lang="en-US" altLang="zh-CN" sz="3600" dirty="0" smtClean="0">
                <a:solidFill>
                  <a:schemeClr val="bg1"/>
                </a:solidFill>
                <a:latin typeface="+mn-lt"/>
                <a:ea typeface="+mn-ea"/>
                <a:cs typeface="+mn-cs"/>
              </a:rPr>
              <a:t>those described in </a:t>
            </a:r>
            <a:r>
              <a:rPr lang="en-US" altLang="zh-CN" sz="3600" dirty="0">
                <a:solidFill>
                  <a:schemeClr val="bg1"/>
                </a:solidFill>
                <a:latin typeface="+mn-lt"/>
                <a:ea typeface="+mn-ea"/>
                <a:cs typeface="+mn-cs"/>
              </a:rPr>
              <a:t>the works of </a:t>
            </a:r>
            <a:r>
              <a:rPr lang="en-US" altLang="zh-CN" sz="3600" dirty="0" err="1" smtClean="0">
                <a:solidFill>
                  <a:schemeClr val="bg1"/>
                </a:solidFill>
                <a:latin typeface="+mn-lt"/>
                <a:ea typeface="+mn-ea"/>
                <a:cs typeface="+mn-cs"/>
              </a:rPr>
              <a:t>Shantideva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寂天</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8566731" y="2001767"/>
            <a:ext cx="3226684" cy="4322256"/>
          </a:xfrm>
          <a:prstGeom prst="rect">
            <a:avLst/>
          </a:prstGeom>
        </p:spPr>
      </p:pic>
    </p:spTree>
    <p:extLst>
      <p:ext uri="{BB962C8B-B14F-4D97-AF65-F5344CB8AC3E}">
        <p14:creationId xmlns:p14="http://schemas.microsoft.com/office/powerpoint/2010/main" val="9549862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531630" y="49427"/>
            <a:ext cx="11139672" cy="656761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lnSpc>
                <a:spcPct val="120000"/>
              </a:lnSpc>
              <a:spcAft>
                <a:spcPts val="1800"/>
              </a:spcAft>
              <a:buFont typeface="Wingdings" panose="05000000000000000000" pitchFamily="2" charset="2"/>
              <a:buChar char="l"/>
            </a:pPr>
            <a:r>
              <a:rPr lang="en-US" altLang="zh-CN" sz="3600" dirty="0" err="1" smtClean="0">
                <a:solidFill>
                  <a:schemeClr val="bg1"/>
                </a:solidFill>
                <a:latin typeface="+mn-lt"/>
                <a:ea typeface="+mn-ea"/>
                <a:cs typeface="+mn-cs"/>
              </a:rPr>
              <a:t>Punyanumodana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(rejoicing in merit of the good deeds of oneself and </a:t>
            </a:r>
            <a:r>
              <a:rPr lang="en-US" altLang="zh-CN" sz="3600" dirty="0" smtClean="0">
                <a:solidFill>
                  <a:schemeClr val="bg1"/>
                </a:solidFill>
                <a:latin typeface="+mn-lt"/>
                <a:ea typeface="+mn-ea"/>
                <a:cs typeface="+mn-cs"/>
              </a:rPr>
              <a:t>others) (</a:t>
            </a:r>
            <a:r>
              <a:rPr lang="zh-CN" altLang="en-US" sz="3600" dirty="0" smtClean="0">
                <a:solidFill>
                  <a:schemeClr val="bg1"/>
                </a:solidFill>
                <a:latin typeface="+mn-lt"/>
                <a:ea typeface="+mn-ea"/>
                <a:cs typeface="+mn-cs"/>
              </a:rPr>
              <a:t>隨喜功德</a:t>
            </a:r>
            <a:r>
              <a:rPr lang="en-US" altLang="zh-CN" sz="3600" dirty="0" smtClean="0">
                <a:solidFill>
                  <a:schemeClr val="bg1"/>
                </a:solidFill>
                <a:latin typeface="+mn-lt"/>
                <a:ea typeface="+mn-ea"/>
                <a:cs typeface="+mn-cs"/>
              </a:rPr>
              <a:t>)</a:t>
            </a:r>
          </a:p>
          <a:p>
            <a:pPr marL="571500" indent="-571500">
              <a:lnSpc>
                <a:spcPct val="120000"/>
              </a:lnSpc>
              <a:spcAft>
                <a:spcPts val="1800"/>
              </a:spcAft>
              <a:buFont typeface="Wingdings" panose="05000000000000000000" pitchFamily="2" charset="2"/>
              <a:buChar char="l"/>
            </a:pPr>
            <a:r>
              <a:rPr lang="en-US" altLang="zh-CN" sz="3600" dirty="0" err="1" smtClean="0">
                <a:solidFill>
                  <a:schemeClr val="bg1"/>
                </a:solidFill>
                <a:latin typeface="+mn-lt"/>
                <a:ea typeface="+mn-ea"/>
                <a:cs typeface="+mn-cs"/>
              </a:rPr>
              <a:t>Adhyesana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(prayer, entreaty) and </a:t>
            </a:r>
            <a:r>
              <a:rPr lang="en-US" altLang="zh-CN" sz="3600" dirty="0" err="1">
                <a:solidFill>
                  <a:schemeClr val="bg1"/>
                </a:solidFill>
                <a:latin typeface="+mn-lt"/>
                <a:ea typeface="+mn-ea"/>
                <a:cs typeface="+mn-cs"/>
              </a:rPr>
              <a:t>yacana</a:t>
            </a:r>
            <a:r>
              <a:rPr lang="en-US" altLang="zh-CN" sz="3600" dirty="0">
                <a:solidFill>
                  <a:schemeClr val="bg1"/>
                </a:solidFill>
                <a:latin typeface="+mn-lt"/>
                <a:ea typeface="+mn-ea"/>
                <a:cs typeface="+mn-cs"/>
              </a:rPr>
              <a:t> (supplication) – request to </a:t>
            </a:r>
            <a:r>
              <a:rPr lang="en-US" altLang="zh-CN" sz="3600" dirty="0" err="1">
                <a:solidFill>
                  <a:schemeClr val="bg1"/>
                </a:solidFill>
                <a:latin typeface="+mn-lt"/>
                <a:ea typeface="+mn-ea"/>
                <a:cs typeface="+mn-cs"/>
              </a:rPr>
              <a:t>Buddhas</a:t>
            </a:r>
            <a:r>
              <a:rPr lang="en-US" altLang="zh-CN" sz="3600" dirty="0">
                <a:solidFill>
                  <a:schemeClr val="bg1"/>
                </a:solidFill>
                <a:latin typeface="+mn-lt"/>
                <a:ea typeface="+mn-ea"/>
                <a:cs typeface="+mn-cs"/>
              </a:rPr>
              <a:t> and Bodhisattvas to continue preaching </a:t>
            </a:r>
            <a:r>
              <a:rPr lang="en-US" altLang="zh-CN" sz="3600" dirty="0" smtClean="0">
                <a:solidFill>
                  <a:schemeClr val="bg1"/>
                </a:solidFill>
                <a:latin typeface="+mn-lt"/>
                <a:ea typeface="+mn-ea"/>
                <a:cs typeface="+mn-cs"/>
              </a:rPr>
              <a:t>Dharma (</a:t>
            </a:r>
            <a:r>
              <a:rPr lang="zh-CN" altLang="en-US" sz="3600" dirty="0" smtClean="0">
                <a:solidFill>
                  <a:schemeClr val="bg1"/>
                </a:solidFill>
                <a:latin typeface="+mn-lt"/>
                <a:ea typeface="+mn-ea"/>
                <a:cs typeface="+mn-cs"/>
              </a:rPr>
              <a:t>請轉法輪</a:t>
            </a:r>
            <a:r>
              <a:rPr lang="en-US" altLang="zh-CN" sz="3600" dirty="0" smtClean="0">
                <a:solidFill>
                  <a:schemeClr val="bg1"/>
                </a:solidFill>
                <a:latin typeface="+mn-lt"/>
                <a:ea typeface="+mn-ea"/>
                <a:cs typeface="+mn-cs"/>
              </a:rPr>
              <a:t>)</a:t>
            </a:r>
          </a:p>
          <a:p>
            <a:pPr marL="571500" indent="-571500">
              <a:lnSpc>
                <a:spcPct val="120000"/>
              </a:lnSpc>
              <a:buFont typeface="Wingdings" panose="05000000000000000000" pitchFamily="2" charset="2"/>
              <a:buChar char="l"/>
            </a:pPr>
            <a:r>
              <a:rPr lang="en-US" altLang="zh-CN" sz="3600" dirty="0" err="1" smtClean="0">
                <a:solidFill>
                  <a:schemeClr val="bg1"/>
                </a:solidFill>
                <a:latin typeface="+mn-lt"/>
                <a:ea typeface="+mn-ea"/>
                <a:cs typeface="+mn-cs"/>
              </a:rPr>
              <a:t>Atmabhavadi-parityagah</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t>
            </a:r>
            <a:r>
              <a:rPr lang="en-US" altLang="zh-CN" sz="3600" dirty="0" smtClean="0">
                <a:solidFill>
                  <a:schemeClr val="bg1"/>
                </a:solidFill>
                <a:latin typeface="+mn-lt"/>
                <a:ea typeface="+mn-ea"/>
                <a:cs typeface="+mn-cs"/>
              </a:rPr>
              <a:t>surrender, dedication) (</a:t>
            </a:r>
            <a:r>
              <a:rPr lang="zh-CN" altLang="en-US" sz="3600" dirty="0" smtClean="0">
                <a:solidFill>
                  <a:schemeClr val="bg1"/>
                </a:solidFill>
                <a:latin typeface="+mn-lt"/>
                <a:ea typeface="+mn-ea"/>
                <a:cs typeface="+mn-cs"/>
              </a:rPr>
              <a:t>普皆迴向</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13157072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84647" y="345989"/>
            <a:ext cx="11139672" cy="111210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20000"/>
              </a:lnSpc>
            </a:pPr>
            <a:r>
              <a:rPr lang="en-US" altLang="zh-CN" sz="3600" b="1" dirty="0" smtClean="0">
                <a:solidFill>
                  <a:schemeClr val="bg1"/>
                </a:solidFill>
                <a:latin typeface="+mn-lt"/>
                <a:ea typeface="+mn-ea"/>
                <a:cs typeface="+mn-cs"/>
              </a:rPr>
              <a:t>Bodhisattva Practice</a:t>
            </a:r>
            <a:endParaRPr lang="en-US" altLang="zh-CN" sz="3600" b="1" dirty="0">
              <a:solidFill>
                <a:schemeClr val="bg1"/>
              </a:solidFill>
              <a:latin typeface="+mn-lt"/>
              <a:ea typeface="+mn-ea"/>
              <a:cs typeface="+mn-cs"/>
            </a:endParaRPr>
          </a:p>
        </p:txBody>
      </p:sp>
      <p:sp>
        <p:nvSpPr>
          <p:cNvPr id="5" name="標題 5"/>
          <p:cNvSpPr txBox="1">
            <a:spLocks/>
          </p:cNvSpPr>
          <p:nvPr/>
        </p:nvSpPr>
        <p:spPr>
          <a:xfrm>
            <a:off x="785095" y="1587845"/>
            <a:ext cx="11139672" cy="481913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The </a:t>
            </a:r>
            <a:r>
              <a:rPr lang="en-US" altLang="zh-CN" sz="3600" i="1" dirty="0" err="1">
                <a:solidFill>
                  <a:schemeClr val="bg1"/>
                </a:solidFill>
                <a:latin typeface="+mn-lt"/>
                <a:ea typeface="+mn-ea"/>
                <a:cs typeface="+mn-cs"/>
              </a:rPr>
              <a:t>Prajñapāramitā</a:t>
            </a:r>
            <a:r>
              <a:rPr lang="en-US" altLang="zh-CN" sz="3600" i="1" dirty="0">
                <a:solidFill>
                  <a:schemeClr val="bg1"/>
                </a:solidFill>
                <a:latin typeface="+mn-lt"/>
                <a:ea typeface="+mn-ea"/>
                <a:cs typeface="+mn-cs"/>
              </a:rPr>
              <a:t> </a:t>
            </a:r>
            <a:r>
              <a:rPr lang="en-US" altLang="zh-CN" sz="3600" i="1" dirty="0" err="1" smtClean="0">
                <a:solidFill>
                  <a:schemeClr val="bg1"/>
                </a:solidFill>
                <a:latin typeface="+mn-lt"/>
                <a:ea typeface="+mn-ea"/>
                <a:cs typeface="+mn-cs"/>
              </a:rPr>
              <a:t>sūtras</a:t>
            </a:r>
            <a:r>
              <a:rPr lang="hi-IN" altLang="zh-CN" sz="3600" i="1" dirty="0" smtClean="0">
                <a:solidFill>
                  <a:schemeClr val="bg1"/>
                </a:solidFill>
                <a:latin typeface="+mn-lt"/>
                <a:ea typeface="+mn-ea"/>
                <a:cs typeface="+mn-cs"/>
              </a:rPr>
              <a:t> </a:t>
            </a:r>
            <a:r>
              <a:rPr lang="en-US" altLang="zh-CN" sz="3600" dirty="0">
                <a:solidFill>
                  <a:schemeClr val="bg1"/>
                </a:solidFill>
                <a:latin typeface="+mn-lt"/>
                <a:ea typeface="+mn-ea"/>
                <a:cs typeface="+mn-cs"/>
              </a:rPr>
              <a:t>and a large number of other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texts list six perfections (noble character qualities):</a:t>
            </a:r>
            <a:endParaRPr lang="en-US" altLang="zh-CN" sz="3600" dirty="0" smtClean="0">
              <a:solidFill>
                <a:schemeClr val="bg1"/>
              </a:solidFill>
              <a:latin typeface="+mn-lt"/>
              <a:ea typeface="+mn-ea"/>
              <a:cs typeface="+mn-cs"/>
            </a:endParaRPr>
          </a:p>
          <a:p>
            <a:pPr>
              <a:lnSpc>
                <a:spcPct val="120000"/>
              </a:lnSpc>
            </a:pPr>
            <a:endParaRPr lang="en-US" altLang="zh-CN" sz="2000" dirty="0">
              <a:solidFill>
                <a:schemeClr val="bg1"/>
              </a:solidFill>
              <a:latin typeface="+mn-lt"/>
              <a:ea typeface="+mn-ea"/>
              <a:cs typeface="+mn-cs"/>
            </a:endParaRPr>
          </a:p>
          <a:p>
            <a:pPr>
              <a:lnSpc>
                <a:spcPct val="120000"/>
              </a:lnSpc>
              <a:spcAft>
                <a:spcPts val="600"/>
              </a:spcAft>
            </a:pPr>
            <a:r>
              <a:rPr lang="en-US" altLang="zh-CN" sz="3600" dirty="0" smtClean="0">
                <a:solidFill>
                  <a:schemeClr val="bg1"/>
                </a:solidFill>
                <a:latin typeface="+mn-lt"/>
                <a:ea typeface="+mn-ea"/>
                <a:cs typeface="+mn-cs"/>
              </a:rPr>
              <a:t>1. Dāna </a:t>
            </a:r>
            <a:r>
              <a:rPr lang="en-US" altLang="zh-CN" sz="3600" dirty="0" err="1" smtClean="0">
                <a:solidFill>
                  <a:schemeClr val="bg1"/>
                </a:solidFill>
                <a:latin typeface="+mn-lt"/>
                <a:ea typeface="+mn-ea"/>
                <a:cs typeface="+mn-cs"/>
              </a:rPr>
              <a:t>pāramitā</a:t>
            </a:r>
            <a:r>
              <a:rPr lang="en-US" altLang="zh-CN" sz="3600" dirty="0" smtClean="0">
                <a:solidFill>
                  <a:schemeClr val="bg1"/>
                </a:solidFill>
                <a:latin typeface="+mn-lt"/>
                <a:ea typeface="+mn-ea"/>
                <a:cs typeface="+mn-cs"/>
              </a:rPr>
              <a:t> (</a:t>
            </a:r>
            <a:r>
              <a:rPr lang="zh-CN" altLang="en-US" sz="3600" dirty="0">
                <a:solidFill>
                  <a:schemeClr val="bg1"/>
                </a:solidFill>
                <a:latin typeface="+mn-lt"/>
                <a:ea typeface="+mn-ea"/>
                <a:cs typeface="+mn-cs"/>
              </a:rPr>
              <a:t>布施波羅蜜</a:t>
            </a:r>
            <a:r>
              <a:rPr lang="en-US" altLang="zh-CN" sz="3600" dirty="0">
                <a:solidFill>
                  <a:schemeClr val="bg1"/>
                </a:solidFill>
                <a:latin typeface="+mn-lt"/>
                <a:ea typeface="+mn-ea"/>
                <a:cs typeface="+mn-cs"/>
              </a:rPr>
              <a:t>)</a:t>
            </a:r>
            <a:r>
              <a:rPr lang="hi-IN"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generosity, giving of </a:t>
            </a:r>
            <a:r>
              <a:rPr lang="en-US" altLang="zh-CN" sz="3600" dirty="0" smtClean="0">
                <a:solidFill>
                  <a:schemeClr val="bg1"/>
                </a:solidFill>
                <a:latin typeface="+mn-lt"/>
                <a:ea typeface="+mn-ea"/>
                <a:cs typeface="+mn-cs"/>
              </a:rPr>
              <a:t>	oneself.</a:t>
            </a:r>
            <a:endParaRPr lang="en-US" altLang="zh-CN" sz="3600" dirty="0">
              <a:solidFill>
                <a:schemeClr val="bg1"/>
              </a:solidFill>
              <a:latin typeface="+mn-lt"/>
              <a:ea typeface="+mn-ea"/>
              <a:cs typeface="+mn-cs"/>
            </a:endParaRPr>
          </a:p>
          <a:p>
            <a:pPr>
              <a:lnSpc>
                <a:spcPct val="120000"/>
              </a:lnSpc>
            </a:pPr>
            <a:r>
              <a:rPr lang="en-US" altLang="zh-CN" sz="3600" dirty="0" smtClean="0">
                <a:solidFill>
                  <a:schemeClr val="bg1"/>
                </a:solidFill>
                <a:latin typeface="+mn-lt"/>
                <a:ea typeface="+mn-ea"/>
                <a:cs typeface="+mn-cs"/>
              </a:rPr>
              <a:t>2. </a:t>
            </a:r>
            <a:r>
              <a:rPr lang="en-US" altLang="zh-CN" sz="3600" dirty="0" err="1" smtClean="0">
                <a:solidFill>
                  <a:schemeClr val="bg1"/>
                </a:solidFill>
                <a:latin typeface="+mn-lt"/>
                <a:ea typeface="+mn-ea"/>
                <a:cs typeface="+mn-cs"/>
              </a:rPr>
              <a:t>Śīla</a:t>
            </a:r>
            <a:r>
              <a:rPr lang="en-US" altLang="zh-CN" sz="3600" dirty="0" smtClean="0">
                <a:solidFill>
                  <a:schemeClr val="bg1"/>
                </a:solidFill>
                <a:latin typeface="+mn-lt"/>
                <a:ea typeface="+mn-ea"/>
                <a:cs typeface="+mn-cs"/>
              </a:rPr>
              <a:t> </a:t>
            </a:r>
            <a:r>
              <a:rPr lang="en-US" altLang="zh-CN" sz="3600" dirty="0" err="1">
                <a:solidFill>
                  <a:schemeClr val="bg1"/>
                </a:solidFill>
                <a:latin typeface="+mn-lt"/>
                <a:ea typeface="+mn-ea"/>
                <a:cs typeface="+mn-cs"/>
              </a:rPr>
              <a:t>pāramitā</a:t>
            </a:r>
            <a:r>
              <a:rPr lang="en-US" altLang="zh-CN" sz="3600" dirty="0">
                <a:solidFill>
                  <a:schemeClr val="bg1"/>
                </a:solidFill>
                <a:latin typeface="+mn-lt"/>
                <a:ea typeface="+mn-ea"/>
                <a:cs typeface="+mn-cs"/>
              </a:rPr>
              <a:t> (</a:t>
            </a:r>
            <a:r>
              <a:rPr lang="zh-CN" altLang="en-US" sz="3600" dirty="0">
                <a:solidFill>
                  <a:schemeClr val="bg1"/>
                </a:solidFill>
                <a:latin typeface="+mn-lt"/>
                <a:ea typeface="+mn-ea"/>
                <a:cs typeface="+mn-cs"/>
              </a:rPr>
              <a:t>持戒波羅蜜</a:t>
            </a:r>
            <a:r>
              <a:rPr lang="en-US" altLang="zh-CN" sz="3600" dirty="0">
                <a:solidFill>
                  <a:schemeClr val="bg1"/>
                </a:solidFill>
                <a:latin typeface="+mn-lt"/>
                <a:ea typeface="+mn-ea"/>
                <a:cs typeface="+mn-cs"/>
              </a:rPr>
              <a:t>)</a:t>
            </a:r>
            <a:r>
              <a:rPr lang="hi-IN"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virtue, morality, discipline, </a:t>
            </a:r>
            <a:r>
              <a:rPr lang="en-US" altLang="zh-CN" sz="3600" dirty="0" smtClean="0">
                <a:solidFill>
                  <a:schemeClr val="bg1"/>
                </a:solidFill>
                <a:latin typeface="+mn-lt"/>
                <a:ea typeface="+mn-ea"/>
                <a:cs typeface="+mn-cs"/>
              </a:rPr>
              <a:t>	proper conduct.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23649029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704775" y="284205"/>
            <a:ext cx="11139672" cy="619022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600" dirty="0" smtClean="0">
                <a:solidFill>
                  <a:schemeClr val="bg1"/>
                </a:solidFill>
                <a:latin typeface="+mn-lt"/>
                <a:ea typeface="+mn-ea"/>
                <a:cs typeface="+mn-cs"/>
              </a:rPr>
              <a:t>3. </a:t>
            </a:r>
            <a:r>
              <a:rPr lang="en-US" altLang="zh-CN" sz="3600" dirty="0" err="1" smtClean="0">
                <a:solidFill>
                  <a:schemeClr val="bg1"/>
                </a:solidFill>
                <a:latin typeface="+mn-lt"/>
                <a:ea typeface="+mn-ea"/>
                <a:cs typeface="+mn-cs"/>
              </a:rPr>
              <a:t>Kṣānti</a:t>
            </a:r>
            <a:r>
              <a:rPr lang="en-US" altLang="zh-CN" sz="3600" dirty="0" smtClean="0">
                <a:solidFill>
                  <a:schemeClr val="bg1"/>
                </a:solidFill>
                <a:latin typeface="+mn-lt"/>
                <a:ea typeface="+mn-ea"/>
                <a:cs typeface="+mn-cs"/>
              </a:rPr>
              <a:t> </a:t>
            </a:r>
            <a:r>
              <a:rPr lang="en-US" altLang="zh-CN" sz="3600" dirty="0" err="1">
                <a:solidFill>
                  <a:schemeClr val="bg1"/>
                </a:solidFill>
                <a:latin typeface="+mn-lt"/>
                <a:ea typeface="+mn-ea"/>
                <a:cs typeface="+mn-cs"/>
              </a:rPr>
              <a:t>pāramitā</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a:solidFill>
                  <a:schemeClr val="bg1"/>
                </a:solidFill>
                <a:latin typeface="+mn-lt"/>
                <a:ea typeface="+mn-ea"/>
                <a:cs typeface="+mn-cs"/>
              </a:rPr>
              <a:t>忍辱</a:t>
            </a:r>
            <a:r>
              <a:rPr lang="zh-CN" altLang="en-US" sz="3600" dirty="0" smtClean="0">
                <a:solidFill>
                  <a:schemeClr val="bg1"/>
                </a:solidFill>
                <a:latin typeface="+mn-lt"/>
                <a:ea typeface="+mn-ea"/>
                <a:cs typeface="+mn-cs"/>
              </a:rPr>
              <a:t>波羅蜜</a:t>
            </a:r>
            <a:r>
              <a:rPr lang="en-US" altLang="zh-CN" sz="3600" dirty="0" smtClean="0">
                <a:solidFill>
                  <a:schemeClr val="bg1"/>
                </a:solidFill>
                <a:latin typeface="+mn-lt"/>
                <a:ea typeface="+mn-ea"/>
                <a:cs typeface="+mn-cs"/>
              </a:rPr>
              <a:t>)</a:t>
            </a:r>
            <a:r>
              <a:rPr lang="hi-IN"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patience, tolerance, </a:t>
            </a:r>
            <a:r>
              <a:rPr lang="en-US" altLang="zh-CN" sz="3600" dirty="0" smtClean="0">
                <a:solidFill>
                  <a:schemeClr val="bg1"/>
                </a:solidFill>
                <a:latin typeface="+mn-lt"/>
                <a:ea typeface="+mn-ea"/>
                <a:cs typeface="+mn-cs"/>
              </a:rPr>
              <a:t>					forbearance</a:t>
            </a:r>
            <a:r>
              <a:rPr lang="en-US" altLang="zh-CN" sz="3600" dirty="0">
                <a:solidFill>
                  <a:schemeClr val="bg1"/>
                </a:solidFill>
                <a:latin typeface="+mn-lt"/>
                <a:ea typeface="+mn-ea"/>
                <a:cs typeface="+mn-cs"/>
              </a:rPr>
              <a:t>, acceptance, </a:t>
            </a:r>
            <a:r>
              <a:rPr lang="en-US" altLang="zh-CN" sz="3600" dirty="0" smtClean="0">
                <a:solidFill>
                  <a:schemeClr val="bg1"/>
                </a:solidFill>
                <a:latin typeface="+mn-lt"/>
                <a:ea typeface="+mn-ea"/>
                <a:cs typeface="+mn-cs"/>
              </a:rPr>
              <a:t>endurance.</a:t>
            </a:r>
          </a:p>
          <a:p>
            <a:pPr>
              <a:lnSpc>
                <a:spcPct val="120000"/>
              </a:lnSpc>
              <a:spcAft>
                <a:spcPts val="1800"/>
              </a:spcAft>
            </a:pPr>
            <a:r>
              <a:rPr lang="en-US" altLang="zh-CN" sz="3600" dirty="0" smtClean="0">
                <a:solidFill>
                  <a:schemeClr val="bg1"/>
                </a:solidFill>
                <a:latin typeface="+mn-lt"/>
                <a:ea typeface="+mn-ea"/>
                <a:cs typeface="+mn-cs"/>
              </a:rPr>
              <a:t>4. </a:t>
            </a:r>
            <a:r>
              <a:rPr lang="en-US" altLang="zh-CN" sz="3600" dirty="0" err="1" smtClean="0">
                <a:solidFill>
                  <a:schemeClr val="bg1"/>
                </a:solidFill>
                <a:latin typeface="+mn-lt"/>
                <a:ea typeface="+mn-ea"/>
                <a:cs typeface="+mn-cs"/>
              </a:rPr>
              <a:t>Vīrya</a:t>
            </a:r>
            <a:r>
              <a:rPr lang="en-US" altLang="zh-CN" sz="3600" dirty="0" smtClean="0">
                <a:solidFill>
                  <a:schemeClr val="bg1"/>
                </a:solidFill>
                <a:latin typeface="+mn-lt"/>
                <a:ea typeface="+mn-ea"/>
                <a:cs typeface="+mn-cs"/>
              </a:rPr>
              <a:t> </a:t>
            </a:r>
            <a:r>
              <a:rPr lang="en-US" altLang="zh-CN" sz="3600" dirty="0" err="1">
                <a:solidFill>
                  <a:schemeClr val="bg1"/>
                </a:solidFill>
                <a:latin typeface="+mn-lt"/>
                <a:ea typeface="+mn-ea"/>
                <a:cs typeface="+mn-cs"/>
              </a:rPr>
              <a:t>pāramitā</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a:solidFill>
                  <a:schemeClr val="bg1"/>
                </a:solidFill>
                <a:latin typeface="+mn-lt"/>
                <a:ea typeface="+mn-ea"/>
                <a:cs typeface="+mn-cs"/>
              </a:rPr>
              <a:t>精進</a:t>
            </a:r>
            <a:r>
              <a:rPr lang="zh-CN" altLang="en-US" sz="3600" dirty="0" smtClean="0">
                <a:solidFill>
                  <a:schemeClr val="bg1"/>
                </a:solidFill>
                <a:latin typeface="+mn-lt"/>
                <a:ea typeface="+mn-ea"/>
                <a:cs typeface="+mn-cs"/>
              </a:rPr>
              <a:t>波羅蜜</a:t>
            </a:r>
            <a:r>
              <a:rPr lang="hi-IN"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energy, diligence, vigor, </a:t>
            </a:r>
            <a:r>
              <a:rPr lang="en-US" altLang="zh-CN" sz="3600" dirty="0" smtClean="0">
                <a:solidFill>
                  <a:schemeClr val="bg1"/>
                </a:solidFill>
                <a:latin typeface="+mn-lt"/>
                <a:ea typeface="+mn-ea"/>
                <a:cs typeface="+mn-cs"/>
              </a:rPr>
              <a:t>							effort.</a:t>
            </a:r>
          </a:p>
          <a:p>
            <a:pPr>
              <a:lnSpc>
                <a:spcPct val="120000"/>
              </a:lnSpc>
              <a:spcAft>
                <a:spcPts val="1800"/>
              </a:spcAft>
            </a:pPr>
            <a:r>
              <a:rPr lang="en-US" altLang="zh-CN" sz="3600" dirty="0" smtClean="0">
                <a:solidFill>
                  <a:schemeClr val="bg1"/>
                </a:solidFill>
                <a:latin typeface="+mn-lt"/>
                <a:ea typeface="+mn-ea"/>
                <a:cs typeface="+mn-cs"/>
              </a:rPr>
              <a:t>5. </a:t>
            </a:r>
            <a:r>
              <a:rPr lang="en-US" altLang="zh-CN" sz="3600" dirty="0" err="1" smtClean="0">
                <a:solidFill>
                  <a:schemeClr val="bg1"/>
                </a:solidFill>
                <a:latin typeface="+mn-lt"/>
                <a:ea typeface="+mn-ea"/>
                <a:cs typeface="+mn-cs"/>
              </a:rPr>
              <a:t>Dhyāna</a:t>
            </a:r>
            <a:r>
              <a:rPr lang="en-US" altLang="zh-CN" sz="3600" dirty="0" smtClean="0">
                <a:solidFill>
                  <a:schemeClr val="bg1"/>
                </a:solidFill>
                <a:latin typeface="+mn-lt"/>
                <a:ea typeface="+mn-ea"/>
                <a:cs typeface="+mn-cs"/>
              </a:rPr>
              <a:t> </a:t>
            </a:r>
            <a:r>
              <a:rPr lang="en-US" altLang="zh-CN" sz="3600" dirty="0" err="1">
                <a:solidFill>
                  <a:schemeClr val="bg1"/>
                </a:solidFill>
                <a:latin typeface="+mn-lt"/>
                <a:ea typeface="+mn-ea"/>
                <a:cs typeface="+mn-cs"/>
              </a:rPr>
              <a:t>pāramitā</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a:solidFill>
                  <a:schemeClr val="bg1"/>
                </a:solidFill>
                <a:latin typeface="+mn-lt"/>
                <a:ea typeface="+mn-ea"/>
                <a:cs typeface="+mn-cs"/>
              </a:rPr>
              <a:t>禪定</a:t>
            </a:r>
            <a:r>
              <a:rPr lang="zh-CN" altLang="en-US" sz="3600" dirty="0" smtClean="0">
                <a:solidFill>
                  <a:schemeClr val="bg1"/>
                </a:solidFill>
                <a:latin typeface="+mn-lt"/>
                <a:ea typeface="+mn-ea"/>
                <a:cs typeface="+mn-cs"/>
              </a:rPr>
              <a:t>波羅蜜</a:t>
            </a:r>
            <a:r>
              <a:rPr lang="en-US" altLang="zh-CN" sz="3600" dirty="0" smtClean="0">
                <a:solidFill>
                  <a:schemeClr val="bg1"/>
                </a:solidFill>
                <a:latin typeface="+mn-lt"/>
                <a:ea typeface="+mn-ea"/>
                <a:cs typeface="+mn-cs"/>
              </a:rPr>
              <a:t>)</a:t>
            </a:r>
            <a:r>
              <a:rPr lang="hi-IN" altLang="zh-CN" sz="3600" dirty="0" smtClean="0">
                <a:solidFill>
                  <a:schemeClr val="bg1"/>
                </a:solidFill>
                <a:latin typeface="+mn-lt"/>
                <a:ea typeface="+mn-ea"/>
                <a:cs typeface="+mn-cs"/>
              </a:rPr>
              <a:t> : </a:t>
            </a:r>
            <a:r>
              <a:rPr lang="en-US" altLang="zh-CN" sz="3600" dirty="0" smtClean="0">
                <a:solidFill>
                  <a:schemeClr val="bg1"/>
                </a:solidFill>
                <a:latin typeface="+mn-lt"/>
                <a:ea typeface="+mn-ea"/>
                <a:cs typeface="+mn-cs"/>
              </a:rPr>
              <a:t>one-pointedness 								concentration.</a:t>
            </a:r>
            <a:endParaRPr lang="en-US" altLang="zh-CN" sz="3600" dirty="0">
              <a:solidFill>
                <a:schemeClr val="bg1"/>
              </a:solidFill>
              <a:latin typeface="+mn-lt"/>
              <a:ea typeface="+mn-ea"/>
              <a:cs typeface="+mn-cs"/>
            </a:endParaRPr>
          </a:p>
          <a:p>
            <a:pPr>
              <a:lnSpc>
                <a:spcPct val="120000"/>
              </a:lnSpc>
            </a:pPr>
            <a:r>
              <a:rPr lang="en-US" altLang="zh-CN" sz="3600" dirty="0" smtClean="0">
                <a:solidFill>
                  <a:schemeClr val="bg1"/>
                </a:solidFill>
                <a:latin typeface="+mn-lt"/>
                <a:ea typeface="+mn-ea"/>
                <a:cs typeface="+mn-cs"/>
              </a:rPr>
              <a:t>6. </a:t>
            </a:r>
            <a:r>
              <a:rPr lang="en-US" altLang="zh-CN" sz="3600" dirty="0" err="1" smtClean="0">
                <a:solidFill>
                  <a:schemeClr val="bg1"/>
                </a:solidFill>
                <a:latin typeface="+mn-lt"/>
                <a:ea typeface="+mn-ea"/>
                <a:cs typeface="+mn-cs"/>
              </a:rPr>
              <a:t>Prajñā</a:t>
            </a:r>
            <a:r>
              <a:rPr lang="en-US" altLang="zh-CN" sz="3600" dirty="0" smtClean="0">
                <a:solidFill>
                  <a:schemeClr val="bg1"/>
                </a:solidFill>
                <a:latin typeface="+mn-lt"/>
                <a:ea typeface="+mn-ea"/>
                <a:cs typeface="+mn-cs"/>
              </a:rPr>
              <a:t> </a:t>
            </a:r>
            <a:r>
              <a:rPr lang="en-US" altLang="zh-CN" sz="3600" dirty="0" err="1">
                <a:solidFill>
                  <a:schemeClr val="bg1"/>
                </a:solidFill>
                <a:latin typeface="+mn-lt"/>
                <a:ea typeface="+mn-ea"/>
                <a:cs typeface="+mn-cs"/>
              </a:rPr>
              <a:t>pāramitā</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a:solidFill>
                  <a:schemeClr val="bg1"/>
                </a:solidFill>
                <a:latin typeface="+mn-lt"/>
                <a:ea typeface="+mn-ea"/>
                <a:cs typeface="+mn-cs"/>
              </a:rPr>
              <a:t>般若</a:t>
            </a:r>
            <a:r>
              <a:rPr lang="zh-CN" altLang="en-US" sz="3600" dirty="0" smtClean="0">
                <a:solidFill>
                  <a:schemeClr val="bg1"/>
                </a:solidFill>
                <a:latin typeface="+mn-lt"/>
                <a:ea typeface="+mn-ea"/>
                <a:cs typeface="+mn-cs"/>
              </a:rPr>
              <a:t>波羅蜜</a:t>
            </a:r>
            <a:r>
              <a:rPr lang="en-US" altLang="zh-CN" sz="3600" dirty="0" smtClean="0">
                <a:solidFill>
                  <a:schemeClr val="bg1"/>
                </a:solidFill>
                <a:latin typeface="+mn-lt"/>
                <a:ea typeface="+mn-ea"/>
                <a:cs typeface="+mn-cs"/>
              </a:rPr>
              <a:t>)</a:t>
            </a:r>
            <a:r>
              <a:rPr lang="hi-IN" altLang="zh-CN" sz="3600" dirty="0" smtClean="0">
                <a:solidFill>
                  <a:schemeClr val="bg1"/>
                </a:solidFill>
                <a:latin typeface="+mn-lt"/>
                <a:ea typeface="+mn-ea"/>
                <a:cs typeface="+mn-cs"/>
              </a:rPr>
              <a:t> : </a:t>
            </a:r>
            <a:r>
              <a:rPr lang="en-US" altLang="zh-CN" sz="3600" dirty="0">
                <a:solidFill>
                  <a:schemeClr val="bg1"/>
                </a:solidFill>
                <a:latin typeface="+mn-lt"/>
                <a:ea typeface="+mn-ea"/>
                <a:cs typeface="+mn-cs"/>
              </a:rPr>
              <a:t>wisdom, </a:t>
            </a:r>
            <a:r>
              <a:rPr lang="en-US" altLang="zh-CN" sz="3600" dirty="0" smtClean="0">
                <a:solidFill>
                  <a:schemeClr val="bg1"/>
                </a:solidFill>
                <a:latin typeface="+mn-lt"/>
                <a:ea typeface="+mn-ea"/>
                <a:cs typeface="+mn-cs"/>
              </a:rPr>
              <a:t>insight.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6665919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55792" y="67962"/>
            <a:ext cx="11139672" cy="635137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In the </a:t>
            </a:r>
            <a:r>
              <a:rPr lang="en-US" altLang="zh-CN" sz="3600" i="1" dirty="0">
                <a:solidFill>
                  <a:schemeClr val="bg1"/>
                </a:solidFill>
                <a:latin typeface="+mn-lt"/>
                <a:ea typeface="+mn-ea"/>
                <a:cs typeface="+mn-cs"/>
              </a:rPr>
              <a:t>Ten Stages Sutra</a:t>
            </a:r>
            <a:r>
              <a:rPr lang="en-US" altLang="zh-CN" sz="3600" dirty="0">
                <a:solidFill>
                  <a:schemeClr val="bg1"/>
                </a:solidFill>
                <a:latin typeface="+mn-lt"/>
                <a:ea typeface="+mn-ea"/>
                <a:cs typeface="+mn-cs"/>
              </a:rPr>
              <a:t>, four more </a:t>
            </a:r>
            <a:r>
              <a:rPr lang="en-US" altLang="zh-CN" sz="3600" dirty="0" err="1">
                <a:solidFill>
                  <a:schemeClr val="bg1"/>
                </a:solidFill>
                <a:latin typeface="+mn-lt"/>
                <a:ea typeface="+mn-ea"/>
                <a:cs typeface="+mn-cs"/>
              </a:rPr>
              <a:t>pāramitās</a:t>
            </a:r>
            <a:r>
              <a:rPr lang="en-US" altLang="zh-CN" sz="3600" dirty="0">
                <a:solidFill>
                  <a:schemeClr val="bg1"/>
                </a:solidFill>
                <a:latin typeface="+mn-lt"/>
                <a:ea typeface="+mn-ea"/>
                <a:cs typeface="+mn-cs"/>
              </a:rPr>
              <a:t> are listed:</a:t>
            </a:r>
          </a:p>
          <a:p>
            <a:pPr>
              <a:lnSpc>
                <a:spcPct val="120000"/>
              </a:lnSpc>
            </a:pPr>
            <a:endParaRPr lang="en-US" altLang="zh-CN" sz="3600" dirty="0">
              <a:solidFill>
                <a:schemeClr val="bg1"/>
              </a:solidFill>
              <a:latin typeface="+mn-lt"/>
              <a:ea typeface="+mn-ea"/>
              <a:cs typeface="+mn-cs"/>
            </a:endParaRPr>
          </a:p>
          <a:p>
            <a:pPr>
              <a:lnSpc>
                <a:spcPct val="120000"/>
              </a:lnSpc>
              <a:spcAft>
                <a:spcPts val="1800"/>
              </a:spcAft>
            </a:pPr>
            <a:r>
              <a:rPr lang="en-US" altLang="zh-CN" sz="3600" dirty="0" smtClean="0">
                <a:solidFill>
                  <a:schemeClr val="bg1"/>
                </a:solidFill>
                <a:latin typeface="+mn-lt"/>
                <a:ea typeface="+mn-ea"/>
                <a:cs typeface="+mn-cs"/>
              </a:rPr>
              <a:t>7</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Upāya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pāramitā</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a:solidFill>
                  <a:schemeClr val="bg1"/>
                </a:solidFill>
                <a:latin typeface="+mn-lt"/>
                <a:ea typeface="+mn-ea"/>
                <a:cs typeface="+mn-cs"/>
              </a:rPr>
              <a:t>方便</a:t>
            </a:r>
            <a:r>
              <a:rPr lang="zh-CN" altLang="en-US" sz="3600" dirty="0" smtClean="0">
                <a:solidFill>
                  <a:schemeClr val="bg1"/>
                </a:solidFill>
                <a:latin typeface="+mn-lt"/>
                <a:ea typeface="+mn-ea"/>
                <a:cs typeface="+mn-cs"/>
              </a:rPr>
              <a:t>波羅蜜</a:t>
            </a:r>
            <a:r>
              <a:rPr lang="en-US" altLang="zh-CN" sz="3600" dirty="0" smtClean="0">
                <a:solidFill>
                  <a:schemeClr val="bg1"/>
                </a:solidFill>
                <a:latin typeface="+mn-lt"/>
                <a:ea typeface="+mn-ea"/>
                <a:cs typeface="+mn-cs"/>
              </a:rPr>
              <a:t>)</a:t>
            </a:r>
            <a:r>
              <a:rPr lang="hi-IN"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skillful </a:t>
            </a:r>
            <a:r>
              <a:rPr lang="en-US" altLang="zh-CN" sz="3600" dirty="0" smtClean="0">
                <a:solidFill>
                  <a:schemeClr val="bg1"/>
                </a:solidFill>
                <a:latin typeface="+mn-lt"/>
                <a:ea typeface="+mn-ea"/>
                <a:cs typeface="+mn-cs"/>
              </a:rPr>
              <a:t>means.</a:t>
            </a:r>
            <a:endParaRPr lang="zh-CN" altLang="en-US" sz="3600" dirty="0">
              <a:solidFill>
                <a:schemeClr val="bg1"/>
              </a:solidFill>
              <a:latin typeface="+mn-lt"/>
              <a:ea typeface="+mn-ea"/>
              <a:cs typeface="+mn-cs"/>
            </a:endParaRPr>
          </a:p>
          <a:p>
            <a:pPr>
              <a:lnSpc>
                <a:spcPct val="120000"/>
              </a:lnSpc>
              <a:spcAft>
                <a:spcPts val="1800"/>
              </a:spcAft>
            </a:pPr>
            <a:r>
              <a:rPr lang="en-US" altLang="zh-CN" sz="3600" dirty="0" smtClean="0">
                <a:solidFill>
                  <a:schemeClr val="bg1"/>
                </a:solidFill>
                <a:latin typeface="+mn-lt"/>
                <a:ea typeface="+mn-ea"/>
                <a:cs typeface="+mn-cs"/>
              </a:rPr>
              <a:t>8</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Praṇidhāna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pāramitā</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a:solidFill>
                  <a:schemeClr val="bg1"/>
                </a:solidFill>
                <a:latin typeface="+mn-lt"/>
                <a:ea typeface="+mn-ea"/>
                <a:cs typeface="+mn-cs"/>
              </a:rPr>
              <a:t>願</a:t>
            </a:r>
            <a:r>
              <a:rPr lang="zh-CN" altLang="en-US" sz="3600" dirty="0" smtClean="0">
                <a:solidFill>
                  <a:schemeClr val="bg1"/>
                </a:solidFill>
                <a:latin typeface="+mn-lt"/>
                <a:ea typeface="+mn-ea"/>
                <a:cs typeface="+mn-cs"/>
              </a:rPr>
              <a:t>波羅蜜</a:t>
            </a:r>
            <a:r>
              <a:rPr lang="en-US" altLang="zh-CN" sz="3600" dirty="0" smtClean="0">
                <a:solidFill>
                  <a:schemeClr val="bg1"/>
                </a:solidFill>
                <a:latin typeface="+mn-lt"/>
                <a:ea typeface="+mn-ea"/>
                <a:cs typeface="+mn-cs"/>
              </a:rPr>
              <a:t>)</a:t>
            </a:r>
            <a:r>
              <a:rPr lang="hi-IN"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vow, resolution, </a:t>
            </a:r>
            <a:r>
              <a:rPr lang="en-US" altLang="zh-CN" sz="3600" dirty="0" smtClean="0">
                <a:solidFill>
                  <a:schemeClr val="bg1"/>
                </a:solidFill>
                <a:latin typeface="+mn-lt"/>
                <a:ea typeface="+mn-ea"/>
                <a:cs typeface="+mn-cs"/>
              </a:rPr>
              <a:t>						aspiration</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determination.</a:t>
            </a:r>
            <a:endParaRPr lang="zh-CN" altLang="en-US" sz="3600" dirty="0">
              <a:solidFill>
                <a:schemeClr val="bg1"/>
              </a:solidFill>
              <a:latin typeface="+mn-lt"/>
              <a:ea typeface="+mn-ea"/>
              <a:cs typeface="+mn-cs"/>
            </a:endParaRPr>
          </a:p>
          <a:p>
            <a:pPr>
              <a:lnSpc>
                <a:spcPct val="120000"/>
              </a:lnSpc>
              <a:spcAft>
                <a:spcPts val="1800"/>
              </a:spcAft>
            </a:pPr>
            <a:r>
              <a:rPr lang="en-US" altLang="zh-CN" sz="3600" dirty="0" smtClean="0">
                <a:solidFill>
                  <a:schemeClr val="bg1"/>
                </a:solidFill>
                <a:latin typeface="+mn-lt"/>
                <a:ea typeface="+mn-ea"/>
                <a:cs typeface="+mn-cs"/>
              </a:rPr>
              <a:t>9</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Bala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pāramitā</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a:solidFill>
                  <a:schemeClr val="bg1"/>
                </a:solidFill>
                <a:latin typeface="+mn-lt"/>
                <a:ea typeface="+mn-ea"/>
                <a:cs typeface="+mn-cs"/>
              </a:rPr>
              <a:t>力</a:t>
            </a:r>
            <a:r>
              <a:rPr lang="zh-CN" altLang="en-US" sz="3600" dirty="0" smtClean="0">
                <a:solidFill>
                  <a:schemeClr val="bg1"/>
                </a:solidFill>
                <a:latin typeface="+mn-lt"/>
                <a:ea typeface="+mn-ea"/>
                <a:cs typeface="+mn-cs"/>
              </a:rPr>
              <a:t>波羅蜜</a:t>
            </a:r>
            <a:r>
              <a:rPr lang="en-US" altLang="zh-CN" sz="3600" dirty="0" smtClean="0">
                <a:solidFill>
                  <a:schemeClr val="bg1"/>
                </a:solidFill>
                <a:latin typeface="+mn-lt"/>
                <a:ea typeface="+mn-ea"/>
                <a:cs typeface="+mn-cs"/>
              </a:rPr>
              <a:t>)</a:t>
            </a:r>
            <a:r>
              <a:rPr lang="hi-IN"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spiritual </a:t>
            </a:r>
            <a:r>
              <a:rPr lang="en-US" altLang="zh-CN" sz="3600" dirty="0" smtClean="0">
                <a:solidFill>
                  <a:schemeClr val="bg1"/>
                </a:solidFill>
                <a:latin typeface="+mn-lt"/>
                <a:ea typeface="+mn-ea"/>
                <a:cs typeface="+mn-cs"/>
              </a:rPr>
              <a:t>power.</a:t>
            </a:r>
            <a:endParaRPr lang="zh-CN" altLang="en-US" sz="3600" dirty="0">
              <a:solidFill>
                <a:schemeClr val="bg1"/>
              </a:solidFill>
              <a:latin typeface="+mn-lt"/>
              <a:ea typeface="+mn-ea"/>
              <a:cs typeface="+mn-cs"/>
            </a:endParaRPr>
          </a:p>
          <a:p>
            <a:pPr>
              <a:lnSpc>
                <a:spcPct val="120000"/>
              </a:lnSpc>
            </a:pPr>
            <a:r>
              <a:rPr lang="en-US" altLang="zh-CN" sz="3600" dirty="0" smtClean="0">
                <a:solidFill>
                  <a:schemeClr val="bg1"/>
                </a:solidFill>
                <a:latin typeface="+mn-lt"/>
                <a:ea typeface="+mn-ea"/>
                <a:cs typeface="+mn-cs"/>
              </a:rPr>
              <a:t>10</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Jñāna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pāramitā</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a:solidFill>
                  <a:schemeClr val="bg1"/>
                </a:solidFill>
                <a:latin typeface="+mn-lt"/>
                <a:ea typeface="+mn-ea"/>
                <a:cs typeface="+mn-cs"/>
              </a:rPr>
              <a:t>智</a:t>
            </a:r>
            <a:r>
              <a:rPr lang="zh-CN" altLang="en-US" sz="3600" dirty="0" smtClean="0">
                <a:solidFill>
                  <a:schemeClr val="bg1"/>
                </a:solidFill>
                <a:latin typeface="+mn-lt"/>
                <a:ea typeface="+mn-ea"/>
                <a:cs typeface="+mn-cs"/>
              </a:rPr>
              <a:t>波羅蜜</a:t>
            </a:r>
            <a:r>
              <a:rPr lang="en-US" altLang="zh-CN" sz="3600" dirty="0" smtClean="0">
                <a:solidFill>
                  <a:schemeClr val="bg1"/>
                </a:solidFill>
                <a:latin typeface="+mn-lt"/>
                <a:ea typeface="+mn-ea"/>
                <a:cs typeface="+mn-cs"/>
              </a:rPr>
              <a:t>)</a:t>
            </a:r>
            <a:r>
              <a:rPr lang="hi-IN" altLang="zh-CN" sz="3600"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knowledge.</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42741542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605921" y="1618736"/>
            <a:ext cx="11442940" cy="453287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3200" dirty="0">
                <a:solidFill>
                  <a:schemeClr val="bg1"/>
                </a:solidFill>
                <a:latin typeface="+mn-lt"/>
                <a:ea typeface="+mn-ea"/>
                <a:cs typeface="+mn-cs"/>
              </a:rPr>
              <a:t>The fifty-two stages </a:t>
            </a:r>
            <a:r>
              <a:rPr lang="en-US" altLang="zh-CN" sz="3200" dirty="0" smtClean="0">
                <a:solidFill>
                  <a:schemeClr val="bg1"/>
                </a:solidFill>
                <a:latin typeface="+mn-lt"/>
                <a:ea typeface="+mn-ea"/>
                <a:cs typeface="+mn-cs"/>
              </a:rPr>
              <a:t>of Bodhisattva practice are </a:t>
            </a:r>
            <a:r>
              <a:rPr lang="en-US" altLang="zh-CN" sz="3200" dirty="0">
                <a:solidFill>
                  <a:schemeClr val="bg1"/>
                </a:solidFill>
                <a:latin typeface="+mn-lt"/>
                <a:ea typeface="+mn-ea"/>
                <a:cs typeface="+mn-cs"/>
              </a:rPr>
              <a:t>enumerated in the </a:t>
            </a:r>
            <a:r>
              <a:rPr lang="en-US" altLang="zh-CN" sz="3200" i="1" dirty="0">
                <a:solidFill>
                  <a:schemeClr val="bg1"/>
                </a:solidFill>
                <a:latin typeface="+mn-lt"/>
                <a:ea typeface="+mn-ea"/>
                <a:cs typeface="+mn-cs"/>
              </a:rPr>
              <a:t>Jeweled Necklace Sutra </a:t>
            </a:r>
            <a:r>
              <a:rPr lang="en-US" altLang="zh-CN" sz="3200" dirty="0" smtClean="0">
                <a:solidFill>
                  <a:schemeClr val="bg1"/>
                </a:solidFill>
                <a:latin typeface="+mn-lt"/>
                <a:ea typeface="+mn-ea"/>
                <a:cs typeface="+mn-cs"/>
              </a:rPr>
              <a:t>(</a:t>
            </a:r>
            <a:r>
              <a:rPr lang="zh-TW" altLang="en-US" sz="3200" dirty="0">
                <a:solidFill>
                  <a:schemeClr val="bg1"/>
                </a:solidFill>
                <a:latin typeface="+mn-lt"/>
                <a:ea typeface="+mn-ea"/>
                <a:cs typeface="+mn-cs"/>
              </a:rPr>
              <a:t>菩薩瓔珞本業經</a:t>
            </a:r>
            <a:r>
              <a:rPr lang="en-US" altLang="zh-CN" sz="3200" dirty="0" smtClean="0">
                <a:solidFill>
                  <a:schemeClr val="bg1"/>
                </a:solidFill>
                <a:latin typeface="+mn-lt"/>
                <a:ea typeface="+mn-ea"/>
                <a:cs typeface="+mn-cs"/>
              </a:rPr>
              <a:t>) and </a:t>
            </a:r>
            <a:r>
              <a:rPr lang="en-US" altLang="zh-CN" sz="3200" dirty="0">
                <a:solidFill>
                  <a:schemeClr val="bg1"/>
                </a:solidFill>
                <a:latin typeface="+mn-lt"/>
                <a:ea typeface="+mn-ea"/>
                <a:cs typeface="+mn-cs"/>
              </a:rPr>
              <a:t>consist of ten stages of faith, ten stages of security, ten stages of practice, ten stages of devotion, ten stages of development, the stage of near-perfect enlightenment, and the stage of perfect enlightenment.</a:t>
            </a:r>
          </a:p>
        </p:txBody>
      </p:sp>
      <p:sp>
        <p:nvSpPr>
          <p:cNvPr id="6" name="標題 5"/>
          <p:cNvSpPr txBox="1">
            <a:spLocks/>
          </p:cNvSpPr>
          <p:nvPr/>
        </p:nvSpPr>
        <p:spPr>
          <a:xfrm>
            <a:off x="1002576" y="223444"/>
            <a:ext cx="9390228" cy="146943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b="1" u="sng" dirty="0" smtClean="0">
                <a:solidFill>
                  <a:schemeClr val="bg1"/>
                </a:solidFill>
                <a:latin typeface="+mn-lt"/>
                <a:ea typeface="+mn-ea"/>
                <a:cs typeface="+mn-cs"/>
              </a:rPr>
              <a:t>Fifty-two </a:t>
            </a:r>
            <a:r>
              <a:rPr lang="en-US" altLang="zh-CN" sz="4000" b="1" u="sng" dirty="0">
                <a:solidFill>
                  <a:schemeClr val="bg1"/>
                </a:solidFill>
                <a:latin typeface="+mn-lt"/>
                <a:ea typeface="+mn-ea"/>
                <a:cs typeface="+mn-cs"/>
              </a:rPr>
              <a:t>Stages of </a:t>
            </a:r>
            <a:r>
              <a:rPr lang="en-US" altLang="zh-CN" sz="4000" b="1" u="sng" dirty="0" smtClean="0">
                <a:solidFill>
                  <a:schemeClr val="bg1"/>
                </a:solidFill>
                <a:latin typeface="+mn-lt"/>
                <a:ea typeface="+mn-ea"/>
                <a:cs typeface="+mn-cs"/>
              </a:rPr>
              <a:t>Bodhisattva</a:t>
            </a:r>
            <a:endParaRPr lang="en-US" altLang="zh-CN" sz="4000" dirty="0" smtClean="0">
              <a:solidFill>
                <a:schemeClr val="bg1"/>
              </a:solidFill>
              <a:latin typeface="+mn-lt"/>
              <a:ea typeface="+mn-ea"/>
              <a:cs typeface="+mn-cs"/>
            </a:endParaRPr>
          </a:p>
        </p:txBody>
      </p:sp>
    </p:spTree>
    <p:extLst>
      <p:ext uri="{BB962C8B-B14F-4D97-AF65-F5344CB8AC3E}">
        <p14:creationId xmlns:p14="http://schemas.microsoft.com/office/powerpoint/2010/main" val="4026302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657968" y="418603"/>
            <a:ext cx="11139672" cy="609958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2800" dirty="0">
                <a:solidFill>
                  <a:schemeClr val="bg1"/>
                </a:solidFill>
                <a:latin typeface="+mn-lt"/>
                <a:ea typeface="+mn-ea"/>
                <a:cs typeface="+mn-cs"/>
              </a:rPr>
              <a:t>1</a:t>
            </a:r>
            <a:r>
              <a:rPr lang="en-US" altLang="zh-CN" sz="2800" dirty="0" smtClean="0">
                <a:solidFill>
                  <a:schemeClr val="bg1"/>
                </a:solidFill>
                <a:latin typeface="+mn-lt"/>
                <a:ea typeface="+mn-ea"/>
                <a:cs typeface="+mn-cs"/>
              </a:rPr>
              <a:t>. </a:t>
            </a:r>
            <a:r>
              <a:rPr lang="en-US" altLang="zh-CN" sz="2800" b="1" u="sng" dirty="0" smtClean="0">
                <a:solidFill>
                  <a:schemeClr val="bg1"/>
                </a:solidFill>
                <a:latin typeface="+mn-lt"/>
                <a:ea typeface="+mn-ea"/>
                <a:cs typeface="+mn-cs"/>
              </a:rPr>
              <a:t>10 </a:t>
            </a:r>
            <a:r>
              <a:rPr lang="en-US" altLang="zh-CN" sz="2800" b="1" u="sng" dirty="0">
                <a:solidFill>
                  <a:schemeClr val="bg1"/>
                </a:solidFill>
                <a:latin typeface="+mn-lt"/>
                <a:ea typeface="+mn-ea"/>
                <a:cs typeface="+mn-cs"/>
              </a:rPr>
              <a:t>Stages of </a:t>
            </a:r>
            <a:r>
              <a:rPr lang="en-US" altLang="zh-CN" sz="2800" b="1" u="sng" dirty="0" smtClean="0">
                <a:solidFill>
                  <a:schemeClr val="bg1"/>
                </a:solidFill>
                <a:latin typeface="+mn-lt"/>
                <a:ea typeface="+mn-ea"/>
                <a:cs typeface="+mn-cs"/>
              </a:rPr>
              <a:t>Faith</a:t>
            </a:r>
            <a:r>
              <a:rPr lang="en-US" altLang="zh-CN" sz="2800" dirty="0" smtClean="0">
                <a:solidFill>
                  <a:schemeClr val="bg1"/>
                </a:solidFill>
                <a:latin typeface="+mn-lt"/>
                <a:ea typeface="+mn-ea"/>
                <a:cs typeface="+mn-cs"/>
              </a:rPr>
              <a:t> (</a:t>
            </a:r>
            <a:r>
              <a:rPr lang="zh-CN" altLang="en-US" sz="2800" dirty="0" smtClean="0">
                <a:solidFill>
                  <a:schemeClr val="bg1"/>
                </a:solidFill>
                <a:latin typeface="+mn-lt"/>
                <a:ea typeface="+mn-ea"/>
                <a:cs typeface="+mn-cs"/>
              </a:rPr>
              <a:t>十信</a:t>
            </a:r>
            <a:r>
              <a:rPr lang="en-US" altLang="zh-CN" sz="2800" dirty="0" smtClean="0">
                <a:solidFill>
                  <a:schemeClr val="bg1"/>
                </a:solidFill>
                <a:latin typeface="+mn-lt"/>
                <a:ea typeface="+mn-ea"/>
                <a:cs typeface="+mn-cs"/>
              </a:rPr>
              <a:t>)</a:t>
            </a:r>
            <a:endParaRPr lang="en-US" altLang="zh-CN" sz="2800" dirty="0">
              <a:solidFill>
                <a:schemeClr val="bg1"/>
              </a:solidFill>
              <a:latin typeface="+mn-lt"/>
              <a:ea typeface="+mn-ea"/>
              <a:cs typeface="+mn-cs"/>
            </a:endParaRPr>
          </a:p>
          <a:p>
            <a:pPr>
              <a:lnSpc>
                <a:spcPct val="120000"/>
              </a:lnSpc>
            </a:pPr>
            <a:r>
              <a:rPr lang="en-US" altLang="zh-CN" sz="2800" dirty="0">
                <a:solidFill>
                  <a:schemeClr val="bg1"/>
                </a:solidFill>
                <a:latin typeface="+mn-lt"/>
                <a:ea typeface="+mn-ea"/>
                <a:cs typeface="+mn-cs"/>
              </a:rPr>
              <a:t>1.1 Arousing pure </a:t>
            </a:r>
            <a:r>
              <a:rPr lang="en-US" altLang="zh-CN" sz="2800" dirty="0" smtClean="0">
                <a:solidFill>
                  <a:schemeClr val="bg1"/>
                </a:solidFill>
                <a:latin typeface="+mn-lt"/>
                <a:ea typeface="+mn-ea"/>
                <a:cs typeface="+mn-cs"/>
              </a:rPr>
              <a:t>faith (</a:t>
            </a:r>
            <a:r>
              <a:rPr lang="zh-CN" altLang="en-US" sz="2800" dirty="0" smtClean="0">
                <a:solidFill>
                  <a:schemeClr val="bg1"/>
                </a:solidFill>
                <a:latin typeface="+mn-lt"/>
                <a:ea typeface="+mn-ea"/>
                <a:cs typeface="+mn-cs"/>
              </a:rPr>
              <a:t>信心</a:t>
            </a:r>
            <a:r>
              <a:rPr lang="en-US" altLang="zh-CN" sz="2800" dirty="0" smtClean="0">
                <a:solidFill>
                  <a:schemeClr val="bg1"/>
                </a:solidFill>
                <a:latin typeface="+mn-lt"/>
                <a:ea typeface="+mn-ea"/>
                <a:cs typeface="+mn-cs"/>
              </a:rPr>
              <a:t>)</a:t>
            </a:r>
            <a:endParaRPr lang="en-US" altLang="zh-CN" sz="2800" dirty="0">
              <a:solidFill>
                <a:schemeClr val="bg1"/>
              </a:solidFill>
              <a:latin typeface="+mn-lt"/>
              <a:ea typeface="+mn-ea"/>
              <a:cs typeface="+mn-cs"/>
            </a:endParaRPr>
          </a:p>
          <a:p>
            <a:pPr>
              <a:lnSpc>
                <a:spcPct val="120000"/>
              </a:lnSpc>
            </a:pPr>
            <a:r>
              <a:rPr lang="en-US" altLang="zh-CN" sz="2800" dirty="0">
                <a:solidFill>
                  <a:schemeClr val="bg1"/>
                </a:solidFill>
                <a:latin typeface="+mn-lt"/>
                <a:ea typeface="+mn-ea"/>
                <a:cs typeface="+mn-cs"/>
              </a:rPr>
              <a:t>1.2 </a:t>
            </a:r>
            <a:r>
              <a:rPr lang="en-US" altLang="zh-CN" sz="2800" dirty="0" smtClean="0">
                <a:solidFill>
                  <a:schemeClr val="bg1"/>
                </a:solidFill>
                <a:latin typeface="+mn-lt"/>
                <a:ea typeface="+mn-ea"/>
                <a:cs typeface="+mn-cs"/>
              </a:rPr>
              <a:t>Ever-mindfulness </a:t>
            </a:r>
            <a:r>
              <a:rPr lang="en-US" altLang="zh-CN" sz="2800" dirty="0" smtClean="0">
                <a:solidFill>
                  <a:schemeClr val="bg1"/>
                </a:solidFill>
              </a:rPr>
              <a:t>(</a:t>
            </a:r>
            <a:r>
              <a:rPr lang="zh-CN" altLang="en-US" sz="2800" dirty="0" smtClean="0">
                <a:solidFill>
                  <a:schemeClr val="bg1"/>
                </a:solidFill>
              </a:rPr>
              <a:t>念心</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20000"/>
              </a:lnSpc>
            </a:pPr>
            <a:r>
              <a:rPr lang="en-US" altLang="zh-CN" sz="2800" dirty="0">
                <a:solidFill>
                  <a:schemeClr val="bg1"/>
                </a:solidFill>
                <a:latin typeface="+mn-lt"/>
                <a:ea typeface="+mn-ea"/>
                <a:cs typeface="+mn-cs"/>
              </a:rPr>
              <a:t>1.3 </a:t>
            </a:r>
            <a:r>
              <a:rPr lang="en-US" altLang="zh-CN" sz="2800" dirty="0" smtClean="0">
                <a:solidFill>
                  <a:schemeClr val="bg1"/>
                </a:solidFill>
                <a:latin typeface="+mn-lt"/>
                <a:ea typeface="+mn-ea"/>
                <a:cs typeface="+mn-cs"/>
              </a:rPr>
              <a:t>Assiduousness </a:t>
            </a:r>
            <a:r>
              <a:rPr lang="en-US" altLang="zh-CN" sz="2800" dirty="0" smtClean="0">
                <a:solidFill>
                  <a:schemeClr val="bg1"/>
                </a:solidFill>
              </a:rPr>
              <a:t>(</a:t>
            </a:r>
            <a:r>
              <a:rPr lang="zh-CN" altLang="en-US" sz="2800" dirty="0" smtClean="0">
                <a:solidFill>
                  <a:schemeClr val="bg1"/>
                </a:solidFill>
              </a:rPr>
              <a:t>精進心</a:t>
            </a:r>
            <a:r>
              <a:rPr lang="en-US" altLang="zh-CN" sz="2800" dirty="0">
                <a:solidFill>
                  <a:schemeClr val="bg1"/>
                </a:solidFill>
              </a:rPr>
              <a:t>)</a:t>
            </a:r>
            <a:endParaRPr lang="en-US" altLang="zh-CN" sz="2800" dirty="0">
              <a:solidFill>
                <a:schemeClr val="bg1"/>
              </a:solidFill>
              <a:latin typeface="+mn-lt"/>
              <a:ea typeface="+mn-ea"/>
              <a:cs typeface="+mn-cs"/>
            </a:endParaRPr>
          </a:p>
          <a:p>
            <a:pPr>
              <a:lnSpc>
                <a:spcPct val="120000"/>
              </a:lnSpc>
            </a:pPr>
            <a:r>
              <a:rPr lang="en-US" altLang="zh-CN" sz="2800" dirty="0">
                <a:solidFill>
                  <a:schemeClr val="bg1"/>
                </a:solidFill>
                <a:latin typeface="+mn-lt"/>
                <a:ea typeface="+mn-ea"/>
                <a:cs typeface="+mn-cs"/>
              </a:rPr>
              <a:t>1.4 Wisdom </a:t>
            </a:r>
            <a:r>
              <a:rPr lang="en-US" altLang="zh-CN" sz="2800" dirty="0">
                <a:solidFill>
                  <a:schemeClr val="bg1"/>
                </a:solidFill>
              </a:rPr>
              <a:t>(</a:t>
            </a:r>
            <a:r>
              <a:rPr lang="zh-CN" altLang="en-US" sz="2800" dirty="0">
                <a:solidFill>
                  <a:schemeClr val="bg1"/>
                </a:solidFill>
              </a:rPr>
              <a:t>慧心</a:t>
            </a:r>
            <a:r>
              <a:rPr lang="en-US" altLang="zh-CN" sz="2800" dirty="0">
                <a:solidFill>
                  <a:schemeClr val="bg1"/>
                </a:solidFill>
              </a:rPr>
              <a:t>)</a:t>
            </a:r>
            <a:endParaRPr lang="en-US" altLang="zh-CN" sz="2800" dirty="0">
              <a:solidFill>
                <a:schemeClr val="bg1"/>
              </a:solidFill>
              <a:latin typeface="+mn-lt"/>
              <a:ea typeface="+mn-ea"/>
              <a:cs typeface="+mn-cs"/>
            </a:endParaRPr>
          </a:p>
          <a:p>
            <a:pPr>
              <a:lnSpc>
                <a:spcPct val="120000"/>
              </a:lnSpc>
            </a:pPr>
            <a:r>
              <a:rPr lang="en-US" altLang="zh-CN" sz="2800" dirty="0" smtClean="0">
                <a:solidFill>
                  <a:schemeClr val="bg1"/>
                </a:solidFill>
                <a:latin typeface="+mn-lt"/>
                <a:ea typeface="+mn-ea"/>
                <a:cs typeface="+mn-cs"/>
              </a:rPr>
              <a:t>1.5 Concentration </a:t>
            </a:r>
            <a:r>
              <a:rPr lang="en-US" altLang="zh-CN" sz="2800" dirty="0">
                <a:solidFill>
                  <a:schemeClr val="bg1"/>
                </a:solidFill>
              </a:rPr>
              <a:t>(</a:t>
            </a:r>
            <a:r>
              <a:rPr lang="zh-CN" altLang="en-US" sz="2800" dirty="0">
                <a:solidFill>
                  <a:schemeClr val="bg1"/>
                </a:solidFill>
              </a:rPr>
              <a:t>定心</a:t>
            </a:r>
            <a:r>
              <a:rPr lang="en-US" altLang="zh-CN" sz="2800" dirty="0">
                <a:solidFill>
                  <a:schemeClr val="bg1"/>
                </a:solidFill>
              </a:rPr>
              <a:t>)</a:t>
            </a:r>
            <a:endParaRPr lang="en-US" altLang="zh-CN" sz="2800" dirty="0">
              <a:solidFill>
                <a:schemeClr val="bg1"/>
              </a:solidFill>
              <a:latin typeface="+mn-lt"/>
              <a:ea typeface="+mn-ea"/>
              <a:cs typeface="+mn-cs"/>
            </a:endParaRPr>
          </a:p>
          <a:p>
            <a:pPr>
              <a:lnSpc>
                <a:spcPct val="120000"/>
              </a:lnSpc>
            </a:pPr>
            <a:r>
              <a:rPr lang="en-US" altLang="zh-CN" sz="2800" dirty="0" smtClean="0">
                <a:solidFill>
                  <a:schemeClr val="bg1"/>
                </a:solidFill>
                <a:latin typeface="+mn-lt"/>
                <a:ea typeface="+mn-ea"/>
                <a:cs typeface="+mn-cs"/>
              </a:rPr>
              <a:t>1.6 </a:t>
            </a:r>
            <a:r>
              <a:rPr lang="en-US" altLang="zh-CN" sz="2800" dirty="0">
                <a:solidFill>
                  <a:schemeClr val="bg1"/>
                </a:solidFill>
                <a:latin typeface="+mn-lt"/>
                <a:ea typeface="+mn-ea"/>
                <a:cs typeface="+mn-cs"/>
              </a:rPr>
              <a:t>Discarding attachment </a:t>
            </a:r>
            <a:r>
              <a:rPr lang="en-US" altLang="zh-CN" sz="2800" dirty="0">
                <a:solidFill>
                  <a:schemeClr val="bg1"/>
                </a:solidFill>
              </a:rPr>
              <a:t>(</a:t>
            </a:r>
            <a:r>
              <a:rPr lang="zh-CN" altLang="en-US" sz="2800" dirty="0">
                <a:solidFill>
                  <a:schemeClr val="bg1"/>
                </a:solidFill>
              </a:rPr>
              <a:t>不退心</a:t>
            </a:r>
            <a:r>
              <a:rPr lang="en-US" altLang="zh-CN" sz="2800" dirty="0">
                <a:solidFill>
                  <a:schemeClr val="bg1"/>
                </a:solidFill>
              </a:rPr>
              <a:t>)</a:t>
            </a:r>
            <a:endParaRPr lang="en-US" altLang="zh-CN" sz="2800" dirty="0">
              <a:solidFill>
                <a:schemeClr val="bg1"/>
              </a:solidFill>
              <a:latin typeface="+mn-lt"/>
              <a:ea typeface="+mn-ea"/>
              <a:cs typeface="+mn-cs"/>
            </a:endParaRPr>
          </a:p>
          <a:p>
            <a:pPr>
              <a:lnSpc>
                <a:spcPct val="120000"/>
              </a:lnSpc>
            </a:pPr>
            <a:r>
              <a:rPr lang="en-US" altLang="zh-CN" sz="2800" dirty="0" smtClean="0">
                <a:solidFill>
                  <a:schemeClr val="bg1"/>
                </a:solidFill>
                <a:latin typeface="+mn-lt"/>
                <a:ea typeface="+mn-ea"/>
                <a:cs typeface="+mn-cs"/>
              </a:rPr>
              <a:t>1.7 </a:t>
            </a:r>
            <a:r>
              <a:rPr lang="en-US" altLang="zh-CN" sz="2800" dirty="0">
                <a:solidFill>
                  <a:schemeClr val="bg1"/>
                </a:solidFill>
                <a:latin typeface="+mn-lt"/>
                <a:ea typeface="+mn-ea"/>
                <a:cs typeface="+mn-cs"/>
              </a:rPr>
              <a:t>Directing previously acquired good fortune toward attaining </a:t>
            </a:r>
            <a:r>
              <a:rPr lang="en-US" altLang="zh-CN" sz="2800" dirty="0" smtClean="0">
                <a:solidFill>
                  <a:schemeClr val="bg1"/>
                </a:solidFill>
                <a:latin typeface="+mn-lt"/>
                <a:ea typeface="+mn-ea"/>
                <a:cs typeface="+mn-cs"/>
              </a:rPr>
              <a:t>	enlightenment </a:t>
            </a:r>
            <a:r>
              <a:rPr lang="en-US" altLang="zh-CN" sz="2800" dirty="0" smtClean="0">
                <a:solidFill>
                  <a:schemeClr val="bg1"/>
                </a:solidFill>
              </a:rPr>
              <a:t>(</a:t>
            </a:r>
            <a:r>
              <a:rPr lang="zh-CN" altLang="en-US" sz="2800" dirty="0" smtClean="0">
                <a:solidFill>
                  <a:schemeClr val="bg1"/>
                </a:solidFill>
              </a:rPr>
              <a:t>迴向心</a:t>
            </a:r>
            <a:r>
              <a:rPr lang="en-US" altLang="zh-CN" sz="2800" dirty="0">
                <a:solidFill>
                  <a:schemeClr val="bg1"/>
                </a:solidFill>
              </a:rPr>
              <a:t>)</a:t>
            </a:r>
            <a:endParaRPr lang="en-US" altLang="zh-CN" sz="2800" dirty="0">
              <a:solidFill>
                <a:schemeClr val="bg1"/>
              </a:solidFill>
              <a:latin typeface="+mn-lt"/>
              <a:ea typeface="+mn-ea"/>
              <a:cs typeface="+mn-cs"/>
            </a:endParaRPr>
          </a:p>
          <a:p>
            <a:pPr>
              <a:lnSpc>
                <a:spcPct val="120000"/>
              </a:lnSpc>
            </a:pPr>
            <a:r>
              <a:rPr lang="en-US" altLang="zh-CN" sz="2800" dirty="0">
                <a:solidFill>
                  <a:schemeClr val="bg1"/>
                </a:solidFill>
                <a:latin typeface="+mn-lt"/>
                <a:ea typeface="+mn-ea"/>
                <a:cs typeface="+mn-cs"/>
              </a:rPr>
              <a:t>1.8 </a:t>
            </a:r>
            <a:r>
              <a:rPr lang="en-US" altLang="zh-CN" sz="2800" dirty="0" smtClean="0">
                <a:solidFill>
                  <a:schemeClr val="bg1"/>
                </a:solidFill>
                <a:latin typeface="+mn-lt"/>
                <a:ea typeface="+mn-ea"/>
                <a:cs typeface="+mn-cs"/>
              </a:rPr>
              <a:t>Guarding </a:t>
            </a:r>
            <a:r>
              <a:rPr lang="en-US" altLang="zh-CN" sz="2800" dirty="0">
                <a:solidFill>
                  <a:schemeClr val="bg1"/>
                </a:solidFill>
                <a:latin typeface="+mn-lt"/>
                <a:ea typeface="+mn-ea"/>
                <a:cs typeface="+mn-cs"/>
              </a:rPr>
              <a:t>the mind against earthly </a:t>
            </a:r>
            <a:r>
              <a:rPr lang="en-US" altLang="zh-CN" sz="2800" dirty="0" smtClean="0">
                <a:solidFill>
                  <a:schemeClr val="bg1"/>
                </a:solidFill>
                <a:latin typeface="+mn-lt"/>
                <a:ea typeface="+mn-ea"/>
                <a:cs typeface="+mn-cs"/>
              </a:rPr>
              <a:t>desires </a:t>
            </a:r>
            <a:r>
              <a:rPr lang="en-US" altLang="zh-CN" sz="2800" dirty="0" smtClean="0">
                <a:solidFill>
                  <a:schemeClr val="bg1"/>
                </a:solidFill>
              </a:rPr>
              <a:t>(</a:t>
            </a:r>
            <a:r>
              <a:rPr lang="zh-CN" altLang="en-US" sz="2800" dirty="0" smtClean="0">
                <a:solidFill>
                  <a:schemeClr val="bg1"/>
                </a:solidFill>
              </a:rPr>
              <a:t>護心</a:t>
            </a:r>
            <a:r>
              <a:rPr lang="en-US" altLang="zh-CN" sz="2800" dirty="0">
                <a:solidFill>
                  <a:schemeClr val="bg1"/>
                </a:solidFill>
              </a:rPr>
              <a:t>)</a:t>
            </a:r>
            <a:endParaRPr lang="en-US" altLang="zh-CN" sz="2800" dirty="0">
              <a:solidFill>
                <a:schemeClr val="bg1"/>
              </a:solidFill>
              <a:latin typeface="+mn-lt"/>
              <a:ea typeface="+mn-ea"/>
              <a:cs typeface="+mn-cs"/>
            </a:endParaRPr>
          </a:p>
          <a:p>
            <a:pPr>
              <a:lnSpc>
                <a:spcPct val="120000"/>
              </a:lnSpc>
            </a:pPr>
            <a:r>
              <a:rPr lang="en-US" altLang="zh-CN" sz="2800" dirty="0">
                <a:solidFill>
                  <a:schemeClr val="bg1"/>
                </a:solidFill>
                <a:latin typeface="+mn-lt"/>
                <a:ea typeface="+mn-ea"/>
                <a:cs typeface="+mn-cs"/>
              </a:rPr>
              <a:t>1.9 Keeping the </a:t>
            </a:r>
            <a:r>
              <a:rPr lang="en-US" altLang="zh-CN" sz="2800" dirty="0" smtClean="0">
                <a:solidFill>
                  <a:schemeClr val="bg1"/>
                </a:solidFill>
                <a:latin typeface="+mn-lt"/>
                <a:ea typeface="+mn-ea"/>
                <a:cs typeface="+mn-cs"/>
              </a:rPr>
              <a:t>precepts </a:t>
            </a:r>
            <a:r>
              <a:rPr lang="en-US" altLang="zh-CN" sz="2800" dirty="0">
                <a:solidFill>
                  <a:schemeClr val="bg1"/>
                </a:solidFill>
              </a:rPr>
              <a:t>(</a:t>
            </a:r>
            <a:r>
              <a:rPr lang="zh-CN" altLang="en-US" sz="2800" dirty="0">
                <a:solidFill>
                  <a:schemeClr val="bg1"/>
                </a:solidFill>
              </a:rPr>
              <a:t>戒心</a:t>
            </a:r>
            <a:r>
              <a:rPr lang="en-US" altLang="zh-CN" sz="2800" dirty="0">
                <a:solidFill>
                  <a:schemeClr val="bg1"/>
                </a:solidFill>
              </a:rPr>
              <a:t>)</a:t>
            </a:r>
            <a:endParaRPr lang="en-US" altLang="zh-CN" sz="2800" dirty="0">
              <a:solidFill>
                <a:schemeClr val="bg1"/>
              </a:solidFill>
              <a:latin typeface="+mn-lt"/>
              <a:ea typeface="+mn-ea"/>
              <a:cs typeface="+mn-cs"/>
            </a:endParaRPr>
          </a:p>
          <a:p>
            <a:pPr>
              <a:lnSpc>
                <a:spcPct val="120000"/>
              </a:lnSpc>
            </a:pPr>
            <a:r>
              <a:rPr lang="en-US" altLang="zh-CN" sz="2800" dirty="0" smtClean="0">
                <a:solidFill>
                  <a:schemeClr val="bg1"/>
                </a:solidFill>
                <a:latin typeface="+mn-lt"/>
                <a:ea typeface="+mn-ea"/>
                <a:cs typeface="+mn-cs"/>
              </a:rPr>
              <a:t>1.10 </a:t>
            </a:r>
            <a:r>
              <a:rPr lang="en-US" altLang="zh-CN" sz="2800" dirty="0">
                <a:solidFill>
                  <a:schemeClr val="bg1"/>
                </a:solidFill>
                <a:latin typeface="+mn-lt"/>
                <a:ea typeface="+mn-ea"/>
                <a:cs typeface="+mn-cs"/>
              </a:rPr>
              <a:t>Making effort to fulfill one’s </a:t>
            </a:r>
            <a:r>
              <a:rPr lang="en-US" altLang="zh-CN" sz="2800" dirty="0" smtClean="0">
                <a:solidFill>
                  <a:schemeClr val="bg1"/>
                </a:solidFill>
                <a:latin typeface="+mn-lt"/>
                <a:ea typeface="+mn-ea"/>
                <a:cs typeface="+mn-cs"/>
              </a:rPr>
              <a:t>vows </a:t>
            </a:r>
            <a:r>
              <a:rPr lang="en-US" altLang="zh-CN" sz="2800" dirty="0" smtClean="0">
                <a:solidFill>
                  <a:schemeClr val="bg1"/>
                </a:solidFill>
              </a:rPr>
              <a:t>(</a:t>
            </a:r>
            <a:r>
              <a:rPr lang="zh-CN" altLang="en-US" sz="2800" dirty="0" smtClean="0">
                <a:solidFill>
                  <a:schemeClr val="bg1"/>
                </a:solidFill>
              </a:rPr>
              <a:t>願心</a:t>
            </a:r>
            <a:r>
              <a:rPr lang="en-US" altLang="zh-CN" sz="2800" dirty="0">
                <a:solidFill>
                  <a:schemeClr val="bg1"/>
                </a:solidFill>
              </a:rPr>
              <a:t>)</a:t>
            </a:r>
            <a:endParaRPr lang="en-US" altLang="zh-CN" sz="2800" dirty="0">
              <a:solidFill>
                <a:schemeClr val="bg1"/>
              </a:solidFill>
              <a:latin typeface="+mn-lt"/>
              <a:ea typeface="+mn-ea"/>
              <a:cs typeface="+mn-cs"/>
            </a:endParaRPr>
          </a:p>
        </p:txBody>
      </p:sp>
    </p:spTree>
    <p:extLst>
      <p:ext uri="{BB962C8B-B14F-4D97-AF65-F5344CB8AC3E}">
        <p14:creationId xmlns:p14="http://schemas.microsoft.com/office/powerpoint/2010/main" val="27219604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61085" y="1"/>
            <a:ext cx="10824520" cy="645640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spcAft>
                <a:spcPts val="1200"/>
              </a:spcAft>
            </a:pPr>
            <a:r>
              <a:rPr lang="en-US" altLang="zh-CN" sz="2800" dirty="0">
                <a:solidFill>
                  <a:schemeClr val="bg1"/>
                </a:solidFill>
                <a:latin typeface="+mn-lt"/>
                <a:ea typeface="+mn-ea"/>
                <a:cs typeface="+mn-cs"/>
              </a:rPr>
              <a:t>2</a:t>
            </a:r>
            <a:r>
              <a:rPr lang="en-US" altLang="zh-CN" sz="2800" dirty="0" smtClean="0">
                <a:solidFill>
                  <a:schemeClr val="bg1"/>
                </a:solidFill>
                <a:latin typeface="+mn-lt"/>
                <a:ea typeface="+mn-ea"/>
                <a:cs typeface="+mn-cs"/>
              </a:rPr>
              <a:t>. </a:t>
            </a:r>
            <a:r>
              <a:rPr lang="en-US" altLang="zh-CN" sz="2800" b="1" u="sng" dirty="0" smtClean="0">
                <a:solidFill>
                  <a:schemeClr val="bg1"/>
                </a:solidFill>
                <a:latin typeface="+mn-lt"/>
                <a:ea typeface="+mn-ea"/>
                <a:cs typeface="+mn-cs"/>
              </a:rPr>
              <a:t>10 </a:t>
            </a:r>
            <a:r>
              <a:rPr lang="en-US" altLang="zh-CN" sz="2800" b="1" u="sng" dirty="0">
                <a:solidFill>
                  <a:schemeClr val="bg1"/>
                </a:solidFill>
                <a:latin typeface="+mn-lt"/>
                <a:ea typeface="+mn-ea"/>
                <a:cs typeface="+mn-cs"/>
              </a:rPr>
              <a:t>Stages of </a:t>
            </a:r>
            <a:r>
              <a:rPr lang="en-US" altLang="zh-CN" sz="2800" b="1" u="sng" dirty="0" smtClean="0">
                <a:solidFill>
                  <a:schemeClr val="bg1"/>
                </a:solidFill>
                <a:latin typeface="+mn-lt"/>
                <a:ea typeface="+mn-ea"/>
                <a:cs typeface="+mn-cs"/>
              </a:rPr>
              <a:t>Security</a:t>
            </a:r>
            <a:r>
              <a:rPr lang="en-US" altLang="zh-CN" sz="2800" b="1" dirty="0" smtClean="0">
                <a:solidFill>
                  <a:schemeClr val="bg1"/>
                </a:solidFill>
                <a:latin typeface="+mn-lt"/>
                <a:ea typeface="+mn-ea"/>
                <a:cs typeface="+mn-cs"/>
              </a:rPr>
              <a:t> </a:t>
            </a:r>
            <a:r>
              <a:rPr lang="en-US" altLang="zh-CN" sz="2800" dirty="0" smtClean="0">
                <a:solidFill>
                  <a:schemeClr val="bg1"/>
                </a:solidFill>
                <a:latin typeface="+mn-lt"/>
                <a:ea typeface="+mn-ea"/>
                <a:cs typeface="+mn-cs"/>
              </a:rPr>
              <a:t>(</a:t>
            </a:r>
            <a:r>
              <a:rPr lang="zh-CN" altLang="en-US" sz="2800" dirty="0" smtClean="0">
                <a:solidFill>
                  <a:schemeClr val="bg1"/>
                </a:solidFill>
                <a:latin typeface="+mn-lt"/>
                <a:ea typeface="+mn-ea"/>
                <a:cs typeface="+mn-cs"/>
              </a:rPr>
              <a:t>十住</a:t>
            </a:r>
            <a:r>
              <a:rPr lang="en-US" altLang="zh-CN" sz="2800" dirty="0" smtClean="0">
                <a:solidFill>
                  <a:schemeClr val="bg1"/>
                </a:solidFill>
                <a:latin typeface="+mn-lt"/>
                <a:ea typeface="+mn-ea"/>
                <a:cs typeface="+mn-cs"/>
              </a:rPr>
              <a:t>)</a:t>
            </a:r>
            <a:r>
              <a:rPr lang="zh-TW" altLang="en-US" sz="2800" dirty="0" smtClean="0">
                <a:solidFill>
                  <a:schemeClr val="bg1"/>
                </a:solidFill>
                <a:latin typeface="+mn-lt"/>
                <a:ea typeface="+mn-ea"/>
                <a:cs typeface="+mn-cs"/>
              </a:rPr>
              <a:t> </a:t>
            </a:r>
            <a:endParaRPr lang="en-US" altLang="zh-TW" sz="2800" dirty="0" smtClean="0">
              <a:solidFill>
                <a:schemeClr val="bg1"/>
              </a:solidFill>
              <a:latin typeface="+mn-lt"/>
              <a:ea typeface="+mn-ea"/>
              <a:cs typeface="+mn-cs"/>
            </a:endParaRPr>
          </a:p>
          <a:p>
            <a:pPr>
              <a:lnSpc>
                <a:spcPct val="140000"/>
              </a:lnSpc>
              <a:spcAft>
                <a:spcPts val="1200"/>
              </a:spcAft>
            </a:pPr>
            <a:r>
              <a:rPr lang="en-US" altLang="zh-CN" sz="2800" dirty="0" smtClean="0">
                <a:solidFill>
                  <a:schemeClr val="bg1"/>
                </a:solidFill>
                <a:latin typeface="+mn-lt"/>
                <a:ea typeface="+mn-ea"/>
                <a:cs typeface="+mn-cs"/>
              </a:rPr>
              <a:t>2.1 </a:t>
            </a:r>
            <a:r>
              <a:rPr lang="en-US" altLang="zh-CN" sz="2800" dirty="0">
                <a:solidFill>
                  <a:schemeClr val="bg1"/>
                </a:solidFill>
                <a:latin typeface="+mn-lt"/>
                <a:ea typeface="+mn-ea"/>
                <a:cs typeface="+mn-cs"/>
              </a:rPr>
              <a:t>Arousing the aspiration for </a:t>
            </a:r>
            <a:r>
              <a:rPr lang="en-US" altLang="zh-CN" sz="2800" dirty="0" smtClean="0">
                <a:solidFill>
                  <a:schemeClr val="bg1"/>
                </a:solidFill>
                <a:latin typeface="+mn-lt"/>
                <a:ea typeface="+mn-ea"/>
                <a:cs typeface="+mn-cs"/>
              </a:rPr>
              <a:t>Buddhahood (</a:t>
            </a:r>
            <a:r>
              <a:rPr lang="zh-TW" altLang="en-US" sz="2800" dirty="0">
                <a:solidFill>
                  <a:schemeClr val="bg1"/>
                </a:solidFill>
                <a:latin typeface="+mn-lt"/>
                <a:ea typeface="+mn-ea"/>
                <a:cs typeface="+mn-cs"/>
              </a:rPr>
              <a:t>發心住</a:t>
            </a:r>
            <a:r>
              <a:rPr lang="en-US" altLang="zh-CN" sz="2800" dirty="0" smtClean="0">
                <a:solidFill>
                  <a:schemeClr val="bg1"/>
                </a:solidFill>
                <a:latin typeface="+mn-lt"/>
                <a:ea typeface="+mn-ea"/>
                <a:cs typeface="+mn-cs"/>
              </a:rPr>
              <a:t>)</a:t>
            </a:r>
            <a:endParaRPr lang="en-US" altLang="zh-CN" sz="2800" dirty="0">
              <a:solidFill>
                <a:schemeClr val="bg1"/>
              </a:solidFill>
              <a:latin typeface="+mn-lt"/>
              <a:ea typeface="+mn-ea"/>
              <a:cs typeface="+mn-cs"/>
            </a:endParaRPr>
          </a:p>
          <a:p>
            <a:pPr>
              <a:lnSpc>
                <a:spcPct val="140000"/>
              </a:lnSpc>
            </a:pPr>
            <a:r>
              <a:rPr lang="en-US" altLang="zh-CN" sz="2800" dirty="0">
                <a:solidFill>
                  <a:schemeClr val="bg1"/>
                </a:solidFill>
                <a:latin typeface="+mn-lt"/>
                <a:ea typeface="+mn-ea"/>
                <a:cs typeface="+mn-cs"/>
              </a:rPr>
              <a:t>2.2 Contemplating the non-substantiality of </a:t>
            </a:r>
            <a:r>
              <a:rPr lang="en-US" altLang="zh-CN" sz="2800" dirty="0" smtClean="0">
                <a:solidFill>
                  <a:schemeClr val="bg1"/>
                </a:solidFill>
                <a:latin typeface="+mn-lt"/>
                <a:ea typeface="+mn-ea"/>
                <a:cs typeface="+mn-cs"/>
              </a:rPr>
              <a:t>things </a:t>
            </a:r>
            <a:r>
              <a:rPr lang="en-US" altLang="zh-CN" sz="2800" dirty="0" smtClean="0">
                <a:solidFill>
                  <a:schemeClr val="bg1"/>
                </a:solidFill>
              </a:rPr>
              <a:t>(</a:t>
            </a:r>
            <a:r>
              <a:rPr lang="zh-TW" altLang="en-US" sz="2800" dirty="0">
                <a:solidFill>
                  <a:schemeClr val="bg1"/>
                </a:solidFill>
                <a:latin typeface="+mn-lt"/>
                <a:ea typeface="+mn-ea"/>
                <a:cs typeface="+mn-cs"/>
              </a:rPr>
              <a:t>治地心住</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40000"/>
              </a:lnSpc>
            </a:pPr>
            <a:r>
              <a:rPr lang="en-US" altLang="zh-CN" sz="2800" dirty="0">
                <a:solidFill>
                  <a:schemeClr val="bg1"/>
                </a:solidFill>
                <a:latin typeface="+mn-lt"/>
                <a:ea typeface="+mn-ea"/>
                <a:cs typeface="+mn-cs"/>
              </a:rPr>
              <a:t>2.3 Performing all possible good </a:t>
            </a:r>
            <a:r>
              <a:rPr lang="en-US" altLang="zh-CN" sz="2800" dirty="0" smtClean="0">
                <a:solidFill>
                  <a:schemeClr val="bg1"/>
                </a:solidFill>
                <a:latin typeface="+mn-lt"/>
                <a:ea typeface="+mn-ea"/>
                <a:cs typeface="+mn-cs"/>
              </a:rPr>
              <a:t>deeds </a:t>
            </a:r>
            <a:r>
              <a:rPr lang="en-US" altLang="zh-CN" sz="2800" dirty="0" smtClean="0">
                <a:solidFill>
                  <a:schemeClr val="bg1"/>
                </a:solidFill>
              </a:rPr>
              <a:t>(</a:t>
            </a:r>
            <a:r>
              <a:rPr lang="zh-TW" altLang="en-US" sz="2800" dirty="0">
                <a:solidFill>
                  <a:schemeClr val="bg1"/>
                </a:solidFill>
                <a:latin typeface="+mn-lt"/>
                <a:ea typeface="+mn-ea"/>
                <a:cs typeface="+mn-cs"/>
              </a:rPr>
              <a:t>修行心住</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40000"/>
              </a:lnSpc>
            </a:pPr>
            <a:r>
              <a:rPr lang="en-US" altLang="zh-CN" sz="2800" dirty="0">
                <a:solidFill>
                  <a:schemeClr val="bg1"/>
                </a:solidFill>
                <a:latin typeface="+mn-lt"/>
                <a:ea typeface="+mn-ea"/>
                <a:cs typeface="+mn-cs"/>
              </a:rPr>
              <a:t>2.4 Clearly understanding that, because phenomena exist only in </a:t>
            </a:r>
            <a:r>
              <a:rPr lang="en-US" altLang="zh-CN" sz="2800" dirty="0" smtClean="0">
                <a:solidFill>
                  <a:schemeClr val="bg1"/>
                </a:solidFill>
                <a:latin typeface="+mn-lt"/>
                <a:ea typeface="+mn-ea"/>
                <a:cs typeface="+mn-cs"/>
              </a:rPr>
              <a:t>	relationship </a:t>
            </a:r>
            <a:r>
              <a:rPr lang="en-US" altLang="zh-CN" sz="2800" dirty="0">
                <a:solidFill>
                  <a:schemeClr val="bg1"/>
                </a:solidFill>
                <a:latin typeface="+mn-lt"/>
                <a:ea typeface="+mn-ea"/>
                <a:cs typeface="+mn-cs"/>
              </a:rPr>
              <a:t>to other phenomena, they have no permanent and </a:t>
            </a:r>
            <a:r>
              <a:rPr lang="en-US" altLang="zh-CN" sz="2800" dirty="0" smtClean="0">
                <a:solidFill>
                  <a:schemeClr val="bg1"/>
                </a:solidFill>
                <a:latin typeface="+mn-lt"/>
                <a:ea typeface="+mn-ea"/>
                <a:cs typeface="+mn-cs"/>
              </a:rPr>
              <a:t>	unchangeable </a:t>
            </a:r>
            <a:r>
              <a:rPr lang="en-US" altLang="zh-CN" sz="2800" dirty="0">
                <a:solidFill>
                  <a:schemeClr val="bg1"/>
                </a:solidFill>
                <a:latin typeface="+mn-lt"/>
                <a:ea typeface="+mn-ea"/>
                <a:cs typeface="+mn-cs"/>
              </a:rPr>
              <a:t>substance of their </a:t>
            </a:r>
            <a:r>
              <a:rPr lang="en-US" altLang="zh-CN" sz="2800" dirty="0" smtClean="0">
                <a:solidFill>
                  <a:schemeClr val="bg1"/>
                </a:solidFill>
                <a:latin typeface="+mn-lt"/>
                <a:ea typeface="+mn-ea"/>
                <a:cs typeface="+mn-cs"/>
              </a:rPr>
              <a:t>own </a:t>
            </a:r>
            <a:r>
              <a:rPr lang="en-US" altLang="zh-CN" sz="2800" dirty="0" smtClean="0">
                <a:solidFill>
                  <a:schemeClr val="bg1"/>
                </a:solidFill>
              </a:rPr>
              <a:t>(</a:t>
            </a:r>
            <a:r>
              <a:rPr lang="zh-TW" altLang="en-US" sz="2800" dirty="0">
                <a:solidFill>
                  <a:schemeClr val="bg1"/>
                </a:solidFill>
                <a:latin typeface="+mn-lt"/>
                <a:ea typeface="+mn-ea"/>
                <a:cs typeface="+mn-cs"/>
              </a:rPr>
              <a:t>生貴心住</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40000"/>
              </a:lnSpc>
            </a:pPr>
            <a:r>
              <a:rPr lang="en-US" altLang="zh-CN" sz="2800" dirty="0">
                <a:solidFill>
                  <a:schemeClr val="bg1"/>
                </a:solidFill>
                <a:latin typeface="+mn-lt"/>
                <a:ea typeface="+mn-ea"/>
                <a:cs typeface="+mn-cs"/>
              </a:rPr>
              <a:t>2.5 Applying all good deeds as a means to developing one's perception of </a:t>
            </a:r>
            <a:r>
              <a:rPr lang="en-US" altLang="zh-CN" sz="2800" dirty="0" smtClean="0">
                <a:solidFill>
                  <a:schemeClr val="bg1"/>
                </a:solidFill>
                <a:latin typeface="+mn-lt"/>
                <a:ea typeface="+mn-ea"/>
                <a:cs typeface="+mn-cs"/>
              </a:rPr>
              <a:t>	the </a:t>
            </a:r>
            <a:r>
              <a:rPr lang="en-US" altLang="zh-CN" sz="2800" dirty="0">
                <a:solidFill>
                  <a:schemeClr val="bg1"/>
                </a:solidFill>
                <a:latin typeface="+mn-lt"/>
                <a:ea typeface="+mn-ea"/>
                <a:cs typeface="+mn-cs"/>
              </a:rPr>
              <a:t>non-substantiality of </a:t>
            </a:r>
            <a:r>
              <a:rPr lang="en-US" altLang="zh-CN" sz="2800" dirty="0" smtClean="0">
                <a:solidFill>
                  <a:schemeClr val="bg1"/>
                </a:solidFill>
                <a:latin typeface="+mn-lt"/>
                <a:ea typeface="+mn-ea"/>
                <a:cs typeface="+mn-cs"/>
              </a:rPr>
              <a:t>things </a:t>
            </a:r>
            <a:r>
              <a:rPr lang="en-US" altLang="zh-CN" sz="2800" dirty="0" smtClean="0">
                <a:solidFill>
                  <a:schemeClr val="bg1"/>
                </a:solidFill>
              </a:rPr>
              <a:t>(</a:t>
            </a:r>
            <a:r>
              <a:rPr lang="zh-TW" altLang="en-US" sz="2800" dirty="0">
                <a:solidFill>
                  <a:schemeClr val="bg1"/>
                </a:solidFill>
                <a:latin typeface="+mn-lt"/>
                <a:ea typeface="+mn-ea"/>
                <a:cs typeface="+mn-cs"/>
              </a:rPr>
              <a:t>方便心住</a:t>
            </a:r>
            <a:r>
              <a:rPr lang="en-US" altLang="zh-CN" sz="2800" dirty="0" smtClean="0">
                <a:solidFill>
                  <a:schemeClr val="bg1"/>
                </a:solidFill>
              </a:rPr>
              <a:t>)</a:t>
            </a:r>
            <a:endParaRPr lang="en-US" altLang="zh-CN" sz="2800" dirty="0">
              <a:solidFill>
                <a:schemeClr val="bg1"/>
              </a:solidFill>
              <a:latin typeface="+mn-lt"/>
              <a:ea typeface="+mn-ea"/>
              <a:cs typeface="+mn-cs"/>
            </a:endParaRPr>
          </a:p>
        </p:txBody>
      </p:sp>
    </p:spTree>
    <p:extLst>
      <p:ext uri="{BB962C8B-B14F-4D97-AF65-F5344CB8AC3E}">
        <p14:creationId xmlns:p14="http://schemas.microsoft.com/office/powerpoint/2010/main" val="31441081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259492" y="253314"/>
            <a:ext cx="11683314" cy="636990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2800" dirty="0">
                <a:solidFill>
                  <a:schemeClr val="bg1"/>
                </a:solidFill>
                <a:latin typeface="+mn-lt"/>
                <a:ea typeface="+mn-ea"/>
                <a:cs typeface="+mn-cs"/>
              </a:rPr>
              <a:t>2.6 Perfecting the wisdom to perceive the non-substantiality of things. (</a:t>
            </a:r>
            <a:r>
              <a:rPr lang="zh-TW" altLang="en-US" sz="2800" dirty="0">
                <a:solidFill>
                  <a:schemeClr val="bg1"/>
                </a:solidFill>
                <a:latin typeface="+mn-lt"/>
                <a:ea typeface="+mn-ea"/>
                <a:cs typeface="+mn-cs"/>
              </a:rPr>
              <a:t>正心住</a:t>
            </a:r>
            <a:r>
              <a:rPr lang="en-US" altLang="zh-CN" sz="2800" dirty="0">
                <a:solidFill>
                  <a:schemeClr val="bg1"/>
                </a:solidFill>
                <a:latin typeface="+mn-lt"/>
                <a:ea typeface="+mn-ea"/>
                <a:cs typeface="+mn-cs"/>
              </a:rPr>
              <a:t>)</a:t>
            </a:r>
          </a:p>
          <a:p>
            <a:pPr>
              <a:lnSpc>
                <a:spcPct val="140000"/>
              </a:lnSpc>
            </a:pPr>
            <a:r>
              <a:rPr lang="en-US" altLang="zh-CN" sz="2800" dirty="0">
                <a:solidFill>
                  <a:schemeClr val="bg1"/>
                </a:solidFill>
                <a:latin typeface="+mn-lt"/>
                <a:ea typeface="+mn-ea"/>
                <a:cs typeface="+mn-cs"/>
              </a:rPr>
              <a:t>2.7 Never retrogressing from the realization of the truth of the </a:t>
            </a:r>
            <a:r>
              <a:rPr lang="en-US" altLang="zh-CN" sz="2800" dirty="0" smtClean="0">
                <a:solidFill>
                  <a:schemeClr val="bg1"/>
                </a:solidFill>
                <a:latin typeface="+mn-lt"/>
                <a:ea typeface="+mn-ea"/>
                <a:cs typeface="+mn-cs"/>
              </a:rPr>
              <a:t>non-	substantiality </a:t>
            </a:r>
            <a:r>
              <a:rPr lang="en-US" altLang="zh-CN" sz="2800" dirty="0">
                <a:solidFill>
                  <a:schemeClr val="bg1"/>
                </a:solidFill>
                <a:latin typeface="+mn-lt"/>
                <a:ea typeface="+mn-ea"/>
                <a:cs typeface="+mn-cs"/>
              </a:rPr>
              <a:t>of things. (</a:t>
            </a:r>
            <a:r>
              <a:rPr lang="zh-TW" altLang="en-US" sz="2800" dirty="0">
                <a:solidFill>
                  <a:schemeClr val="bg1"/>
                </a:solidFill>
                <a:latin typeface="+mn-lt"/>
                <a:ea typeface="+mn-ea"/>
                <a:cs typeface="+mn-cs"/>
              </a:rPr>
              <a:t>不退心住</a:t>
            </a:r>
            <a:r>
              <a:rPr lang="en-US" altLang="zh-CN" sz="2800" dirty="0">
                <a:solidFill>
                  <a:schemeClr val="bg1"/>
                </a:solidFill>
                <a:latin typeface="+mn-lt"/>
                <a:ea typeface="+mn-ea"/>
                <a:cs typeface="+mn-cs"/>
              </a:rPr>
              <a:t>)</a:t>
            </a:r>
          </a:p>
          <a:p>
            <a:pPr>
              <a:lnSpc>
                <a:spcPct val="140000"/>
              </a:lnSpc>
            </a:pPr>
            <a:r>
              <a:rPr lang="en-US" altLang="zh-CN" sz="2800" dirty="0">
                <a:solidFill>
                  <a:schemeClr val="bg1"/>
                </a:solidFill>
                <a:latin typeface="+mn-lt"/>
                <a:ea typeface="+mn-ea"/>
                <a:cs typeface="+mn-cs"/>
              </a:rPr>
              <a:t>2.8 Never harboring false views or losing the aspiration for enlightenment. (</a:t>
            </a:r>
            <a:r>
              <a:rPr lang="zh-TW" altLang="en-US" sz="2800" dirty="0" smtClean="0">
                <a:solidFill>
                  <a:schemeClr val="bg1"/>
                </a:solidFill>
                <a:latin typeface="+mn-lt"/>
                <a:ea typeface="+mn-ea"/>
                <a:cs typeface="+mn-cs"/>
              </a:rPr>
              <a:t>童</a:t>
            </a:r>
            <a:r>
              <a:rPr lang="en-US" altLang="zh-TW" sz="2800" dirty="0" smtClean="0">
                <a:solidFill>
                  <a:schemeClr val="bg1"/>
                </a:solidFill>
                <a:latin typeface="+mn-lt"/>
                <a:ea typeface="+mn-ea"/>
                <a:cs typeface="+mn-cs"/>
              </a:rPr>
              <a:t>	</a:t>
            </a:r>
            <a:r>
              <a:rPr lang="zh-TW" altLang="en-US" sz="2800" dirty="0" smtClean="0">
                <a:solidFill>
                  <a:schemeClr val="bg1"/>
                </a:solidFill>
                <a:latin typeface="+mn-lt"/>
                <a:ea typeface="+mn-ea"/>
                <a:cs typeface="+mn-cs"/>
              </a:rPr>
              <a:t>真心</a:t>
            </a:r>
            <a:r>
              <a:rPr lang="zh-TW" altLang="en-US" sz="2800" dirty="0">
                <a:solidFill>
                  <a:schemeClr val="bg1"/>
                </a:solidFill>
                <a:latin typeface="+mn-lt"/>
                <a:ea typeface="+mn-ea"/>
                <a:cs typeface="+mn-cs"/>
              </a:rPr>
              <a:t>住</a:t>
            </a:r>
            <a:r>
              <a:rPr lang="en-US" altLang="zh-CN" sz="2800" dirty="0">
                <a:solidFill>
                  <a:schemeClr val="bg1"/>
                </a:solidFill>
                <a:latin typeface="+mn-lt"/>
                <a:ea typeface="+mn-ea"/>
                <a:cs typeface="+mn-cs"/>
              </a:rPr>
              <a:t>)</a:t>
            </a:r>
          </a:p>
          <a:p>
            <a:pPr>
              <a:lnSpc>
                <a:spcPct val="140000"/>
              </a:lnSpc>
            </a:pPr>
            <a:r>
              <a:rPr lang="en-US" altLang="zh-CN" sz="2800" dirty="0">
                <a:solidFill>
                  <a:schemeClr val="bg1"/>
                </a:solidFill>
                <a:latin typeface="+mn-lt"/>
                <a:ea typeface="+mn-ea"/>
                <a:cs typeface="+mn-cs"/>
              </a:rPr>
              <a:t>2.9 Deeply understanding the Buddha's teachings to the point where one is </a:t>
            </a:r>
            <a:r>
              <a:rPr lang="en-US" altLang="zh-CN" sz="2800" dirty="0" smtClean="0">
                <a:solidFill>
                  <a:schemeClr val="bg1"/>
                </a:solidFill>
                <a:latin typeface="+mn-lt"/>
                <a:ea typeface="+mn-ea"/>
                <a:cs typeface="+mn-cs"/>
              </a:rPr>
              <a:t>	assured </a:t>
            </a:r>
            <a:r>
              <a:rPr lang="en-US" altLang="zh-CN" sz="2800" dirty="0">
                <a:solidFill>
                  <a:schemeClr val="bg1"/>
                </a:solidFill>
                <a:latin typeface="+mn-lt"/>
                <a:ea typeface="+mn-ea"/>
                <a:cs typeface="+mn-cs"/>
              </a:rPr>
              <a:t>of attaining Buddhahood in the future. (</a:t>
            </a:r>
            <a:r>
              <a:rPr lang="zh-TW" altLang="en-US" sz="2800" dirty="0">
                <a:solidFill>
                  <a:schemeClr val="bg1"/>
                </a:solidFill>
                <a:latin typeface="+mn-lt"/>
                <a:ea typeface="+mn-ea"/>
                <a:cs typeface="+mn-cs"/>
              </a:rPr>
              <a:t>法王子心住</a:t>
            </a:r>
            <a:r>
              <a:rPr lang="en-US" altLang="zh-CN" sz="2800" dirty="0">
                <a:solidFill>
                  <a:schemeClr val="bg1"/>
                </a:solidFill>
                <a:latin typeface="+mn-lt"/>
                <a:ea typeface="+mn-ea"/>
                <a:cs typeface="+mn-cs"/>
              </a:rPr>
              <a:t>)</a:t>
            </a:r>
          </a:p>
          <a:p>
            <a:pPr>
              <a:lnSpc>
                <a:spcPct val="140000"/>
              </a:lnSpc>
            </a:pPr>
            <a:r>
              <a:rPr lang="en-US" altLang="zh-CN" sz="2800" dirty="0">
                <a:solidFill>
                  <a:schemeClr val="bg1"/>
                </a:solidFill>
                <a:latin typeface="+mn-lt"/>
                <a:ea typeface="+mn-ea"/>
                <a:cs typeface="+mn-cs"/>
              </a:rPr>
              <a:t>2.10 Obtaining the wisdom to perceive that, because all things are without </a:t>
            </a:r>
            <a:r>
              <a:rPr lang="en-US" altLang="zh-CN" sz="2800" dirty="0" smtClean="0">
                <a:solidFill>
                  <a:schemeClr val="bg1"/>
                </a:solidFill>
                <a:latin typeface="+mn-lt"/>
                <a:ea typeface="+mn-ea"/>
                <a:cs typeface="+mn-cs"/>
              </a:rPr>
              <a:t>	substance</a:t>
            </a:r>
            <a:r>
              <a:rPr lang="en-US" altLang="zh-CN" sz="2800" dirty="0">
                <a:solidFill>
                  <a:schemeClr val="bg1"/>
                </a:solidFill>
                <a:latin typeface="+mn-lt"/>
                <a:ea typeface="+mn-ea"/>
                <a:cs typeface="+mn-cs"/>
              </a:rPr>
              <a:t>, there is nothing that is actually born or dies. (</a:t>
            </a:r>
            <a:r>
              <a:rPr lang="zh-TW" altLang="en-US" sz="2800" dirty="0">
                <a:solidFill>
                  <a:schemeClr val="bg1"/>
                </a:solidFill>
                <a:latin typeface="+mn-lt"/>
                <a:ea typeface="+mn-ea"/>
                <a:cs typeface="+mn-cs"/>
              </a:rPr>
              <a:t>灌頂心住</a:t>
            </a:r>
            <a:r>
              <a:rPr lang="en-US" altLang="zh-CN" sz="2800" dirty="0">
                <a:solidFill>
                  <a:schemeClr val="bg1"/>
                </a:solidFill>
                <a:latin typeface="+mn-lt"/>
                <a:ea typeface="+mn-ea"/>
                <a:cs typeface="+mn-cs"/>
              </a:rPr>
              <a:t>)</a:t>
            </a:r>
          </a:p>
        </p:txBody>
      </p:sp>
    </p:spTree>
    <p:extLst>
      <p:ext uri="{BB962C8B-B14F-4D97-AF65-F5344CB8AC3E}">
        <p14:creationId xmlns:p14="http://schemas.microsoft.com/office/powerpoint/2010/main" val="18452703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599622" y="321277"/>
            <a:ext cx="11139672" cy="642551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Aft>
                <a:spcPts val="1200"/>
              </a:spcAft>
            </a:pPr>
            <a:r>
              <a:rPr lang="en-US" altLang="zh-CN" sz="2800" dirty="0">
                <a:solidFill>
                  <a:schemeClr val="bg1"/>
                </a:solidFill>
                <a:latin typeface="+mn-lt"/>
                <a:ea typeface="+mn-ea"/>
                <a:cs typeface="+mn-cs"/>
              </a:rPr>
              <a:t>3</a:t>
            </a:r>
            <a:r>
              <a:rPr lang="en-US" altLang="zh-CN" sz="2800" dirty="0" smtClean="0">
                <a:solidFill>
                  <a:schemeClr val="bg1"/>
                </a:solidFill>
                <a:latin typeface="+mn-lt"/>
                <a:ea typeface="+mn-ea"/>
                <a:cs typeface="+mn-cs"/>
              </a:rPr>
              <a:t>. </a:t>
            </a:r>
            <a:r>
              <a:rPr lang="en-US" altLang="zh-CN" sz="2800" b="1" u="sng" dirty="0" smtClean="0">
                <a:solidFill>
                  <a:schemeClr val="bg1"/>
                </a:solidFill>
                <a:latin typeface="+mn-lt"/>
                <a:ea typeface="+mn-ea"/>
                <a:cs typeface="+mn-cs"/>
              </a:rPr>
              <a:t>10 </a:t>
            </a:r>
            <a:r>
              <a:rPr lang="en-US" altLang="zh-CN" sz="2800" b="1" u="sng" dirty="0">
                <a:solidFill>
                  <a:schemeClr val="bg1"/>
                </a:solidFill>
                <a:latin typeface="+mn-lt"/>
                <a:ea typeface="+mn-ea"/>
                <a:cs typeface="+mn-cs"/>
              </a:rPr>
              <a:t>Stages of </a:t>
            </a:r>
            <a:r>
              <a:rPr lang="en-US" altLang="zh-CN" sz="2800" b="1" u="sng" dirty="0" smtClean="0">
                <a:solidFill>
                  <a:schemeClr val="bg1"/>
                </a:solidFill>
                <a:latin typeface="+mn-lt"/>
                <a:ea typeface="+mn-ea"/>
                <a:cs typeface="+mn-cs"/>
              </a:rPr>
              <a:t>Practice</a:t>
            </a:r>
            <a:r>
              <a:rPr lang="en-US" altLang="zh-CN" sz="2800" b="1" dirty="0" smtClean="0">
                <a:solidFill>
                  <a:schemeClr val="bg1"/>
                </a:solidFill>
                <a:latin typeface="+mn-lt"/>
                <a:ea typeface="+mn-ea"/>
                <a:cs typeface="+mn-cs"/>
              </a:rPr>
              <a:t> </a:t>
            </a:r>
            <a:r>
              <a:rPr lang="en-US" altLang="zh-CN" sz="2800" dirty="0" smtClean="0">
                <a:solidFill>
                  <a:schemeClr val="bg1"/>
                </a:solidFill>
                <a:latin typeface="+mn-lt"/>
                <a:ea typeface="+mn-ea"/>
                <a:cs typeface="+mn-cs"/>
              </a:rPr>
              <a:t>(</a:t>
            </a:r>
            <a:r>
              <a:rPr lang="zh-CN" altLang="en-US" sz="2800" dirty="0" smtClean="0">
                <a:solidFill>
                  <a:schemeClr val="bg1"/>
                </a:solidFill>
                <a:latin typeface="+mn-lt"/>
                <a:ea typeface="+mn-ea"/>
                <a:cs typeface="+mn-cs"/>
              </a:rPr>
              <a:t>十</a:t>
            </a:r>
            <a:r>
              <a:rPr lang="zh-CN" altLang="en-US" sz="2800" dirty="0">
                <a:solidFill>
                  <a:schemeClr val="bg1"/>
                </a:solidFill>
                <a:latin typeface="+mn-lt"/>
                <a:ea typeface="+mn-ea"/>
                <a:cs typeface="+mn-cs"/>
              </a:rPr>
              <a:t>行</a:t>
            </a:r>
            <a:r>
              <a:rPr lang="en-US" altLang="zh-CN" sz="2800" dirty="0" smtClean="0">
                <a:solidFill>
                  <a:schemeClr val="bg1"/>
                </a:solidFill>
                <a:latin typeface="+mn-lt"/>
                <a:ea typeface="+mn-ea"/>
                <a:cs typeface="+mn-cs"/>
              </a:rPr>
              <a:t>)</a:t>
            </a:r>
            <a:endParaRPr lang="en-US" altLang="zh-CN" sz="2800" dirty="0">
              <a:solidFill>
                <a:schemeClr val="bg1"/>
              </a:solidFill>
              <a:latin typeface="+mn-lt"/>
              <a:ea typeface="+mn-ea"/>
              <a:cs typeface="+mn-cs"/>
            </a:endParaRPr>
          </a:p>
          <a:p>
            <a:pPr>
              <a:lnSpc>
                <a:spcPct val="100000"/>
              </a:lnSpc>
            </a:pPr>
            <a:r>
              <a:rPr lang="en-US" altLang="zh-CN" sz="2800" dirty="0">
                <a:solidFill>
                  <a:schemeClr val="bg1"/>
                </a:solidFill>
                <a:latin typeface="+mn-lt"/>
                <a:ea typeface="+mn-ea"/>
                <a:cs typeface="+mn-cs"/>
              </a:rPr>
              <a:t>3.1 The stage of joyful service, in which one awakens to the </a:t>
            </a:r>
            <a:r>
              <a:rPr lang="en-US" altLang="zh-CN" sz="2800" dirty="0" smtClean="0">
                <a:solidFill>
                  <a:schemeClr val="bg1"/>
                </a:solidFill>
                <a:latin typeface="+mn-lt"/>
                <a:ea typeface="+mn-ea"/>
                <a:cs typeface="+mn-cs"/>
              </a:rPr>
              <a:t>non-	substantiality </a:t>
            </a:r>
            <a:r>
              <a:rPr lang="en-US" altLang="zh-CN" sz="2800" dirty="0">
                <a:solidFill>
                  <a:schemeClr val="bg1"/>
                </a:solidFill>
                <a:latin typeface="+mn-lt"/>
                <a:ea typeface="+mn-ea"/>
                <a:cs typeface="+mn-cs"/>
              </a:rPr>
              <a:t>of all things and phenomena, and causes others to </a:t>
            </a:r>
            <a:r>
              <a:rPr lang="en-US" altLang="zh-CN" sz="2800" dirty="0" smtClean="0">
                <a:solidFill>
                  <a:schemeClr val="bg1"/>
                </a:solidFill>
                <a:latin typeface="+mn-lt"/>
                <a:ea typeface="+mn-ea"/>
                <a:cs typeface="+mn-cs"/>
              </a:rPr>
              <a:t>	rejoice </a:t>
            </a:r>
            <a:r>
              <a:rPr lang="en-US" altLang="zh-CN" sz="2800" dirty="0">
                <a:solidFill>
                  <a:schemeClr val="bg1"/>
                </a:solidFill>
                <a:latin typeface="+mn-lt"/>
                <a:ea typeface="+mn-ea"/>
                <a:cs typeface="+mn-cs"/>
              </a:rPr>
              <a:t>by offering them </a:t>
            </a:r>
            <a:r>
              <a:rPr lang="en-US" altLang="zh-CN" sz="2800" dirty="0" smtClean="0">
                <a:solidFill>
                  <a:schemeClr val="bg1"/>
                </a:solidFill>
                <a:latin typeface="+mn-lt"/>
                <a:ea typeface="+mn-ea"/>
                <a:cs typeface="+mn-cs"/>
              </a:rPr>
              <a:t>one's </a:t>
            </a:r>
            <a:r>
              <a:rPr lang="en-US" altLang="zh-CN" sz="2800" dirty="0">
                <a:solidFill>
                  <a:schemeClr val="bg1"/>
                </a:solidFill>
                <a:latin typeface="+mn-lt"/>
                <a:ea typeface="+mn-ea"/>
                <a:cs typeface="+mn-cs"/>
              </a:rPr>
              <a:t>possessions</a:t>
            </a:r>
            <a:r>
              <a:rPr lang="en-US" altLang="zh-CN" sz="2800" dirty="0" smtClean="0">
                <a:solidFill>
                  <a:schemeClr val="bg1"/>
                </a:solidFill>
                <a:latin typeface="+mn-lt"/>
                <a:ea typeface="+mn-ea"/>
                <a:cs typeface="+mn-cs"/>
              </a:rPr>
              <a:t>. </a:t>
            </a:r>
            <a:r>
              <a:rPr lang="en-US" altLang="zh-CN" sz="2800" dirty="0" smtClean="0">
                <a:solidFill>
                  <a:schemeClr val="bg1"/>
                </a:solidFill>
              </a:rPr>
              <a:t>(</a:t>
            </a:r>
            <a:r>
              <a:rPr lang="zh-TW" altLang="en-US" sz="2800" dirty="0">
                <a:solidFill>
                  <a:schemeClr val="bg1"/>
                </a:solidFill>
                <a:latin typeface="+mn-lt"/>
                <a:ea typeface="+mn-ea"/>
                <a:cs typeface="+mn-cs"/>
              </a:rPr>
              <a:t>歡喜心行</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00000"/>
              </a:lnSpc>
            </a:pPr>
            <a:r>
              <a:rPr lang="en-US" altLang="zh-CN" sz="2800" dirty="0">
                <a:solidFill>
                  <a:schemeClr val="bg1"/>
                </a:solidFill>
                <a:latin typeface="+mn-lt"/>
                <a:ea typeface="+mn-ea"/>
                <a:cs typeface="+mn-cs"/>
              </a:rPr>
              <a:t>3.2 The stage of beneficial practice, in which one always instructs and </a:t>
            </a:r>
            <a:r>
              <a:rPr lang="en-US" altLang="zh-CN" sz="2800" dirty="0" smtClean="0">
                <a:solidFill>
                  <a:schemeClr val="bg1"/>
                </a:solidFill>
                <a:latin typeface="+mn-lt"/>
                <a:ea typeface="+mn-ea"/>
                <a:cs typeface="+mn-cs"/>
              </a:rPr>
              <a:t>	benefits </a:t>
            </a:r>
            <a:r>
              <a:rPr lang="en-US" altLang="zh-CN" sz="2800" dirty="0">
                <a:solidFill>
                  <a:schemeClr val="bg1"/>
                </a:solidFill>
                <a:latin typeface="+mn-lt"/>
                <a:ea typeface="+mn-ea"/>
                <a:cs typeface="+mn-cs"/>
              </a:rPr>
              <a:t>others</a:t>
            </a:r>
            <a:r>
              <a:rPr lang="en-US" altLang="zh-CN" sz="2800" dirty="0" smtClean="0">
                <a:solidFill>
                  <a:schemeClr val="bg1"/>
                </a:solidFill>
                <a:latin typeface="+mn-lt"/>
                <a:ea typeface="+mn-ea"/>
                <a:cs typeface="+mn-cs"/>
              </a:rPr>
              <a:t>. </a:t>
            </a:r>
            <a:r>
              <a:rPr lang="en-US" altLang="zh-CN" sz="2800" dirty="0" smtClean="0">
                <a:solidFill>
                  <a:schemeClr val="bg1"/>
                </a:solidFill>
              </a:rPr>
              <a:t>(</a:t>
            </a:r>
            <a:r>
              <a:rPr lang="zh-TW" altLang="en-US" sz="2800" dirty="0">
                <a:solidFill>
                  <a:schemeClr val="bg1"/>
                </a:solidFill>
                <a:latin typeface="+mn-lt"/>
                <a:ea typeface="+mn-ea"/>
                <a:cs typeface="+mn-cs"/>
              </a:rPr>
              <a:t>饒益心行</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00000"/>
              </a:lnSpc>
            </a:pPr>
            <a:r>
              <a:rPr lang="en-US" altLang="zh-CN" sz="2800" dirty="0">
                <a:solidFill>
                  <a:schemeClr val="bg1"/>
                </a:solidFill>
                <a:latin typeface="+mn-lt"/>
                <a:ea typeface="+mn-ea"/>
                <a:cs typeface="+mn-cs"/>
              </a:rPr>
              <a:t>3.3 The stage of never offending, in which one engages in the practice of </a:t>
            </a:r>
            <a:r>
              <a:rPr lang="en-US" altLang="zh-CN" sz="2800" dirty="0" smtClean="0">
                <a:solidFill>
                  <a:schemeClr val="bg1"/>
                </a:solidFill>
                <a:latin typeface="+mn-lt"/>
                <a:ea typeface="+mn-ea"/>
                <a:cs typeface="+mn-cs"/>
              </a:rPr>
              <a:t>	forbearance </a:t>
            </a:r>
            <a:r>
              <a:rPr lang="en-US" altLang="zh-CN" sz="2800" dirty="0">
                <a:solidFill>
                  <a:schemeClr val="bg1"/>
                </a:solidFill>
                <a:latin typeface="+mn-lt"/>
                <a:ea typeface="+mn-ea"/>
                <a:cs typeface="+mn-cs"/>
              </a:rPr>
              <a:t>and frees oneself from anger, not offending others. It is </a:t>
            </a:r>
            <a:r>
              <a:rPr lang="en-US" altLang="zh-CN" sz="2800" dirty="0" smtClean="0">
                <a:solidFill>
                  <a:schemeClr val="bg1"/>
                </a:solidFill>
                <a:latin typeface="+mn-lt"/>
                <a:ea typeface="+mn-ea"/>
                <a:cs typeface="+mn-cs"/>
              </a:rPr>
              <a:t>	also </a:t>
            </a:r>
            <a:r>
              <a:rPr lang="en-US" altLang="zh-CN" sz="2800" dirty="0">
                <a:solidFill>
                  <a:schemeClr val="bg1"/>
                </a:solidFill>
                <a:latin typeface="+mn-lt"/>
                <a:ea typeface="+mn-ea"/>
                <a:cs typeface="+mn-cs"/>
              </a:rPr>
              <a:t>called the practice of never resenting</a:t>
            </a:r>
            <a:r>
              <a:rPr lang="en-US" altLang="zh-CN" sz="2800" dirty="0" smtClean="0">
                <a:solidFill>
                  <a:schemeClr val="bg1"/>
                </a:solidFill>
                <a:latin typeface="+mn-lt"/>
                <a:ea typeface="+mn-ea"/>
                <a:cs typeface="+mn-cs"/>
              </a:rPr>
              <a:t>. </a:t>
            </a:r>
            <a:r>
              <a:rPr lang="en-US" altLang="zh-CN" sz="2800" dirty="0" smtClean="0">
                <a:solidFill>
                  <a:schemeClr val="bg1"/>
                </a:solidFill>
              </a:rPr>
              <a:t>(</a:t>
            </a:r>
            <a:r>
              <a:rPr lang="zh-TW" altLang="en-US" sz="2800" dirty="0">
                <a:solidFill>
                  <a:schemeClr val="bg1"/>
                </a:solidFill>
                <a:latin typeface="+mn-lt"/>
                <a:ea typeface="+mn-ea"/>
                <a:cs typeface="+mn-cs"/>
              </a:rPr>
              <a:t>無瞋恨心行</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00000"/>
              </a:lnSpc>
            </a:pPr>
            <a:r>
              <a:rPr lang="en-US" altLang="zh-CN" sz="2800" dirty="0">
                <a:solidFill>
                  <a:schemeClr val="bg1"/>
                </a:solidFill>
                <a:latin typeface="+mn-lt"/>
                <a:ea typeface="+mn-ea"/>
                <a:cs typeface="+mn-cs"/>
              </a:rPr>
              <a:t>3.4 The stage of limitless assiduousness, in which one continues earnest </a:t>
            </a:r>
            <a:r>
              <a:rPr lang="en-US" altLang="zh-CN" sz="2800" dirty="0" smtClean="0">
                <a:solidFill>
                  <a:schemeClr val="bg1"/>
                </a:solidFill>
                <a:latin typeface="+mn-lt"/>
                <a:ea typeface="+mn-ea"/>
                <a:cs typeface="+mn-cs"/>
              </a:rPr>
              <a:t>	practice </a:t>
            </a:r>
            <a:r>
              <a:rPr lang="en-US" altLang="zh-CN" sz="2800" dirty="0">
                <a:solidFill>
                  <a:schemeClr val="bg1"/>
                </a:solidFill>
                <a:latin typeface="+mn-lt"/>
                <a:ea typeface="+mn-ea"/>
                <a:cs typeface="+mn-cs"/>
              </a:rPr>
              <a:t>in order to lead others to enlightenment, whatever the </a:t>
            </a:r>
            <a:r>
              <a:rPr lang="en-US" altLang="zh-CN" sz="2800" dirty="0" smtClean="0">
                <a:solidFill>
                  <a:schemeClr val="bg1"/>
                </a:solidFill>
                <a:latin typeface="+mn-lt"/>
                <a:ea typeface="+mn-ea"/>
                <a:cs typeface="+mn-cs"/>
              </a:rPr>
              <a:t>	hardships </a:t>
            </a:r>
            <a:r>
              <a:rPr lang="en-US" altLang="zh-CN" sz="2800" dirty="0">
                <a:solidFill>
                  <a:schemeClr val="bg1"/>
                </a:solidFill>
                <a:latin typeface="+mn-lt"/>
                <a:ea typeface="+mn-ea"/>
                <a:cs typeface="+mn-cs"/>
              </a:rPr>
              <a:t>involved</a:t>
            </a:r>
            <a:r>
              <a:rPr lang="en-US" altLang="zh-CN" sz="2800" dirty="0" smtClean="0">
                <a:solidFill>
                  <a:schemeClr val="bg1"/>
                </a:solidFill>
                <a:latin typeface="+mn-lt"/>
                <a:ea typeface="+mn-ea"/>
                <a:cs typeface="+mn-cs"/>
              </a:rPr>
              <a:t>. </a:t>
            </a:r>
            <a:r>
              <a:rPr lang="en-US" altLang="zh-CN" sz="2800" dirty="0" smtClean="0">
                <a:solidFill>
                  <a:schemeClr val="bg1"/>
                </a:solidFill>
              </a:rPr>
              <a:t>(</a:t>
            </a:r>
            <a:r>
              <a:rPr lang="zh-TW" altLang="en-US" sz="2800" dirty="0">
                <a:solidFill>
                  <a:schemeClr val="bg1"/>
                </a:solidFill>
                <a:latin typeface="+mn-lt"/>
                <a:ea typeface="+mn-ea"/>
                <a:cs typeface="+mn-cs"/>
              </a:rPr>
              <a:t>無盡心行</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00000"/>
              </a:lnSpc>
            </a:pPr>
            <a:r>
              <a:rPr lang="en-US" altLang="zh-CN" sz="2800" dirty="0">
                <a:solidFill>
                  <a:schemeClr val="bg1"/>
                </a:solidFill>
                <a:latin typeface="+mn-lt"/>
                <a:ea typeface="+mn-ea"/>
                <a:cs typeface="+mn-cs"/>
              </a:rPr>
              <a:t>3.5 The stage of non-confusion, in which one is not hindered by illusions or </a:t>
            </a:r>
            <a:r>
              <a:rPr lang="en-US" altLang="zh-CN" sz="2800" dirty="0" smtClean="0">
                <a:solidFill>
                  <a:schemeClr val="bg1"/>
                </a:solidFill>
                <a:latin typeface="+mn-lt"/>
                <a:ea typeface="+mn-ea"/>
                <a:cs typeface="+mn-cs"/>
              </a:rPr>
              <a:t>	ignorance. </a:t>
            </a:r>
            <a:r>
              <a:rPr lang="en-US" altLang="zh-CN" sz="2800" dirty="0" smtClean="0">
                <a:solidFill>
                  <a:schemeClr val="bg1"/>
                </a:solidFill>
              </a:rPr>
              <a:t>(</a:t>
            </a:r>
            <a:r>
              <a:rPr lang="zh-TW" altLang="en-US" sz="2800" dirty="0">
                <a:solidFill>
                  <a:schemeClr val="bg1"/>
                </a:solidFill>
                <a:latin typeface="+mn-lt"/>
                <a:ea typeface="+mn-ea"/>
                <a:cs typeface="+mn-cs"/>
              </a:rPr>
              <a:t>離癡亂心行</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00000"/>
              </a:lnSpc>
            </a:pPr>
            <a:endParaRPr lang="en-US" altLang="zh-CN" sz="2800" dirty="0">
              <a:solidFill>
                <a:schemeClr val="bg1"/>
              </a:solidFill>
              <a:latin typeface="+mn-lt"/>
              <a:ea typeface="+mn-ea"/>
              <a:cs typeface="+mn-cs"/>
            </a:endParaRPr>
          </a:p>
        </p:txBody>
      </p:sp>
    </p:spTree>
    <p:extLst>
      <p:ext uri="{BB962C8B-B14F-4D97-AF65-F5344CB8AC3E}">
        <p14:creationId xmlns:p14="http://schemas.microsoft.com/office/powerpoint/2010/main" val="31283040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25272" y="232561"/>
            <a:ext cx="11325270" cy="647694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Aft>
                <a:spcPts val="1000"/>
              </a:spcAft>
            </a:pPr>
            <a:r>
              <a:rPr lang="en-US" altLang="zh-CN" sz="2800" dirty="0">
                <a:solidFill>
                  <a:schemeClr val="bg1"/>
                </a:solidFill>
                <a:latin typeface="+mn-lt"/>
                <a:ea typeface="+mn-ea"/>
                <a:cs typeface="+mn-cs"/>
              </a:rPr>
              <a:t>3.6 The stage of appearance in the Buddha land, in which one is always born </a:t>
            </a:r>
            <a:r>
              <a:rPr lang="en-US" altLang="zh-CN" sz="2800" dirty="0" smtClean="0">
                <a:solidFill>
                  <a:schemeClr val="bg1"/>
                </a:solidFill>
                <a:latin typeface="+mn-lt"/>
                <a:ea typeface="+mn-ea"/>
                <a:cs typeface="+mn-cs"/>
              </a:rPr>
              <a:t>	in </a:t>
            </a:r>
            <a:r>
              <a:rPr lang="en-US" altLang="zh-CN" sz="2800" dirty="0">
                <a:solidFill>
                  <a:schemeClr val="bg1"/>
                </a:solidFill>
                <a:latin typeface="+mn-lt"/>
                <a:ea typeface="+mn-ea"/>
                <a:cs typeface="+mn-cs"/>
              </a:rPr>
              <a:t>a Buddha land. (</a:t>
            </a:r>
            <a:r>
              <a:rPr lang="zh-TW" altLang="en-US" sz="2800" dirty="0">
                <a:solidFill>
                  <a:schemeClr val="bg1"/>
                </a:solidFill>
                <a:latin typeface="+mn-lt"/>
                <a:ea typeface="+mn-ea"/>
                <a:cs typeface="+mn-cs"/>
              </a:rPr>
              <a:t>善現心行</a:t>
            </a:r>
            <a:r>
              <a:rPr lang="en-US" altLang="zh-CN" sz="2800" dirty="0">
                <a:solidFill>
                  <a:schemeClr val="bg1"/>
                </a:solidFill>
                <a:latin typeface="+mn-lt"/>
                <a:ea typeface="+mn-ea"/>
                <a:cs typeface="+mn-cs"/>
              </a:rPr>
              <a:t>)</a:t>
            </a:r>
          </a:p>
          <a:p>
            <a:pPr>
              <a:lnSpc>
                <a:spcPct val="100000"/>
              </a:lnSpc>
              <a:spcAft>
                <a:spcPts val="1000"/>
              </a:spcAft>
            </a:pPr>
            <a:r>
              <a:rPr lang="en-US" altLang="zh-CN" sz="2800" dirty="0">
                <a:solidFill>
                  <a:schemeClr val="bg1"/>
                </a:solidFill>
                <a:latin typeface="+mn-lt"/>
                <a:ea typeface="+mn-ea"/>
                <a:cs typeface="+mn-cs"/>
              </a:rPr>
              <a:t>3.7 The stage of non-attachment, in which one perceives all things and </a:t>
            </a:r>
            <a:r>
              <a:rPr lang="en-US" altLang="zh-CN" sz="2800" dirty="0" smtClean="0">
                <a:solidFill>
                  <a:schemeClr val="bg1"/>
                </a:solidFill>
                <a:latin typeface="+mn-lt"/>
                <a:ea typeface="+mn-ea"/>
                <a:cs typeface="+mn-cs"/>
              </a:rPr>
              <a:t>	phenomena </a:t>
            </a:r>
            <a:r>
              <a:rPr lang="en-US" altLang="zh-CN" sz="2800" dirty="0">
                <a:solidFill>
                  <a:schemeClr val="bg1"/>
                </a:solidFill>
                <a:latin typeface="+mn-lt"/>
                <a:ea typeface="+mn-ea"/>
                <a:cs typeface="+mn-cs"/>
              </a:rPr>
              <a:t>as non-substantial and frees oneself from attachment to </a:t>
            </a:r>
            <a:r>
              <a:rPr lang="en-US" altLang="zh-CN" sz="2800" dirty="0" smtClean="0">
                <a:solidFill>
                  <a:schemeClr val="bg1"/>
                </a:solidFill>
                <a:latin typeface="+mn-lt"/>
                <a:ea typeface="+mn-ea"/>
                <a:cs typeface="+mn-cs"/>
              </a:rPr>
              <a:t>	them</a:t>
            </a:r>
            <a:r>
              <a:rPr lang="en-US" altLang="zh-CN" sz="2800" dirty="0">
                <a:solidFill>
                  <a:schemeClr val="bg1"/>
                </a:solidFill>
                <a:latin typeface="+mn-lt"/>
                <a:ea typeface="+mn-ea"/>
                <a:cs typeface="+mn-cs"/>
              </a:rPr>
              <a:t>. (</a:t>
            </a:r>
            <a:r>
              <a:rPr lang="zh-TW" altLang="en-US" sz="2800" dirty="0">
                <a:solidFill>
                  <a:schemeClr val="bg1"/>
                </a:solidFill>
                <a:latin typeface="+mn-lt"/>
                <a:ea typeface="+mn-ea"/>
                <a:cs typeface="+mn-cs"/>
              </a:rPr>
              <a:t>無著心行</a:t>
            </a:r>
            <a:r>
              <a:rPr lang="en-US" altLang="zh-CN" sz="2800" dirty="0">
                <a:solidFill>
                  <a:schemeClr val="bg1"/>
                </a:solidFill>
                <a:latin typeface="+mn-lt"/>
                <a:ea typeface="+mn-ea"/>
                <a:cs typeface="+mn-cs"/>
              </a:rPr>
              <a:t>)</a:t>
            </a:r>
          </a:p>
          <a:p>
            <a:pPr>
              <a:lnSpc>
                <a:spcPct val="100000"/>
              </a:lnSpc>
              <a:spcAft>
                <a:spcPts val="1000"/>
              </a:spcAft>
            </a:pPr>
            <a:r>
              <a:rPr lang="en-US" altLang="zh-CN" sz="2800" dirty="0">
                <a:solidFill>
                  <a:schemeClr val="bg1"/>
                </a:solidFill>
                <a:latin typeface="+mn-lt"/>
                <a:ea typeface="+mn-ea"/>
                <a:cs typeface="+mn-cs"/>
              </a:rPr>
              <a:t>3.8 The stage of attaining the difficult, in which one perfects the practice for </a:t>
            </a:r>
            <a:r>
              <a:rPr lang="en-US" altLang="zh-CN" sz="2800" dirty="0" smtClean="0">
                <a:solidFill>
                  <a:schemeClr val="bg1"/>
                </a:solidFill>
                <a:latin typeface="+mn-lt"/>
                <a:ea typeface="+mn-ea"/>
                <a:cs typeface="+mn-cs"/>
              </a:rPr>
              <a:t>	accumulating </a:t>
            </a:r>
            <a:r>
              <a:rPr lang="en-US" altLang="zh-CN" sz="2800" dirty="0">
                <a:solidFill>
                  <a:schemeClr val="bg1"/>
                </a:solidFill>
                <a:latin typeface="+mn-lt"/>
                <a:ea typeface="+mn-ea"/>
                <a:cs typeface="+mn-cs"/>
              </a:rPr>
              <a:t>virtues that are difficult to attain. It is also called the </a:t>
            </a:r>
            <a:r>
              <a:rPr lang="en-US" altLang="zh-CN" sz="2800" dirty="0" smtClean="0">
                <a:solidFill>
                  <a:schemeClr val="bg1"/>
                </a:solidFill>
                <a:latin typeface="+mn-lt"/>
                <a:ea typeface="+mn-ea"/>
                <a:cs typeface="+mn-cs"/>
              </a:rPr>
              <a:t>	stage </a:t>
            </a:r>
            <a:r>
              <a:rPr lang="en-US" altLang="zh-CN" sz="2800" dirty="0">
                <a:solidFill>
                  <a:schemeClr val="bg1"/>
                </a:solidFill>
                <a:latin typeface="+mn-lt"/>
                <a:ea typeface="+mn-ea"/>
                <a:cs typeface="+mn-cs"/>
              </a:rPr>
              <a:t>of praising, in which one praises and promotes the </a:t>
            </a:r>
            <a:r>
              <a:rPr lang="en-US" altLang="zh-CN" sz="2800" dirty="0" err="1">
                <a:solidFill>
                  <a:schemeClr val="bg1"/>
                </a:solidFill>
                <a:latin typeface="+mn-lt"/>
                <a:ea typeface="+mn-ea"/>
                <a:cs typeface="+mn-cs"/>
              </a:rPr>
              <a:t>paramitas</a:t>
            </a:r>
            <a:r>
              <a:rPr lang="en-US" altLang="zh-CN" sz="2800" dirty="0">
                <a:solidFill>
                  <a:schemeClr val="bg1"/>
                </a:solidFill>
                <a:latin typeface="+mn-lt"/>
                <a:ea typeface="+mn-ea"/>
                <a:cs typeface="+mn-cs"/>
              </a:rPr>
              <a:t>, or </a:t>
            </a:r>
            <a:r>
              <a:rPr lang="en-US" altLang="zh-CN" sz="2800" dirty="0" smtClean="0">
                <a:solidFill>
                  <a:schemeClr val="bg1"/>
                </a:solidFill>
                <a:latin typeface="+mn-lt"/>
                <a:ea typeface="+mn-ea"/>
                <a:cs typeface="+mn-cs"/>
              </a:rPr>
              <a:t>	bodhisattva </a:t>
            </a:r>
            <a:r>
              <a:rPr lang="en-US" altLang="zh-CN" sz="2800" dirty="0">
                <a:solidFill>
                  <a:schemeClr val="bg1"/>
                </a:solidFill>
                <a:latin typeface="+mn-lt"/>
                <a:ea typeface="+mn-ea"/>
                <a:cs typeface="+mn-cs"/>
              </a:rPr>
              <a:t>practices for perfection, among the people. (</a:t>
            </a:r>
            <a:r>
              <a:rPr lang="zh-TW" altLang="en-US" sz="2800" dirty="0">
                <a:solidFill>
                  <a:schemeClr val="bg1"/>
                </a:solidFill>
                <a:latin typeface="+mn-lt"/>
                <a:ea typeface="+mn-ea"/>
                <a:cs typeface="+mn-cs"/>
              </a:rPr>
              <a:t>尊重心行</a:t>
            </a:r>
            <a:r>
              <a:rPr lang="en-US" altLang="zh-CN" sz="2800" dirty="0">
                <a:solidFill>
                  <a:schemeClr val="bg1"/>
                </a:solidFill>
                <a:latin typeface="+mn-lt"/>
                <a:ea typeface="+mn-ea"/>
                <a:cs typeface="+mn-cs"/>
              </a:rPr>
              <a:t>)</a:t>
            </a:r>
          </a:p>
          <a:p>
            <a:pPr>
              <a:lnSpc>
                <a:spcPct val="100000"/>
              </a:lnSpc>
              <a:spcAft>
                <a:spcPts val="1000"/>
              </a:spcAft>
            </a:pPr>
            <a:r>
              <a:rPr lang="en-US" altLang="zh-CN" sz="2800" dirty="0">
                <a:solidFill>
                  <a:schemeClr val="bg1"/>
                </a:solidFill>
                <a:latin typeface="+mn-lt"/>
                <a:ea typeface="+mn-ea"/>
                <a:cs typeface="+mn-cs"/>
              </a:rPr>
              <a:t>3.9 The stage of being a model in the preaching of the </a:t>
            </a:r>
            <a:r>
              <a:rPr lang="en-US" altLang="zh-CN" sz="2800" dirty="0" err="1">
                <a:solidFill>
                  <a:schemeClr val="bg1"/>
                </a:solidFill>
                <a:latin typeface="+mn-lt"/>
                <a:ea typeface="+mn-ea"/>
                <a:cs typeface="+mn-cs"/>
              </a:rPr>
              <a:t>Dhamma</a:t>
            </a:r>
            <a:r>
              <a:rPr lang="en-US" altLang="zh-CN" sz="2800" dirty="0">
                <a:solidFill>
                  <a:schemeClr val="bg1"/>
                </a:solidFill>
                <a:latin typeface="+mn-lt"/>
                <a:ea typeface="+mn-ea"/>
                <a:cs typeface="+mn-cs"/>
              </a:rPr>
              <a:t>, in which </a:t>
            </a:r>
            <a:r>
              <a:rPr lang="en-US" altLang="zh-CN" sz="2800" dirty="0" smtClean="0">
                <a:solidFill>
                  <a:schemeClr val="bg1"/>
                </a:solidFill>
                <a:latin typeface="+mn-lt"/>
                <a:ea typeface="+mn-ea"/>
                <a:cs typeface="+mn-cs"/>
              </a:rPr>
              <a:t>	one's </a:t>
            </a:r>
            <a:r>
              <a:rPr lang="en-US" altLang="zh-CN" sz="2800" dirty="0">
                <a:solidFill>
                  <a:schemeClr val="bg1"/>
                </a:solidFill>
                <a:latin typeface="+mn-lt"/>
                <a:ea typeface="+mn-ea"/>
                <a:cs typeface="+mn-cs"/>
              </a:rPr>
              <a:t>practice of preaching and protecting the </a:t>
            </a:r>
            <a:r>
              <a:rPr lang="en-US" altLang="zh-CN" sz="2800" dirty="0" err="1">
                <a:solidFill>
                  <a:schemeClr val="bg1"/>
                </a:solidFill>
                <a:latin typeface="+mn-lt"/>
                <a:ea typeface="+mn-ea"/>
                <a:cs typeface="+mn-cs"/>
              </a:rPr>
              <a:t>Dhamma</a:t>
            </a:r>
            <a:r>
              <a:rPr lang="en-US" altLang="zh-CN" sz="2800" dirty="0">
                <a:solidFill>
                  <a:schemeClr val="bg1"/>
                </a:solidFill>
                <a:latin typeface="+mn-lt"/>
                <a:ea typeface="+mn-ea"/>
                <a:cs typeface="+mn-cs"/>
              </a:rPr>
              <a:t> becomes a </a:t>
            </a:r>
            <a:r>
              <a:rPr lang="en-US" altLang="zh-CN" sz="2800" dirty="0" smtClean="0">
                <a:solidFill>
                  <a:schemeClr val="bg1"/>
                </a:solidFill>
                <a:latin typeface="+mn-lt"/>
                <a:ea typeface="+mn-ea"/>
                <a:cs typeface="+mn-cs"/>
              </a:rPr>
              <a:t>	model </a:t>
            </a:r>
            <a:r>
              <a:rPr lang="en-US" altLang="zh-CN" sz="2800" dirty="0">
                <a:solidFill>
                  <a:schemeClr val="bg1"/>
                </a:solidFill>
                <a:latin typeface="+mn-lt"/>
                <a:ea typeface="+mn-ea"/>
                <a:cs typeface="+mn-cs"/>
              </a:rPr>
              <a:t>for all others. (</a:t>
            </a:r>
            <a:r>
              <a:rPr lang="zh-TW" altLang="en-US" sz="2800" dirty="0">
                <a:solidFill>
                  <a:schemeClr val="bg1"/>
                </a:solidFill>
                <a:latin typeface="+mn-lt"/>
                <a:ea typeface="+mn-ea"/>
                <a:cs typeface="+mn-cs"/>
              </a:rPr>
              <a:t>善法心行</a:t>
            </a:r>
            <a:r>
              <a:rPr lang="en-US" altLang="zh-CN" sz="2800" dirty="0">
                <a:solidFill>
                  <a:schemeClr val="bg1"/>
                </a:solidFill>
                <a:latin typeface="+mn-lt"/>
                <a:ea typeface="+mn-ea"/>
                <a:cs typeface="+mn-cs"/>
              </a:rPr>
              <a:t>)</a:t>
            </a:r>
          </a:p>
          <a:p>
            <a:pPr>
              <a:lnSpc>
                <a:spcPct val="100000"/>
              </a:lnSpc>
            </a:pPr>
            <a:r>
              <a:rPr lang="en-US" altLang="zh-CN" sz="2800" dirty="0">
                <a:solidFill>
                  <a:schemeClr val="bg1"/>
                </a:solidFill>
                <a:latin typeface="+mn-lt"/>
                <a:ea typeface="+mn-ea"/>
                <a:cs typeface="+mn-cs"/>
              </a:rPr>
              <a:t>3.10 The stage of realizing the truth, in which one is awakened to the truth of </a:t>
            </a:r>
            <a:r>
              <a:rPr lang="en-US" altLang="zh-CN" sz="2800" dirty="0" smtClean="0">
                <a:solidFill>
                  <a:schemeClr val="bg1"/>
                </a:solidFill>
                <a:latin typeface="+mn-lt"/>
                <a:ea typeface="+mn-ea"/>
                <a:cs typeface="+mn-cs"/>
              </a:rPr>
              <a:t>	the </a:t>
            </a:r>
            <a:r>
              <a:rPr lang="en-US" altLang="zh-CN" sz="2800" dirty="0">
                <a:solidFill>
                  <a:schemeClr val="bg1"/>
                </a:solidFill>
                <a:latin typeface="+mn-lt"/>
                <a:ea typeface="+mn-ea"/>
                <a:cs typeface="+mn-cs"/>
              </a:rPr>
              <a:t>Middle Way. (</a:t>
            </a:r>
            <a:r>
              <a:rPr lang="zh-TW" altLang="en-US" sz="2800" dirty="0">
                <a:solidFill>
                  <a:schemeClr val="bg1"/>
                </a:solidFill>
                <a:latin typeface="+mn-lt"/>
                <a:ea typeface="+mn-ea"/>
                <a:cs typeface="+mn-cs"/>
              </a:rPr>
              <a:t>真實心行</a:t>
            </a:r>
            <a:r>
              <a:rPr lang="en-US" altLang="zh-CN" sz="2800" dirty="0">
                <a:solidFill>
                  <a:schemeClr val="bg1"/>
                </a:solidFill>
                <a:latin typeface="+mn-lt"/>
                <a:ea typeface="+mn-ea"/>
                <a:cs typeface="+mn-cs"/>
              </a:rPr>
              <a:t>)</a:t>
            </a:r>
          </a:p>
        </p:txBody>
      </p:sp>
    </p:spTree>
    <p:extLst>
      <p:ext uri="{BB962C8B-B14F-4D97-AF65-F5344CB8AC3E}">
        <p14:creationId xmlns:p14="http://schemas.microsoft.com/office/powerpoint/2010/main" val="19381321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02601" y="315097"/>
            <a:ext cx="11139672" cy="614424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Aft>
                <a:spcPts val="2400"/>
              </a:spcAft>
            </a:pPr>
            <a:r>
              <a:rPr lang="en-US" altLang="zh-CN" sz="2800" dirty="0">
                <a:solidFill>
                  <a:schemeClr val="bg1"/>
                </a:solidFill>
                <a:latin typeface="+mn-lt"/>
                <a:ea typeface="+mn-ea"/>
                <a:cs typeface="+mn-cs"/>
              </a:rPr>
              <a:t>4</a:t>
            </a:r>
            <a:r>
              <a:rPr lang="en-US" altLang="zh-CN" sz="2800" dirty="0" smtClean="0">
                <a:solidFill>
                  <a:schemeClr val="bg1"/>
                </a:solidFill>
                <a:latin typeface="+mn-lt"/>
                <a:ea typeface="+mn-ea"/>
                <a:cs typeface="+mn-cs"/>
              </a:rPr>
              <a:t>. </a:t>
            </a:r>
            <a:r>
              <a:rPr lang="en-US" altLang="zh-CN" sz="2800" b="1" u="sng" dirty="0" smtClean="0">
                <a:solidFill>
                  <a:schemeClr val="bg1"/>
                </a:solidFill>
                <a:latin typeface="+mn-lt"/>
                <a:ea typeface="+mn-ea"/>
                <a:cs typeface="+mn-cs"/>
              </a:rPr>
              <a:t>10 </a:t>
            </a:r>
            <a:r>
              <a:rPr lang="en-US" altLang="zh-CN" sz="2800" b="1" u="sng" dirty="0">
                <a:solidFill>
                  <a:schemeClr val="bg1"/>
                </a:solidFill>
                <a:latin typeface="+mn-lt"/>
                <a:ea typeface="+mn-ea"/>
                <a:cs typeface="+mn-cs"/>
              </a:rPr>
              <a:t>Stages of Devotion </a:t>
            </a:r>
            <a:r>
              <a:rPr lang="en-US" altLang="zh-CN" sz="2800" dirty="0" smtClean="0">
                <a:solidFill>
                  <a:schemeClr val="bg1"/>
                </a:solidFill>
                <a:latin typeface="+mn-lt"/>
                <a:ea typeface="+mn-ea"/>
                <a:cs typeface="+mn-cs"/>
              </a:rPr>
              <a:t>(</a:t>
            </a:r>
            <a:r>
              <a:rPr lang="zh-CN" altLang="en-US" sz="2800" dirty="0" smtClean="0">
                <a:solidFill>
                  <a:schemeClr val="bg1"/>
                </a:solidFill>
                <a:latin typeface="+mn-lt"/>
                <a:ea typeface="+mn-ea"/>
                <a:cs typeface="+mn-cs"/>
              </a:rPr>
              <a:t>十迴向</a:t>
            </a:r>
            <a:r>
              <a:rPr lang="en-US" altLang="zh-CN" sz="2800" dirty="0" smtClean="0">
                <a:solidFill>
                  <a:schemeClr val="bg1"/>
                </a:solidFill>
                <a:latin typeface="+mn-lt"/>
                <a:ea typeface="+mn-ea"/>
                <a:cs typeface="+mn-cs"/>
              </a:rPr>
              <a:t>)</a:t>
            </a:r>
          </a:p>
          <a:p>
            <a:pPr>
              <a:lnSpc>
                <a:spcPct val="100000"/>
              </a:lnSpc>
              <a:spcAft>
                <a:spcPts val="1800"/>
              </a:spcAft>
            </a:pPr>
            <a:r>
              <a:rPr lang="en-US" altLang="zh-CN" sz="2800" dirty="0" smtClean="0">
                <a:solidFill>
                  <a:schemeClr val="bg1"/>
                </a:solidFill>
                <a:latin typeface="+mn-lt"/>
                <a:ea typeface="+mn-ea"/>
                <a:cs typeface="+mn-cs"/>
              </a:rPr>
              <a:t>4.1 </a:t>
            </a:r>
            <a:r>
              <a:rPr lang="en-US" altLang="zh-CN" sz="2800" dirty="0">
                <a:solidFill>
                  <a:schemeClr val="bg1"/>
                </a:solidFill>
                <a:latin typeface="+mn-lt"/>
                <a:ea typeface="+mn-ea"/>
                <a:cs typeface="+mn-cs"/>
              </a:rPr>
              <a:t>The stage of saving all people and freeing oneself from the </a:t>
            </a:r>
            <a:r>
              <a:rPr lang="en-US" altLang="zh-CN" sz="2800" dirty="0" smtClean="0">
                <a:solidFill>
                  <a:schemeClr val="bg1"/>
                </a:solidFill>
                <a:latin typeface="+mn-lt"/>
                <a:ea typeface="+mn-ea"/>
                <a:cs typeface="+mn-cs"/>
              </a:rPr>
              <a:t>	characteristics </a:t>
            </a:r>
            <a:r>
              <a:rPr lang="en-US" altLang="zh-CN" sz="2800" dirty="0">
                <a:solidFill>
                  <a:schemeClr val="bg1"/>
                </a:solidFill>
                <a:latin typeface="+mn-lt"/>
                <a:ea typeface="+mn-ea"/>
                <a:cs typeface="+mn-cs"/>
              </a:rPr>
              <a:t>of a common mortal. In this stage, while practicing the </a:t>
            </a:r>
            <a:r>
              <a:rPr lang="en-US" altLang="zh-CN" sz="2800" dirty="0" smtClean="0">
                <a:solidFill>
                  <a:schemeClr val="bg1"/>
                </a:solidFill>
                <a:latin typeface="+mn-lt"/>
                <a:ea typeface="+mn-ea"/>
                <a:cs typeface="+mn-cs"/>
              </a:rPr>
              <a:t>	six </a:t>
            </a:r>
            <a:r>
              <a:rPr lang="en-US" altLang="zh-CN" sz="2800" dirty="0" err="1">
                <a:solidFill>
                  <a:schemeClr val="bg1"/>
                </a:solidFill>
                <a:latin typeface="+mn-lt"/>
                <a:ea typeface="+mn-ea"/>
                <a:cs typeface="+mn-cs"/>
              </a:rPr>
              <a:t>paramitas</a:t>
            </a:r>
            <a:r>
              <a:rPr lang="en-US" altLang="zh-CN" sz="2800" dirty="0">
                <a:solidFill>
                  <a:schemeClr val="bg1"/>
                </a:solidFill>
                <a:latin typeface="+mn-lt"/>
                <a:ea typeface="+mn-ea"/>
                <a:cs typeface="+mn-cs"/>
              </a:rPr>
              <a:t> among the beings of the six paths, one makes efforts to </a:t>
            </a:r>
            <a:r>
              <a:rPr lang="en-US" altLang="zh-CN" sz="2800" dirty="0" smtClean="0">
                <a:solidFill>
                  <a:schemeClr val="bg1"/>
                </a:solidFill>
                <a:latin typeface="+mn-lt"/>
                <a:ea typeface="+mn-ea"/>
                <a:cs typeface="+mn-cs"/>
              </a:rPr>
              <a:t>	save </a:t>
            </a:r>
            <a:r>
              <a:rPr lang="en-US" altLang="zh-CN" sz="2800" dirty="0">
                <a:solidFill>
                  <a:schemeClr val="bg1"/>
                </a:solidFill>
                <a:latin typeface="+mn-lt"/>
                <a:ea typeface="+mn-ea"/>
                <a:cs typeface="+mn-cs"/>
              </a:rPr>
              <a:t>all of them and at the same time liberates oneself from the </a:t>
            </a:r>
            <a:r>
              <a:rPr lang="en-US" altLang="zh-CN" sz="2800" dirty="0" smtClean="0">
                <a:solidFill>
                  <a:schemeClr val="bg1"/>
                </a:solidFill>
                <a:latin typeface="+mn-lt"/>
                <a:ea typeface="+mn-ea"/>
                <a:cs typeface="+mn-cs"/>
              </a:rPr>
              <a:t>	characteristics </a:t>
            </a:r>
            <a:r>
              <a:rPr lang="en-US" altLang="zh-CN" sz="2800" dirty="0">
                <a:solidFill>
                  <a:schemeClr val="bg1"/>
                </a:solidFill>
                <a:latin typeface="+mn-lt"/>
                <a:ea typeface="+mn-ea"/>
                <a:cs typeface="+mn-cs"/>
              </a:rPr>
              <a:t>of a common mortal</a:t>
            </a:r>
            <a:r>
              <a:rPr lang="en-US" altLang="zh-CN" sz="2800" dirty="0" smtClean="0">
                <a:solidFill>
                  <a:schemeClr val="bg1"/>
                </a:solidFill>
                <a:latin typeface="+mn-lt"/>
                <a:ea typeface="+mn-ea"/>
                <a:cs typeface="+mn-cs"/>
              </a:rPr>
              <a:t>.</a:t>
            </a:r>
            <a:r>
              <a:rPr lang="en-US" altLang="zh-CN" sz="2800" dirty="0">
                <a:solidFill>
                  <a:schemeClr val="bg1"/>
                </a:solidFill>
              </a:rPr>
              <a:t> </a:t>
            </a:r>
            <a:r>
              <a:rPr lang="en-US" altLang="zh-CN" sz="2800" dirty="0" smtClean="0">
                <a:solidFill>
                  <a:schemeClr val="bg1"/>
                </a:solidFill>
              </a:rPr>
              <a:t>(</a:t>
            </a:r>
            <a:r>
              <a:rPr lang="zh-TW" altLang="en-US" sz="2800" dirty="0">
                <a:solidFill>
                  <a:schemeClr val="bg1"/>
                </a:solidFill>
                <a:latin typeface="+mn-lt"/>
                <a:ea typeface="+mn-ea"/>
                <a:cs typeface="+mn-cs"/>
              </a:rPr>
              <a:t>救護一切眾生離相迴向心</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00000"/>
              </a:lnSpc>
              <a:spcAft>
                <a:spcPts val="1800"/>
              </a:spcAft>
            </a:pPr>
            <a:r>
              <a:rPr lang="en-US" altLang="zh-CN" sz="2800" dirty="0">
                <a:solidFill>
                  <a:schemeClr val="bg1"/>
                </a:solidFill>
                <a:latin typeface="+mn-lt"/>
                <a:ea typeface="+mn-ea"/>
                <a:cs typeface="+mn-cs"/>
              </a:rPr>
              <a:t>4.2 The stage of indestructibility, in which with indestructible faith in the </a:t>
            </a:r>
            <a:r>
              <a:rPr lang="en-US" altLang="zh-CN" sz="2800" dirty="0" smtClean="0">
                <a:solidFill>
                  <a:schemeClr val="bg1"/>
                </a:solidFill>
                <a:latin typeface="+mn-lt"/>
                <a:ea typeface="+mn-ea"/>
                <a:cs typeface="+mn-cs"/>
              </a:rPr>
              <a:t>	three </a:t>
            </a:r>
            <a:r>
              <a:rPr lang="en-US" altLang="zh-CN" sz="2800" dirty="0">
                <a:solidFill>
                  <a:schemeClr val="bg1"/>
                </a:solidFill>
                <a:latin typeface="+mn-lt"/>
                <a:ea typeface="+mn-ea"/>
                <a:cs typeface="+mn-cs"/>
              </a:rPr>
              <a:t>treasures of Buddhism, one penetrates the true nature of all </a:t>
            </a:r>
            <a:r>
              <a:rPr lang="en-US" altLang="zh-CN" sz="2800" dirty="0" smtClean="0">
                <a:solidFill>
                  <a:schemeClr val="bg1"/>
                </a:solidFill>
                <a:latin typeface="+mn-lt"/>
                <a:ea typeface="+mn-ea"/>
                <a:cs typeface="+mn-cs"/>
              </a:rPr>
              <a:t>	phenomena</a:t>
            </a:r>
            <a:r>
              <a:rPr lang="en-US" altLang="zh-CN" sz="2800" dirty="0">
                <a:solidFill>
                  <a:schemeClr val="bg1"/>
                </a:solidFill>
                <a:latin typeface="+mn-lt"/>
                <a:ea typeface="+mn-ea"/>
                <a:cs typeface="+mn-cs"/>
              </a:rPr>
              <a:t>, realizing their non-substantiality</a:t>
            </a:r>
            <a:r>
              <a:rPr lang="en-US" altLang="zh-CN" sz="2800" dirty="0" smtClean="0">
                <a:solidFill>
                  <a:schemeClr val="bg1"/>
                </a:solidFill>
                <a:latin typeface="+mn-lt"/>
                <a:ea typeface="+mn-ea"/>
                <a:cs typeface="+mn-cs"/>
              </a:rPr>
              <a:t>.</a:t>
            </a:r>
            <a:r>
              <a:rPr lang="en-US" altLang="zh-CN" sz="2800" dirty="0">
                <a:solidFill>
                  <a:schemeClr val="bg1"/>
                </a:solidFill>
              </a:rPr>
              <a:t> </a:t>
            </a:r>
            <a:r>
              <a:rPr lang="en-US" altLang="zh-CN" sz="2800" dirty="0" smtClean="0">
                <a:solidFill>
                  <a:schemeClr val="bg1"/>
                </a:solidFill>
              </a:rPr>
              <a:t>(</a:t>
            </a:r>
            <a:r>
              <a:rPr lang="zh-TW" altLang="en-US" sz="2800" dirty="0">
                <a:solidFill>
                  <a:schemeClr val="bg1"/>
                </a:solidFill>
                <a:latin typeface="+mn-lt"/>
                <a:ea typeface="+mn-ea"/>
                <a:cs typeface="+mn-cs"/>
              </a:rPr>
              <a:t>不壞迴向心</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00000"/>
              </a:lnSpc>
            </a:pPr>
            <a:r>
              <a:rPr lang="en-US" altLang="zh-CN" sz="2800" dirty="0">
                <a:solidFill>
                  <a:schemeClr val="bg1"/>
                </a:solidFill>
                <a:latin typeface="+mn-lt"/>
                <a:ea typeface="+mn-ea"/>
                <a:cs typeface="+mn-cs"/>
              </a:rPr>
              <a:t>4.3 The stage of impartial devotion to all </a:t>
            </a:r>
            <a:r>
              <a:rPr lang="en-US" altLang="zh-CN" sz="2800" dirty="0" err="1">
                <a:solidFill>
                  <a:schemeClr val="bg1"/>
                </a:solidFill>
                <a:latin typeface="+mn-lt"/>
                <a:ea typeface="+mn-ea"/>
                <a:cs typeface="+mn-cs"/>
              </a:rPr>
              <a:t>Buddhas</a:t>
            </a:r>
            <a:r>
              <a:rPr lang="en-US" altLang="zh-CN" sz="2800" dirty="0">
                <a:solidFill>
                  <a:schemeClr val="bg1"/>
                </a:solidFill>
                <a:latin typeface="+mn-lt"/>
                <a:ea typeface="+mn-ea"/>
                <a:cs typeface="+mn-cs"/>
              </a:rPr>
              <a:t>, in which one practices, </a:t>
            </a:r>
            <a:r>
              <a:rPr lang="en-US" altLang="zh-CN" sz="2800" dirty="0" smtClean="0">
                <a:solidFill>
                  <a:schemeClr val="bg1"/>
                </a:solidFill>
                <a:latin typeface="+mn-lt"/>
                <a:ea typeface="+mn-ea"/>
                <a:cs typeface="+mn-cs"/>
              </a:rPr>
              <a:t>	in </a:t>
            </a:r>
            <a:r>
              <a:rPr lang="en-US" altLang="zh-CN" sz="2800" dirty="0">
                <a:solidFill>
                  <a:schemeClr val="bg1"/>
                </a:solidFill>
                <a:latin typeface="+mn-lt"/>
                <a:ea typeface="+mn-ea"/>
                <a:cs typeface="+mn-cs"/>
              </a:rPr>
              <a:t>successive lifetimes, under all the </a:t>
            </a:r>
            <a:r>
              <a:rPr lang="en-US" altLang="zh-CN" sz="2800" dirty="0" err="1">
                <a:solidFill>
                  <a:schemeClr val="bg1"/>
                </a:solidFill>
                <a:latin typeface="+mn-lt"/>
                <a:ea typeface="+mn-ea"/>
                <a:cs typeface="+mn-cs"/>
              </a:rPr>
              <a:t>Buddhas</a:t>
            </a:r>
            <a:r>
              <a:rPr lang="en-US" altLang="zh-CN" sz="2800" dirty="0">
                <a:solidFill>
                  <a:schemeClr val="bg1"/>
                </a:solidFill>
                <a:latin typeface="+mn-lt"/>
                <a:ea typeface="+mn-ea"/>
                <a:cs typeface="+mn-cs"/>
              </a:rPr>
              <a:t> of the three existences. </a:t>
            </a:r>
            <a:r>
              <a:rPr lang="en-US" altLang="zh-CN" sz="2800" dirty="0" smtClean="0">
                <a:solidFill>
                  <a:schemeClr val="bg1"/>
                </a:solidFill>
                <a:latin typeface="+mn-lt"/>
                <a:ea typeface="+mn-ea"/>
                <a:cs typeface="+mn-cs"/>
              </a:rPr>
              <a:t>	In </a:t>
            </a:r>
            <a:r>
              <a:rPr lang="en-US" altLang="zh-CN" sz="2800" dirty="0">
                <a:solidFill>
                  <a:schemeClr val="bg1"/>
                </a:solidFill>
                <a:latin typeface="+mn-lt"/>
                <a:ea typeface="+mn-ea"/>
                <a:cs typeface="+mn-cs"/>
              </a:rPr>
              <a:t>this stage, one increases all kinds of good roots and transfers their </a:t>
            </a:r>
            <a:r>
              <a:rPr lang="en-US" altLang="zh-CN" sz="2800" dirty="0" smtClean="0">
                <a:solidFill>
                  <a:schemeClr val="bg1"/>
                </a:solidFill>
                <a:latin typeface="+mn-lt"/>
                <a:ea typeface="+mn-ea"/>
                <a:cs typeface="+mn-cs"/>
              </a:rPr>
              <a:t>	benefit </a:t>
            </a:r>
            <a:r>
              <a:rPr lang="en-US" altLang="zh-CN" sz="2800" dirty="0">
                <a:solidFill>
                  <a:schemeClr val="bg1"/>
                </a:solidFill>
                <a:latin typeface="+mn-lt"/>
                <a:ea typeface="+mn-ea"/>
                <a:cs typeface="+mn-cs"/>
              </a:rPr>
              <a:t>to all beings impartially</a:t>
            </a:r>
            <a:r>
              <a:rPr lang="en-US" altLang="zh-CN" sz="2800" dirty="0" smtClean="0">
                <a:solidFill>
                  <a:schemeClr val="bg1"/>
                </a:solidFill>
                <a:latin typeface="+mn-lt"/>
                <a:ea typeface="+mn-ea"/>
                <a:cs typeface="+mn-cs"/>
              </a:rPr>
              <a:t>.</a:t>
            </a:r>
            <a:r>
              <a:rPr lang="en-US" altLang="zh-CN" sz="2800" dirty="0">
                <a:solidFill>
                  <a:schemeClr val="bg1"/>
                </a:solidFill>
              </a:rPr>
              <a:t> </a:t>
            </a:r>
            <a:r>
              <a:rPr lang="en-US" altLang="zh-CN" sz="2800" dirty="0" smtClean="0">
                <a:solidFill>
                  <a:schemeClr val="bg1"/>
                </a:solidFill>
              </a:rPr>
              <a:t>(</a:t>
            </a:r>
            <a:r>
              <a:rPr lang="zh-TW" altLang="en-US" sz="2800" dirty="0" smtClean="0">
                <a:solidFill>
                  <a:schemeClr val="bg1"/>
                </a:solidFill>
                <a:latin typeface="+mn-lt"/>
                <a:ea typeface="+mn-ea"/>
                <a:cs typeface="+mn-cs"/>
              </a:rPr>
              <a:t>等</a:t>
            </a:r>
            <a:r>
              <a:rPr lang="zh-TW" altLang="en-US" sz="2800" dirty="0">
                <a:solidFill>
                  <a:schemeClr val="bg1"/>
                </a:solidFill>
                <a:latin typeface="+mn-lt"/>
                <a:ea typeface="+mn-ea"/>
                <a:cs typeface="+mn-cs"/>
              </a:rPr>
              <a:t>一切佛迴向心</a:t>
            </a:r>
            <a:r>
              <a:rPr lang="en-US" altLang="zh-CN" sz="2800" dirty="0" smtClean="0">
                <a:solidFill>
                  <a:schemeClr val="bg1"/>
                </a:solidFill>
              </a:rPr>
              <a:t>)</a:t>
            </a:r>
            <a:endParaRPr lang="en-US" altLang="zh-CN" sz="2800" dirty="0">
              <a:solidFill>
                <a:schemeClr val="bg1"/>
              </a:solidFill>
              <a:latin typeface="+mn-lt"/>
              <a:ea typeface="+mn-ea"/>
              <a:cs typeface="+mn-cs"/>
            </a:endParaRPr>
          </a:p>
        </p:txBody>
      </p:sp>
    </p:spTree>
    <p:extLst>
      <p:ext uri="{BB962C8B-B14F-4D97-AF65-F5344CB8AC3E}">
        <p14:creationId xmlns:p14="http://schemas.microsoft.com/office/powerpoint/2010/main" val="5930346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62475" y="608742"/>
            <a:ext cx="11139672" cy="598976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Aft>
                <a:spcPts val="2400"/>
              </a:spcAft>
            </a:pPr>
            <a:r>
              <a:rPr lang="en-US" altLang="zh-CN" sz="2800" dirty="0">
                <a:solidFill>
                  <a:schemeClr val="bg1"/>
                </a:solidFill>
                <a:latin typeface="+mn-lt"/>
                <a:ea typeface="+mn-ea"/>
                <a:cs typeface="+mn-cs"/>
              </a:rPr>
              <a:t>4.4 The stage of transferring one's benefits to all lands. </a:t>
            </a:r>
            <a:r>
              <a:rPr lang="en-US" altLang="zh-CN" sz="2800" dirty="0" smtClean="0">
                <a:solidFill>
                  <a:schemeClr val="bg1"/>
                </a:solidFill>
                <a:latin typeface="+mn-lt"/>
                <a:ea typeface="+mn-ea"/>
                <a:cs typeface="+mn-cs"/>
              </a:rPr>
              <a:t>In </a:t>
            </a:r>
            <a:r>
              <a:rPr lang="en-US" altLang="zh-CN" sz="2800" dirty="0">
                <a:solidFill>
                  <a:schemeClr val="bg1"/>
                </a:solidFill>
                <a:latin typeface="+mn-lt"/>
                <a:ea typeface="+mn-ea"/>
                <a:cs typeface="+mn-cs"/>
              </a:rPr>
              <a:t>this stage, one </a:t>
            </a:r>
            <a:r>
              <a:rPr lang="en-US" altLang="zh-CN" sz="2800" dirty="0" smtClean="0">
                <a:solidFill>
                  <a:schemeClr val="bg1"/>
                </a:solidFill>
                <a:latin typeface="+mn-lt"/>
                <a:ea typeface="+mn-ea"/>
                <a:cs typeface="+mn-cs"/>
              </a:rPr>
              <a:t>	transfers </a:t>
            </a:r>
            <a:r>
              <a:rPr lang="en-US" altLang="zh-CN" sz="2800" dirty="0">
                <a:solidFill>
                  <a:schemeClr val="bg1"/>
                </a:solidFill>
                <a:latin typeface="+mn-lt"/>
                <a:ea typeface="+mn-ea"/>
                <a:cs typeface="+mn-cs"/>
              </a:rPr>
              <a:t>one's benefits to the </a:t>
            </a:r>
            <a:r>
              <a:rPr lang="en-US" altLang="zh-CN" sz="2800" dirty="0" err="1">
                <a:solidFill>
                  <a:schemeClr val="bg1"/>
                </a:solidFill>
                <a:latin typeface="+mn-lt"/>
                <a:ea typeface="+mn-ea"/>
                <a:cs typeface="+mn-cs"/>
              </a:rPr>
              <a:t>Buddhas</a:t>
            </a:r>
            <a:r>
              <a:rPr lang="en-US" altLang="zh-CN" sz="2800" dirty="0">
                <a:solidFill>
                  <a:schemeClr val="bg1"/>
                </a:solidFill>
                <a:latin typeface="+mn-lt"/>
                <a:ea typeface="+mn-ea"/>
                <a:cs typeface="+mn-cs"/>
              </a:rPr>
              <a:t> in all lands, </a:t>
            </a:r>
            <a:r>
              <a:rPr lang="en-US" altLang="zh-CN" sz="2800" dirty="0" smtClean="0">
                <a:solidFill>
                  <a:schemeClr val="bg1"/>
                </a:solidFill>
                <a:latin typeface="+mn-lt"/>
                <a:ea typeface="+mn-ea"/>
                <a:cs typeface="+mn-cs"/>
              </a:rPr>
              <a:t> serving </a:t>
            </a:r>
            <a:r>
              <a:rPr lang="en-US" altLang="zh-CN" sz="2800" dirty="0">
                <a:solidFill>
                  <a:schemeClr val="bg1"/>
                </a:solidFill>
                <a:latin typeface="+mn-lt"/>
                <a:ea typeface="+mn-ea"/>
                <a:cs typeface="+mn-cs"/>
              </a:rPr>
              <a:t>and </a:t>
            </a:r>
            <a:r>
              <a:rPr lang="en-US" altLang="zh-CN" sz="2800" dirty="0" smtClean="0">
                <a:solidFill>
                  <a:schemeClr val="bg1"/>
                </a:solidFill>
                <a:latin typeface="+mn-lt"/>
                <a:ea typeface="+mn-ea"/>
                <a:cs typeface="+mn-cs"/>
              </a:rPr>
              <a:t>	making </a:t>
            </a:r>
            <a:r>
              <a:rPr lang="en-US" altLang="zh-CN" sz="2800" dirty="0">
                <a:solidFill>
                  <a:schemeClr val="bg1"/>
                </a:solidFill>
                <a:latin typeface="+mn-lt"/>
                <a:ea typeface="+mn-ea"/>
                <a:cs typeface="+mn-cs"/>
              </a:rPr>
              <a:t>offerings to them and to all other beings. </a:t>
            </a:r>
            <a:r>
              <a:rPr lang="en-US" altLang="zh-CN" sz="2600" dirty="0">
                <a:solidFill>
                  <a:schemeClr val="bg1"/>
                </a:solidFill>
                <a:latin typeface="+mn-lt"/>
                <a:ea typeface="+mn-ea"/>
                <a:cs typeface="+mn-cs"/>
              </a:rPr>
              <a:t>(</a:t>
            </a:r>
            <a:r>
              <a:rPr lang="zh-TW" altLang="en-US" sz="2600" dirty="0">
                <a:solidFill>
                  <a:schemeClr val="bg1"/>
                </a:solidFill>
                <a:latin typeface="+mn-lt"/>
                <a:ea typeface="+mn-ea"/>
                <a:cs typeface="+mn-cs"/>
              </a:rPr>
              <a:t>四至一切處迴向心</a:t>
            </a:r>
            <a:r>
              <a:rPr lang="en-US" altLang="zh-CN" sz="2600" dirty="0">
                <a:solidFill>
                  <a:schemeClr val="bg1"/>
                </a:solidFill>
                <a:latin typeface="+mn-lt"/>
                <a:ea typeface="+mn-ea"/>
                <a:cs typeface="+mn-cs"/>
              </a:rPr>
              <a:t>) </a:t>
            </a:r>
          </a:p>
          <a:p>
            <a:pPr>
              <a:lnSpc>
                <a:spcPct val="100000"/>
              </a:lnSpc>
              <a:spcAft>
                <a:spcPts val="2400"/>
              </a:spcAft>
            </a:pPr>
            <a:r>
              <a:rPr lang="en-US" altLang="zh-CN" sz="2800" dirty="0">
                <a:solidFill>
                  <a:schemeClr val="bg1"/>
                </a:solidFill>
                <a:latin typeface="+mn-lt"/>
                <a:ea typeface="+mn-ea"/>
                <a:cs typeface="+mn-cs"/>
              </a:rPr>
              <a:t>4.5 The stage of obtaining limitless blessings, in which one directs all one's </a:t>
            </a:r>
            <a:r>
              <a:rPr lang="en-US" altLang="zh-CN" sz="2800" dirty="0" smtClean="0">
                <a:solidFill>
                  <a:schemeClr val="bg1"/>
                </a:solidFill>
                <a:latin typeface="+mn-lt"/>
                <a:ea typeface="+mn-ea"/>
                <a:cs typeface="+mn-cs"/>
              </a:rPr>
              <a:t>	good </a:t>
            </a:r>
            <a:r>
              <a:rPr lang="en-US" altLang="zh-CN" sz="2800" dirty="0">
                <a:solidFill>
                  <a:schemeClr val="bg1"/>
                </a:solidFill>
                <a:latin typeface="+mn-lt"/>
                <a:ea typeface="+mn-ea"/>
                <a:cs typeface="+mn-cs"/>
              </a:rPr>
              <a:t>fortune to the practice of Buddhism, thereby obtaining limitless </a:t>
            </a:r>
            <a:r>
              <a:rPr lang="en-US" altLang="zh-CN" sz="2800" dirty="0" smtClean="0">
                <a:solidFill>
                  <a:schemeClr val="bg1"/>
                </a:solidFill>
                <a:latin typeface="+mn-lt"/>
                <a:ea typeface="+mn-ea"/>
                <a:cs typeface="+mn-cs"/>
              </a:rPr>
              <a:t>	good </a:t>
            </a:r>
            <a:r>
              <a:rPr lang="en-US" altLang="zh-CN" sz="2800" dirty="0">
                <a:solidFill>
                  <a:schemeClr val="bg1"/>
                </a:solidFill>
                <a:latin typeface="+mn-lt"/>
                <a:ea typeface="+mn-ea"/>
                <a:cs typeface="+mn-cs"/>
              </a:rPr>
              <a:t>fortune and benefit. (</a:t>
            </a:r>
            <a:r>
              <a:rPr lang="zh-TW" altLang="en-US" sz="2800" dirty="0">
                <a:solidFill>
                  <a:schemeClr val="bg1"/>
                </a:solidFill>
                <a:latin typeface="+mn-lt"/>
                <a:ea typeface="+mn-ea"/>
                <a:cs typeface="+mn-cs"/>
              </a:rPr>
              <a:t>無盡功德藏迴向心</a:t>
            </a:r>
            <a:r>
              <a:rPr lang="en-US" altLang="zh-CN" sz="2800" dirty="0">
                <a:solidFill>
                  <a:schemeClr val="bg1"/>
                </a:solidFill>
                <a:latin typeface="+mn-lt"/>
                <a:ea typeface="+mn-ea"/>
                <a:cs typeface="+mn-cs"/>
              </a:rPr>
              <a:t>)</a:t>
            </a:r>
          </a:p>
          <a:p>
            <a:pPr>
              <a:lnSpc>
                <a:spcPct val="100000"/>
              </a:lnSpc>
              <a:spcAft>
                <a:spcPts val="2400"/>
              </a:spcAft>
            </a:pPr>
            <a:r>
              <a:rPr lang="en-US" altLang="zh-CN" sz="2800" dirty="0">
                <a:solidFill>
                  <a:schemeClr val="bg1"/>
                </a:solidFill>
                <a:latin typeface="+mn-lt"/>
                <a:ea typeface="+mn-ea"/>
                <a:cs typeface="+mn-cs"/>
              </a:rPr>
              <a:t>4.6 The stage of impartial benefit, in which one benefits all beings equally. </a:t>
            </a:r>
            <a:r>
              <a:rPr lang="en-US" altLang="zh-CN" sz="2800" dirty="0" smtClean="0">
                <a:solidFill>
                  <a:schemeClr val="bg1"/>
                </a:solidFill>
                <a:latin typeface="+mn-lt"/>
                <a:ea typeface="+mn-ea"/>
                <a:cs typeface="+mn-cs"/>
              </a:rPr>
              <a:t>	(</a:t>
            </a:r>
            <a:r>
              <a:rPr lang="zh-TW" altLang="en-US" sz="2800" dirty="0">
                <a:solidFill>
                  <a:schemeClr val="bg1"/>
                </a:solidFill>
                <a:latin typeface="+mn-lt"/>
                <a:ea typeface="+mn-ea"/>
                <a:cs typeface="+mn-cs"/>
              </a:rPr>
              <a:t>隨順平等善根迴向心</a:t>
            </a:r>
            <a:r>
              <a:rPr lang="en-US" altLang="zh-CN" sz="2800" dirty="0">
                <a:solidFill>
                  <a:schemeClr val="bg1"/>
                </a:solidFill>
                <a:latin typeface="+mn-lt"/>
                <a:ea typeface="+mn-ea"/>
                <a:cs typeface="+mn-cs"/>
              </a:rPr>
              <a:t>)</a:t>
            </a:r>
          </a:p>
          <a:p>
            <a:pPr>
              <a:lnSpc>
                <a:spcPct val="100000"/>
              </a:lnSpc>
            </a:pPr>
            <a:r>
              <a:rPr lang="en-US" altLang="zh-CN" sz="2800" dirty="0">
                <a:solidFill>
                  <a:schemeClr val="bg1"/>
                </a:solidFill>
                <a:latin typeface="+mn-lt"/>
                <a:ea typeface="+mn-ea"/>
                <a:cs typeface="+mn-cs"/>
              </a:rPr>
              <a:t>4.7 The stage of observing the nature of all people, in which one perceives </a:t>
            </a:r>
            <a:r>
              <a:rPr lang="en-US" altLang="zh-CN" sz="2800" dirty="0" smtClean="0">
                <a:solidFill>
                  <a:schemeClr val="bg1"/>
                </a:solidFill>
                <a:latin typeface="+mn-lt"/>
                <a:ea typeface="+mn-ea"/>
                <a:cs typeface="+mn-cs"/>
              </a:rPr>
              <a:t>	the </a:t>
            </a:r>
            <a:r>
              <a:rPr lang="en-US" altLang="zh-CN" sz="2800" dirty="0">
                <a:solidFill>
                  <a:schemeClr val="bg1"/>
                </a:solidFill>
                <a:latin typeface="+mn-lt"/>
                <a:ea typeface="+mn-ea"/>
                <a:cs typeface="+mn-cs"/>
              </a:rPr>
              <a:t>coexistence of good and evil inherent in people's lives. (</a:t>
            </a:r>
            <a:r>
              <a:rPr lang="zh-TW" altLang="en-US" sz="2800" dirty="0">
                <a:solidFill>
                  <a:schemeClr val="bg1"/>
                </a:solidFill>
                <a:latin typeface="+mn-lt"/>
                <a:ea typeface="+mn-ea"/>
                <a:cs typeface="+mn-cs"/>
              </a:rPr>
              <a:t>隨順等</a:t>
            </a:r>
            <a:r>
              <a:rPr lang="zh-TW" altLang="en-US" sz="2800" dirty="0" smtClean="0">
                <a:solidFill>
                  <a:schemeClr val="bg1"/>
                </a:solidFill>
                <a:latin typeface="+mn-lt"/>
                <a:ea typeface="+mn-ea"/>
                <a:cs typeface="+mn-cs"/>
              </a:rPr>
              <a:t>觀</a:t>
            </a:r>
            <a:r>
              <a:rPr lang="en-US" altLang="zh-TW" sz="2800" dirty="0" smtClean="0">
                <a:solidFill>
                  <a:schemeClr val="bg1"/>
                </a:solidFill>
                <a:latin typeface="+mn-lt"/>
                <a:ea typeface="+mn-ea"/>
                <a:cs typeface="+mn-cs"/>
              </a:rPr>
              <a:t>	</a:t>
            </a:r>
            <a:r>
              <a:rPr lang="zh-TW" altLang="en-US" sz="2800" dirty="0" smtClean="0">
                <a:solidFill>
                  <a:schemeClr val="bg1"/>
                </a:solidFill>
                <a:latin typeface="+mn-lt"/>
                <a:ea typeface="+mn-ea"/>
                <a:cs typeface="+mn-cs"/>
              </a:rPr>
              <a:t>一切</a:t>
            </a:r>
            <a:r>
              <a:rPr lang="zh-TW" altLang="en-US" sz="2800" dirty="0">
                <a:solidFill>
                  <a:schemeClr val="bg1"/>
                </a:solidFill>
                <a:latin typeface="+mn-lt"/>
                <a:ea typeface="+mn-ea"/>
                <a:cs typeface="+mn-cs"/>
              </a:rPr>
              <a:t>眾生迴向心</a:t>
            </a:r>
            <a:r>
              <a:rPr lang="en-US" altLang="zh-CN" sz="2800" dirty="0">
                <a:solidFill>
                  <a:schemeClr val="bg1"/>
                </a:solidFill>
                <a:latin typeface="+mn-lt"/>
                <a:ea typeface="+mn-ea"/>
                <a:cs typeface="+mn-cs"/>
              </a:rPr>
              <a:t>)</a:t>
            </a:r>
          </a:p>
          <a:p>
            <a:pPr>
              <a:lnSpc>
                <a:spcPct val="100000"/>
              </a:lnSpc>
            </a:pPr>
            <a:endParaRPr lang="en-US" altLang="zh-CN" sz="2800" dirty="0">
              <a:solidFill>
                <a:schemeClr val="bg1"/>
              </a:solidFill>
            </a:endParaRPr>
          </a:p>
        </p:txBody>
      </p:sp>
    </p:spTree>
    <p:extLst>
      <p:ext uri="{BB962C8B-B14F-4D97-AF65-F5344CB8AC3E}">
        <p14:creationId xmlns:p14="http://schemas.microsoft.com/office/powerpoint/2010/main" val="29066150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31214" y="304799"/>
            <a:ext cx="11139672" cy="60841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2800" dirty="0" smtClean="0">
                <a:solidFill>
                  <a:schemeClr val="bg1"/>
                </a:solidFill>
                <a:latin typeface="+mn-lt"/>
                <a:ea typeface="+mn-ea"/>
                <a:cs typeface="+mn-cs"/>
              </a:rPr>
              <a:t>4.8 The stage of realizing the true aspect of all phenomena. </a:t>
            </a:r>
            <a:endParaRPr lang="en-US" altLang="zh-CN" sz="2800" dirty="0">
              <a:solidFill>
                <a:schemeClr val="bg1"/>
              </a:solidFill>
              <a:latin typeface="+mn-lt"/>
              <a:ea typeface="+mn-ea"/>
              <a:cs typeface="+mn-cs"/>
            </a:endParaRPr>
          </a:p>
          <a:p>
            <a:pPr>
              <a:lnSpc>
                <a:spcPct val="120000"/>
              </a:lnSpc>
              <a:spcAft>
                <a:spcPts val="1800"/>
              </a:spcAft>
            </a:pPr>
            <a:r>
              <a:rPr lang="en-US" altLang="zh-CN" sz="2800" dirty="0" smtClean="0">
                <a:solidFill>
                  <a:schemeClr val="bg1"/>
                </a:solidFill>
                <a:latin typeface="+mn-lt"/>
                <a:ea typeface="+mn-ea"/>
                <a:cs typeface="+mn-cs"/>
              </a:rPr>
              <a:t>	In this stage, one transfers the benefits one obtains through this 	realization to others.</a:t>
            </a:r>
            <a:r>
              <a:rPr lang="en-US" altLang="zh-CN" sz="2800" dirty="0" smtClean="0">
                <a:solidFill>
                  <a:schemeClr val="bg1"/>
                </a:solidFill>
              </a:rPr>
              <a:t> </a:t>
            </a:r>
            <a:r>
              <a:rPr lang="en-US" altLang="zh-CN" sz="2800" dirty="0">
                <a:solidFill>
                  <a:schemeClr val="bg1"/>
                </a:solidFill>
              </a:rPr>
              <a:t>(</a:t>
            </a:r>
            <a:r>
              <a:rPr lang="zh-TW" altLang="en-US" sz="2800" dirty="0">
                <a:solidFill>
                  <a:schemeClr val="bg1"/>
                </a:solidFill>
              </a:rPr>
              <a:t>如相迴向心</a:t>
            </a:r>
            <a:r>
              <a:rPr lang="en-US" altLang="zh-CN" sz="2800" dirty="0">
                <a:solidFill>
                  <a:schemeClr val="bg1"/>
                </a:solidFill>
              </a:rPr>
              <a:t>)</a:t>
            </a:r>
            <a:endParaRPr lang="en-US" altLang="zh-CN" sz="2800" dirty="0" smtClean="0">
              <a:solidFill>
                <a:schemeClr val="bg1"/>
              </a:solidFill>
            </a:endParaRPr>
          </a:p>
          <a:p>
            <a:pPr>
              <a:lnSpc>
                <a:spcPct val="120000"/>
              </a:lnSpc>
              <a:spcAft>
                <a:spcPts val="1800"/>
              </a:spcAft>
            </a:pPr>
            <a:r>
              <a:rPr lang="en-US" altLang="zh-CN" sz="2800" dirty="0" smtClean="0">
                <a:solidFill>
                  <a:schemeClr val="bg1"/>
                </a:solidFill>
                <a:latin typeface="+mn-lt"/>
                <a:ea typeface="+mn-ea"/>
                <a:cs typeface="+mn-cs"/>
              </a:rPr>
              <a:t>4.9 </a:t>
            </a:r>
            <a:r>
              <a:rPr lang="en-US" altLang="zh-CN" sz="2800" dirty="0">
                <a:solidFill>
                  <a:schemeClr val="bg1"/>
                </a:solidFill>
                <a:latin typeface="+mn-lt"/>
                <a:ea typeface="+mn-ea"/>
                <a:cs typeface="+mn-cs"/>
              </a:rPr>
              <a:t>The stage of freedom from all attachments</a:t>
            </a:r>
            <a:r>
              <a:rPr lang="en-US" altLang="zh-CN" sz="2800" dirty="0" smtClean="0">
                <a:solidFill>
                  <a:schemeClr val="bg1"/>
                </a:solidFill>
                <a:latin typeface="+mn-lt"/>
                <a:ea typeface="+mn-ea"/>
                <a:cs typeface="+mn-cs"/>
              </a:rPr>
              <a:t>.</a:t>
            </a:r>
            <a:r>
              <a:rPr lang="en-US" altLang="zh-CN" sz="2800" dirty="0">
                <a:solidFill>
                  <a:schemeClr val="bg1"/>
                </a:solidFill>
              </a:rPr>
              <a:t> </a:t>
            </a:r>
            <a:r>
              <a:rPr lang="en-US" altLang="zh-CN" sz="2800" dirty="0" smtClean="0">
                <a:solidFill>
                  <a:schemeClr val="bg1"/>
                </a:solidFill>
                <a:latin typeface="+mn-lt"/>
                <a:ea typeface="+mn-ea"/>
                <a:cs typeface="+mn-cs"/>
              </a:rPr>
              <a:t>Here</a:t>
            </a:r>
            <a:r>
              <a:rPr lang="en-US" altLang="zh-CN" sz="2800" dirty="0">
                <a:solidFill>
                  <a:schemeClr val="bg1"/>
                </a:solidFill>
                <a:latin typeface="+mn-lt"/>
                <a:ea typeface="+mn-ea"/>
                <a:cs typeface="+mn-cs"/>
              </a:rPr>
              <a:t>, one perceives all </a:t>
            </a:r>
            <a:r>
              <a:rPr lang="en-US" altLang="zh-CN" sz="2800" dirty="0" smtClean="0">
                <a:solidFill>
                  <a:schemeClr val="bg1"/>
                </a:solidFill>
                <a:latin typeface="+mn-lt"/>
                <a:ea typeface="+mn-ea"/>
                <a:cs typeface="+mn-cs"/>
              </a:rPr>
              <a:t>	phenomena </a:t>
            </a:r>
            <a:r>
              <a:rPr lang="en-US" altLang="zh-CN" sz="2800" dirty="0">
                <a:solidFill>
                  <a:schemeClr val="bg1"/>
                </a:solidFill>
                <a:latin typeface="+mn-lt"/>
                <a:ea typeface="+mn-ea"/>
                <a:cs typeface="+mn-cs"/>
              </a:rPr>
              <a:t>from the standpoints of both difference and equality and </a:t>
            </a:r>
            <a:r>
              <a:rPr lang="en-US" altLang="zh-CN" sz="2800" dirty="0" smtClean="0">
                <a:solidFill>
                  <a:schemeClr val="bg1"/>
                </a:solidFill>
                <a:latin typeface="+mn-lt"/>
                <a:ea typeface="+mn-ea"/>
                <a:cs typeface="+mn-cs"/>
              </a:rPr>
              <a:t>	frees </a:t>
            </a:r>
            <a:r>
              <a:rPr lang="en-US" altLang="zh-CN" sz="2800" dirty="0">
                <a:solidFill>
                  <a:schemeClr val="bg1"/>
                </a:solidFill>
                <a:latin typeface="+mn-lt"/>
                <a:ea typeface="+mn-ea"/>
                <a:cs typeface="+mn-cs"/>
              </a:rPr>
              <a:t>oneself from all attachments, thereafter leading others to </a:t>
            </a:r>
            <a:r>
              <a:rPr lang="en-US" altLang="zh-CN" sz="2800" dirty="0" smtClean="0">
                <a:solidFill>
                  <a:schemeClr val="bg1"/>
                </a:solidFill>
                <a:latin typeface="+mn-lt"/>
                <a:ea typeface="+mn-ea"/>
                <a:cs typeface="+mn-cs"/>
              </a:rPr>
              <a:t>	emancipation.</a:t>
            </a:r>
            <a:r>
              <a:rPr lang="en-US" altLang="zh-CN" sz="2800" dirty="0">
                <a:solidFill>
                  <a:schemeClr val="bg1"/>
                </a:solidFill>
              </a:rPr>
              <a:t> (</a:t>
            </a:r>
            <a:r>
              <a:rPr lang="zh-TW" altLang="en-US" sz="2800" dirty="0">
                <a:solidFill>
                  <a:schemeClr val="bg1"/>
                </a:solidFill>
              </a:rPr>
              <a:t>無縛解脫迴向心</a:t>
            </a:r>
            <a:r>
              <a:rPr lang="en-US" altLang="zh-CN" sz="2800" dirty="0">
                <a:solidFill>
                  <a:schemeClr val="bg1"/>
                </a:solidFill>
              </a:rPr>
              <a:t>)</a:t>
            </a:r>
            <a:r>
              <a:rPr lang="en-US" altLang="zh-CN" sz="2800" dirty="0">
                <a:solidFill>
                  <a:schemeClr val="bg1"/>
                </a:solidFill>
                <a:latin typeface="+mn-lt"/>
                <a:ea typeface="+mn-ea"/>
                <a:cs typeface="+mn-cs"/>
              </a:rPr>
              <a:t> </a:t>
            </a:r>
            <a:endParaRPr lang="en-US" altLang="zh-CN" sz="2800" dirty="0" smtClean="0">
              <a:solidFill>
                <a:schemeClr val="bg1"/>
              </a:solidFill>
            </a:endParaRPr>
          </a:p>
          <a:p>
            <a:pPr>
              <a:lnSpc>
                <a:spcPct val="120000"/>
              </a:lnSpc>
            </a:pPr>
            <a:r>
              <a:rPr lang="en-US" altLang="zh-CN" sz="2800" dirty="0" smtClean="0">
                <a:solidFill>
                  <a:schemeClr val="bg1"/>
                </a:solidFill>
                <a:latin typeface="+mn-lt"/>
                <a:ea typeface="+mn-ea"/>
                <a:cs typeface="+mn-cs"/>
              </a:rPr>
              <a:t>4.10 </a:t>
            </a:r>
            <a:r>
              <a:rPr lang="en-US" altLang="zh-CN" sz="2800" dirty="0">
                <a:solidFill>
                  <a:schemeClr val="bg1"/>
                </a:solidFill>
                <a:latin typeface="+mn-lt"/>
                <a:ea typeface="+mn-ea"/>
                <a:cs typeface="+mn-cs"/>
              </a:rPr>
              <a:t>The stage of perceiving all phenomena with infinite wisdom. </a:t>
            </a:r>
            <a:r>
              <a:rPr lang="en-US" altLang="zh-CN" sz="2800" dirty="0" smtClean="0">
                <a:solidFill>
                  <a:schemeClr val="bg1"/>
                </a:solidFill>
                <a:latin typeface="+mn-lt"/>
                <a:ea typeface="+mn-ea"/>
                <a:cs typeface="+mn-cs"/>
              </a:rPr>
              <a:t>At </a:t>
            </a:r>
            <a:r>
              <a:rPr lang="en-US" altLang="zh-CN" sz="2800" dirty="0">
                <a:solidFill>
                  <a:schemeClr val="bg1"/>
                </a:solidFill>
                <a:latin typeface="+mn-lt"/>
                <a:ea typeface="+mn-ea"/>
                <a:cs typeface="+mn-cs"/>
              </a:rPr>
              <a:t>this </a:t>
            </a:r>
            <a:r>
              <a:rPr lang="en-US" altLang="zh-CN" sz="2800" dirty="0" smtClean="0">
                <a:solidFill>
                  <a:schemeClr val="bg1"/>
                </a:solidFill>
                <a:latin typeface="+mn-lt"/>
                <a:ea typeface="+mn-ea"/>
                <a:cs typeface="+mn-cs"/>
              </a:rPr>
              <a:t>	level</a:t>
            </a:r>
            <a:r>
              <a:rPr lang="en-US" altLang="zh-CN" sz="2800" dirty="0">
                <a:solidFill>
                  <a:schemeClr val="bg1"/>
                </a:solidFill>
                <a:latin typeface="+mn-lt"/>
                <a:ea typeface="+mn-ea"/>
                <a:cs typeface="+mn-cs"/>
              </a:rPr>
              <a:t>, one regards all phenomena as manifestations of the Middle </a:t>
            </a:r>
            <a:r>
              <a:rPr lang="en-US" altLang="zh-CN" sz="2800" dirty="0" smtClean="0">
                <a:solidFill>
                  <a:schemeClr val="bg1"/>
                </a:solidFill>
                <a:latin typeface="+mn-lt"/>
                <a:ea typeface="+mn-ea"/>
                <a:cs typeface="+mn-cs"/>
              </a:rPr>
              <a:t>	Way </a:t>
            </a:r>
            <a:r>
              <a:rPr lang="en-US" altLang="zh-CN" sz="2800" dirty="0">
                <a:solidFill>
                  <a:schemeClr val="bg1"/>
                </a:solidFill>
                <a:latin typeface="+mn-lt"/>
                <a:ea typeface="+mn-ea"/>
                <a:cs typeface="+mn-cs"/>
              </a:rPr>
              <a:t>and, while performing a variety of meritorious acts, uses the </a:t>
            </a:r>
            <a:r>
              <a:rPr lang="en-US" altLang="zh-CN" sz="2800" dirty="0" smtClean="0">
                <a:solidFill>
                  <a:schemeClr val="bg1"/>
                </a:solidFill>
                <a:latin typeface="+mn-lt"/>
                <a:ea typeface="+mn-ea"/>
                <a:cs typeface="+mn-cs"/>
              </a:rPr>
              <a:t>	resultant </a:t>
            </a:r>
            <a:r>
              <a:rPr lang="en-US" altLang="zh-CN" sz="2800" dirty="0">
                <a:solidFill>
                  <a:schemeClr val="bg1"/>
                </a:solidFill>
                <a:latin typeface="+mn-lt"/>
                <a:ea typeface="+mn-ea"/>
                <a:cs typeface="+mn-cs"/>
              </a:rPr>
              <a:t>benefits for the sake of others</a:t>
            </a:r>
            <a:r>
              <a:rPr lang="en-US" altLang="zh-CN" sz="2800" dirty="0" smtClean="0">
                <a:solidFill>
                  <a:schemeClr val="bg1"/>
                </a:solidFill>
                <a:latin typeface="+mn-lt"/>
                <a:ea typeface="+mn-ea"/>
                <a:cs typeface="+mn-cs"/>
              </a:rPr>
              <a:t>.</a:t>
            </a:r>
            <a:r>
              <a:rPr lang="en-US" altLang="zh-CN" sz="2800" dirty="0">
                <a:solidFill>
                  <a:schemeClr val="bg1"/>
                </a:solidFill>
              </a:rPr>
              <a:t> (</a:t>
            </a:r>
            <a:r>
              <a:rPr lang="zh-TW" altLang="en-US" sz="2800" dirty="0">
                <a:solidFill>
                  <a:schemeClr val="bg1"/>
                </a:solidFill>
              </a:rPr>
              <a:t>法界無量迴向心</a:t>
            </a:r>
            <a:r>
              <a:rPr lang="en-US" altLang="zh-CN" sz="2800" dirty="0">
                <a:solidFill>
                  <a:schemeClr val="bg1"/>
                </a:solidFill>
              </a:rPr>
              <a:t>)</a:t>
            </a:r>
            <a:endParaRPr lang="en-US" altLang="zh-CN" sz="2800" dirty="0">
              <a:solidFill>
                <a:schemeClr val="bg1"/>
              </a:solidFill>
              <a:latin typeface="+mn-lt"/>
              <a:ea typeface="+mn-ea"/>
              <a:cs typeface="+mn-cs"/>
            </a:endParaRPr>
          </a:p>
        </p:txBody>
      </p:sp>
    </p:spTree>
    <p:extLst>
      <p:ext uri="{BB962C8B-B14F-4D97-AF65-F5344CB8AC3E}">
        <p14:creationId xmlns:p14="http://schemas.microsoft.com/office/powerpoint/2010/main" val="11381481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72119" y="366941"/>
            <a:ext cx="11139672" cy="62492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400" dirty="0">
                <a:solidFill>
                  <a:schemeClr val="bg1"/>
                </a:solidFill>
                <a:latin typeface="+mn-lt"/>
                <a:ea typeface="+mn-ea"/>
                <a:cs typeface="+mn-cs"/>
              </a:rPr>
              <a:t>5</a:t>
            </a:r>
            <a:r>
              <a:rPr lang="en-US" altLang="zh-CN" sz="3400" dirty="0" smtClean="0">
                <a:solidFill>
                  <a:schemeClr val="bg1"/>
                </a:solidFill>
                <a:latin typeface="+mn-lt"/>
                <a:ea typeface="+mn-ea"/>
                <a:cs typeface="+mn-cs"/>
              </a:rPr>
              <a:t>. </a:t>
            </a:r>
            <a:r>
              <a:rPr lang="en-US" altLang="zh-CN" sz="3400" b="1" u="sng" dirty="0" smtClean="0">
                <a:solidFill>
                  <a:schemeClr val="bg1"/>
                </a:solidFill>
                <a:latin typeface="+mn-lt"/>
                <a:ea typeface="+mn-ea"/>
                <a:cs typeface="+mn-cs"/>
              </a:rPr>
              <a:t>10 </a:t>
            </a:r>
            <a:r>
              <a:rPr lang="en-US" altLang="zh-CN" sz="3400" b="1" u="sng" dirty="0">
                <a:solidFill>
                  <a:schemeClr val="bg1"/>
                </a:solidFill>
                <a:latin typeface="+mn-lt"/>
                <a:ea typeface="+mn-ea"/>
                <a:cs typeface="+mn-cs"/>
              </a:rPr>
              <a:t>Stages of Development </a:t>
            </a:r>
            <a:r>
              <a:rPr lang="en-US" altLang="zh-CN" sz="3400" dirty="0" smtClean="0">
                <a:solidFill>
                  <a:schemeClr val="bg1"/>
                </a:solidFill>
                <a:latin typeface="+mn-lt"/>
                <a:ea typeface="+mn-ea"/>
                <a:cs typeface="+mn-cs"/>
              </a:rPr>
              <a:t>(</a:t>
            </a:r>
            <a:r>
              <a:rPr lang="zh-CN" altLang="en-US" sz="3400" dirty="0" smtClean="0">
                <a:solidFill>
                  <a:schemeClr val="bg1"/>
                </a:solidFill>
                <a:latin typeface="+mn-lt"/>
                <a:ea typeface="+mn-ea"/>
                <a:cs typeface="+mn-cs"/>
              </a:rPr>
              <a:t>十地</a:t>
            </a:r>
            <a:r>
              <a:rPr lang="en-US" altLang="zh-CN" sz="3400" dirty="0" smtClean="0">
                <a:solidFill>
                  <a:schemeClr val="bg1"/>
                </a:solidFill>
                <a:latin typeface="+mn-lt"/>
                <a:ea typeface="+mn-ea"/>
                <a:cs typeface="+mn-cs"/>
              </a:rPr>
              <a:t>)</a:t>
            </a:r>
            <a:r>
              <a:rPr lang="zh-CN" altLang="en-US" sz="3400" dirty="0" smtClean="0">
                <a:solidFill>
                  <a:schemeClr val="bg1"/>
                </a:solidFill>
                <a:latin typeface="+mn-lt"/>
                <a:ea typeface="+mn-ea"/>
                <a:cs typeface="+mn-cs"/>
              </a:rPr>
              <a:t> </a:t>
            </a:r>
            <a:endParaRPr lang="en-US" altLang="zh-CN" sz="3400" dirty="0" smtClean="0">
              <a:solidFill>
                <a:schemeClr val="bg1"/>
              </a:solidFill>
              <a:latin typeface="+mn-lt"/>
              <a:ea typeface="+mn-ea"/>
              <a:cs typeface="+mn-cs"/>
            </a:endParaRPr>
          </a:p>
          <a:p>
            <a:pPr>
              <a:lnSpc>
                <a:spcPct val="120000"/>
              </a:lnSpc>
              <a:spcAft>
                <a:spcPts val="1200"/>
              </a:spcAft>
            </a:pPr>
            <a:r>
              <a:rPr lang="en-US" altLang="zh-CN" sz="3400" dirty="0" smtClean="0">
                <a:solidFill>
                  <a:schemeClr val="bg1"/>
                </a:solidFill>
                <a:latin typeface="+mn-lt"/>
                <a:ea typeface="+mn-ea"/>
                <a:cs typeface="+mn-cs"/>
              </a:rPr>
              <a:t>5.1 </a:t>
            </a:r>
            <a:r>
              <a:rPr lang="en-US" altLang="zh-CN" sz="3400" dirty="0">
                <a:solidFill>
                  <a:schemeClr val="bg1"/>
                </a:solidFill>
                <a:latin typeface="+mn-lt"/>
                <a:ea typeface="+mn-ea"/>
                <a:cs typeface="+mn-cs"/>
              </a:rPr>
              <a:t>The stage of joy, in which one rejoices at realizing a partial </a:t>
            </a:r>
            <a:r>
              <a:rPr lang="en-US" altLang="zh-CN" sz="3400" dirty="0" smtClean="0">
                <a:solidFill>
                  <a:schemeClr val="bg1"/>
                </a:solidFill>
                <a:latin typeface="+mn-lt"/>
                <a:ea typeface="+mn-ea"/>
                <a:cs typeface="+mn-cs"/>
              </a:rPr>
              <a:t>	aspect </a:t>
            </a:r>
            <a:r>
              <a:rPr lang="en-US" altLang="zh-CN" sz="3400" dirty="0">
                <a:solidFill>
                  <a:schemeClr val="bg1"/>
                </a:solidFill>
                <a:latin typeface="+mn-lt"/>
                <a:ea typeface="+mn-ea"/>
                <a:cs typeface="+mn-cs"/>
              </a:rPr>
              <a:t>of the truth</a:t>
            </a:r>
            <a:r>
              <a:rPr lang="en-US" altLang="zh-CN" sz="3400" dirty="0" smtClean="0">
                <a:solidFill>
                  <a:schemeClr val="bg1"/>
                </a:solidFill>
                <a:latin typeface="+mn-lt"/>
                <a:ea typeface="+mn-ea"/>
                <a:cs typeface="+mn-cs"/>
              </a:rPr>
              <a:t>. </a:t>
            </a:r>
            <a:r>
              <a:rPr lang="en-US" altLang="zh-CN" sz="3400" dirty="0" smtClean="0">
                <a:solidFill>
                  <a:schemeClr val="bg1"/>
                </a:solidFill>
              </a:rPr>
              <a:t>(</a:t>
            </a:r>
            <a:r>
              <a:rPr lang="zh-CN" altLang="en-US" sz="3400" dirty="0">
                <a:solidFill>
                  <a:schemeClr val="bg1"/>
                </a:solidFill>
                <a:latin typeface="+mn-lt"/>
                <a:ea typeface="+mn-ea"/>
                <a:cs typeface="+mn-cs"/>
              </a:rPr>
              <a:t>歡喜地</a:t>
            </a:r>
            <a:r>
              <a:rPr lang="en-US" altLang="zh-CN" sz="3400" dirty="0" smtClean="0">
                <a:solidFill>
                  <a:schemeClr val="bg1"/>
                </a:solidFill>
              </a:rPr>
              <a:t>)</a:t>
            </a:r>
            <a:endParaRPr lang="en-US" altLang="zh-CN" sz="3400" dirty="0">
              <a:solidFill>
                <a:schemeClr val="bg1"/>
              </a:solidFill>
              <a:latin typeface="+mn-lt"/>
              <a:ea typeface="+mn-ea"/>
              <a:cs typeface="+mn-cs"/>
            </a:endParaRPr>
          </a:p>
          <a:p>
            <a:pPr>
              <a:lnSpc>
                <a:spcPct val="120000"/>
              </a:lnSpc>
            </a:pPr>
            <a:r>
              <a:rPr lang="en-US" altLang="zh-CN" sz="3400" dirty="0">
                <a:solidFill>
                  <a:schemeClr val="bg1"/>
                </a:solidFill>
                <a:latin typeface="+mn-lt"/>
                <a:ea typeface="+mn-ea"/>
                <a:cs typeface="+mn-cs"/>
              </a:rPr>
              <a:t>5.2 The stage of freedom from defilement, in which one is free </a:t>
            </a:r>
            <a:r>
              <a:rPr lang="en-US" altLang="zh-CN" sz="3400" dirty="0" smtClean="0">
                <a:solidFill>
                  <a:schemeClr val="bg1"/>
                </a:solidFill>
                <a:latin typeface="+mn-lt"/>
                <a:ea typeface="+mn-ea"/>
                <a:cs typeface="+mn-cs"/>
              </a:rPr>
              <a:t>	from </a:t>
            </a:r>
            <a:r>
              <a:rPr lang="en-US" altLang="zh-CN" sz="3400" dirty="0">
                <a:solidFill>
                  <a:schemeClr val="bg1"/>
                </a:solidFill>
                <a:latin typeface="+mn-lt"/>
                <a:ea typeface="+mn-ea"/>
                <a:cs typeface="+mn-cs"/>
              </a:rPr>
              <a:t>all defilement</a:t>
            </a:r>
            <a:r>
              <a:rPr lang="en-US" altLang="zh-CN" sz="3400" dirty="0" smtClean="0">
                <a:solidFill>
                  <a:schemeClr val="bg1"/>
                </a:solidFill>
                <a:latin typeface="+mn-lt"/>
                <a:ea typeface="+mn-ea"/>
                <a:cs typeface="+mn-cs"/>
              </a:rPr>
              <a:t>. </a:t>
            </a:r>
            <a:r>
              <a:rPr lang="en-US" altLang="zh-CN" sz="3400" dirty="0" smtClean="0">
                <a:solidFill>
                  <a:schemeClr val="bg1"/>
                </a:solidFill>
              </a:rPr>
              <a:t>(</a:t>
            </a:r>
            <a:r>
              <a:rPr lang="zh-CN" altLang="en-US" sz="3400" dirty="0">
                <a:solidFill>
                  <a:schemeClr val="bg1"/>
                </a:solidFill>
                <a:latin typeface="+mn-lt"/>
                <a:ea typeface="+mn-ea"/>
                <a:cs typeface="+mn-cs"/>
              </a:rPr>
              <a:t>離垢地 </a:t>
            </a:r>
            <a:r>
              <a:rPr lang="en-US" altLang="zh-CN" sz="3400" dirty="0" smtClean="0">
                <a:solidFill>
                  <a:schemeClr val="bg1"/>
                </a:solidFill>
              </a:rPr>
              <a:t>)</a:t>
            </a:r>
            <a:endParaRPr lang="en-US" altLang="zh-CN" sz="3400" dirty="0">
              <a:solidFill>
                <a:schemeClr val="bg1"/>
              </a:solidFill>
              <a:latin typeface="+mn-lt"/>
              <a:ea typeface="+mn-ea"/>
              <a:cs typeface="+mn-cs"/>
            </a:endParaRPr>
          </a:p>
          <a:p>
            <a:pPr>
              <a:lnSpc>
                <a:spcPct val="120000"/>
              </a:lnSpc>
            </a:pPr>
            <a:r>
              <a:rPr lang="en-US" altLang="zh-CN" sz="3400" dirty="0">
                <a:solidFill>
                  <a:schemeClr val="bg1"/>
                </a:solidFill>
                <a:latin typeface="+mn-lt"/>
                <a:ea typeface="+mn-ea"/>
                <a:cs typeface="+mn-cs"/>
              </a:rPr>
              <a:t>5.3 The stage of the emission of light, in which one radiates </a:t>
            </a:r>
            <a:r>
              <a:rPr lang="en-US" altLang="zh-CN" sz="3400" dirty="0" smtClean="0">
                <a:solidFill>
                  <a:schemeClr val="bg1"/>
                </a:solidFill>
                <a:latin typeface="+mn-lt"/>
                <a:ea typeface="+mn-ea"/>
                <a:cs typeface="+mn-cs"/>
              </a:rPr>
              <a:t>	the </a:t>
            </a:r>
            <a:r>
              <a:rPr lang="en-US" altLang="zh-CN" sz="3400" dirty="0">
                <a:solidFill>
                  <a:schemeClr val="bg1"/>
                </a:solidFill>
                <a:latin typeface="+mn-lt"/>
                <a:ea typeface="+mn-ea"/>
                <a:cs typeface="+mn-cs"/>
              </a:rPr>
              <a:t>light of wisdom</a:t>
            </a:r>
            <a:r>
              <a:rPr lang="en-US" altLang="zh-CN" sz="3400" dirty="0" smtClean="0">
                <a:solidFill>
                  <a:schemeClr val="bg1"/>
                </a:solidFill>
                <a:latin typeface="+mn-lt"/>
                <a:ea typeface="+mn-ea"/>
                <a:cs typeface="+mn-cs"/>
              </a:rPr>
              <a:t>. </a:t>
            </a:r>
            <a:r>
              <a:rPr lang="en-US" altLang="zh-CN" sz="3400" dirty="0" smtClean="0">
                <a:solidFill>
                  <a:schemeClr val="bg1"/>
                </a:solidFill>
              </a:rPr>
              <a:t>(</a:t>
            </a:r>
            <a:r>
              <a:rPr lang="zh-CN" altLang="en-US" sz="3400" dirty="0">
                <a:solidFill>
                  <a:schemeClr val="bg1"/>
                </a:solidFill>
                <a:latin typeface="+mn-lt"/>
                <a:ea typeface="+mn-ea"/>
                <a:cs typeface="+mn-cs"/>
              </a:rPr>
              <a:t>發光地</a:t>
            </a:r>
            <a:r>
              <a:rPr lang="en-US" altLang="zh-CN" sz="3400" dirty="0" smtClean="0">
                <a:solidFill>
                  <a:schemeClr val="bg1"/>
                </a:solidFill>
              </a:rPr>
              <a:t>)</a:t>
            </a:r>
            <a:endParaRPr lang="en-US" altLang="zh-CN" sz="3400" dirty="0">
              <a:solidFill>
                <a:schemeClr val="bg1"/>
              </a:solidFill>
              <a:latin typeface="+mn-lt"/>
              <a:ea typeface="+mn-ea"/>
              <a:cs typeface="+mn-cs"/>
            </a:endParaRPr>
          </a:p>
          <a:p>
            <a:pPr>
              <a:lnSpc>
                <a:spcPct val="120000"/>
              </a:lnSpc>
            </a:pPr>
            <a:r>
              <a:rPr lang="en-US" altLang="zh-CN" sz="3400" dirty="0">
                <a:solidFill>
                  <a:schemeClr val="bg1"/>
                </a:solidFill>
                <a:latin typeface="+mn-lt"/>
                <a:ea typeface="+mn-ea"/>
                <a:cs typeface="+mn-cs"/>
              </a:rPr>
              <a:t>5.4 The stage of glowing wisdom, in which the flame of </a:t>
            </a:r>
            <a:r>
              <a:rPr lang="en-US" altLang="zh-CN" sz="3400" dirty="0" smtClean="0">
                <a:solidFill>
                  <a:schemeClr val="bg1"/>
                </a:solidFill>
                <a:latin typeface="+mn-lt"/>
                <a:ea typeface="+mn-ea"/>
                <a:cs typeface="+mn-cs"/>
              </a:rPr>
              <a:t>	wisdom </a:t>
            </a:r>
            <a:r>
              <a:rPr lang="en-US" altLang="zh-CN" sz="3400" dirty="0">
                <a:solidFill>
                  <a:schemeClr val="bg1"/>
                </a:solidFill>
                <a:latin typeface="+mn-lt"/>
                <a:ea typeface="+mn-ea"/>
                <a:cs typeface="+mn-cs"/>
              </a:rPr>
              <a:t>burns away earthly desires</a:t>
            </a:r>
            <a:r>
              <a:rPr lang="en-US" altLang="zh-CN" sz="3400" dirty="0" smtClean="0">
                <a:solidFill>
                  <a:schemeClr val="bg1"/>
                </a:solidFill>
                <a:latin typeface="+mn-lt"/>
                <a:ea typeface="+mn-ea"/>
                <a:cs typeface="+mn-cs"/>
              </a:rPr>
              <a:t>. </a:t>
            </a:r>
            <a:r>
              <a:rPr lang="en-US" altLang="zh-CN" sz="3400" dirty="0" smtClean="0">
                <a:solidFill>
                  <a:schemeClr val="bg1"/>
                </a:solidFill>
              </a:rPr>
              <a:t>(</a:t>
            </a:r>
            <a:r>
              <a:rPr lang="zh-CN" altLang="en-US" sz="3400" dirty="0">
                <a:solidFill>
                  <a:schemeClr val="bg1"/>
                </a:solidFill>
                <a:latin typeface="+mn-lt"/>
                <a:ea typeface="+mn-ea"/>
                <a:cs typeface="+mn-cs"/>
              </a:rPr>
              <a:t>焰慧地</a:t>
            </a:r>
            <a:r>
              <a:rPr lang="en-US" altLang="zh-CN" sz="3400" dirty="0" smtClean="0">
                <a:solidFill>
                  <a:schemeClr val="bg1"/>
                </a:solidFill>
              </a:rPr>
              <a:t>)</a:t>
            </a:r>
            <a:endParaRPr lang="en-US" altLang="zh-CN" sz="3400" dirty="0">
              <a:solidFill>
                <a:schemeClr val="bg1"/>
              </a:solidFill>
              <a:latin typeface="+mn-lt"/>
              <a:ea typeface="+mn-ea"/>
              <a:cs typeface="+mn-cs"/>
            </a:endParaRPr>
          </a:p>
        </p:txBody>
      </p:sp>
    </p:spTree>
    <p:extLst>
      <p:ext uri="{BB962C8B-B14F-4D97-AF65-F5344CB8AC3E}">
        <p14:creationId xmlns:p14="http://schemas.microsoft.com/office/powerpoint/2010/main" val="13114526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42826" y="299556"/>
            <a:ext cx="11041766" cy="626188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Aft>
                <a:spcPts val="600"/>
              </a:spcAft>
            </a:pPr>
            <a:r>
              <a:rPr lang="en-US" altLang="zh-CN" sz="2800" dirty="0" smtClean="0">
                <a:solidFill>
                  <a:schemeClr val="bg1"/>
                </a:solidFill>
                <a:latin typeface="+mn-lt"/>
                <a:ea typeface="+mn-ea"/>
                <a:cs typeface="+mn-cs"/>
              </a:rPr>
              <a:t>5.5 The stage of overcoming final illusions, in which one surmounts the 	illusions of darkness, or ignorance of the Middle Way.(</a:t>
            </a:r>
            <a:r>
              <a:rPr lang="zh-CN" altLang="en-US" sz="2800" dirty="0">
                <a:solidFill>
                  <a:schemeClr val="bg1"/>
                </a:solidFill>
                <a:latin typeface="+mn-lt"/>
                <a:ea typeface="+mn-ea"/>
                <a:cs typeface="+mn-cs"/>
              </a:rPr>
              <a:t>難勝地</a:t>
            </a:r>
            <a:r>
              <a:rPr lang="en-US" altLang="zh-CN" sz="2800" dirty="0" smtClean="0">
                <a:solidFill>
                  <a:schemeClr val="bg1"/>
                </a:solidFill>
                <a:latin typeface="+mn-lt"/>
                <a:ea typeface="+mn-ea"/>
                <a:cs typeface="+mn-cs"/>
              </a:rPr>
              <a:t>)</a:t>
            </a:r>
          </a:p>
          <a:p>
            <a:pPr>
              <a:lnSpc>
                <a:spcPct val="110000"/>
              </a:lnSpc>
              <a:spcAft>
                <a:spcPts val="600"/>
              </a:spcAft>
            </a:pPr>
            <a:r>
              <a:rPr lang="en-US" altLang="zh-CN" sz="2800" dirty="0" smtClean="0">
                <a:solidFill>
                  <a:schemeClr val="bg1"/>
                </a:solidFill>
                <a:latin typeface="+mn-lt"/>
                <a:ea typeface="+mn-ea"/>
                <a:cs typeface="+mn-cs"/>
              </a:rPr>
              <a:t>5.6 </a:t>
            </a:r>
            <a:r>
              <a:rPr lang="en-US" altLang="zh-CN" sz="2800" dirty="0">
                <a:solidFill>
                  <a:schemeClr val="bg1"/>
                </a:solidFill>
                <a:latin typeface="+mn-lt"/>
                <a:ea typeface="+mn-ea"/>
                <a:cs typeface="+mn-cs"/>
              </a:rPr>
              <a:t>The stage of the sign of supreme wisdom, in which the supreme </a:t>
            </a:r>
            <a:r>
              <a:rPr lang="en-US" altLang="zh-CN" sz="2800" dirty="0" smtClean="0">
                <a:solidFill>
                  <a:schemeClr val="bg1"/>
                </a:solidFill>
                <a:latin typeface="+mn-lt"/>
                <a:ea typeface="+mn-ea"/>
                <a:cs typeface="+mn-cs"/>
              </a:rPr>
              <a:t>	wisdom </a:t>
            </a:r>
            <a:r>
              <a:rPr lang="en-US" altLang="zh-CN" sz="2800" dirty="0">
                <a:solidFill>
                  <a:schemeClr val="bg1"/>
                </a:solidFill>
                <a:latin typeface="+mn-lt"/>
                <a:ea typeface="+mn-ea"/>
                <a:cs typeface="+mn-cs"/>
              </a:rPr>
              <a:t>begins to appear</a:t>
            </a:r>
            <a:r>
              <a:rPr lang="en-US" altLang="zh-CN" sz="2800" dirty="0" smtClean="0">
                <a:solidFill>
                  <a:schemeClr val="bg1"/>
                </a:solidFill>
                <a:latin typeface="+mn-lt"/>
                <a:ea typeface="+mn-ea"/>
                <a:cs typeface="+mn-cs"/>
              </a:rPr>
              <a:t>.</a:t>
            </a:r>
            <a:r>
              <a:rPr lang="en-US" altLang="zh-CN" sz="2800" dirty="0">
                <a:solidFill>
                  <a:schemeClr val="bg1"/>
                </a:solidFill>
              </a:rPr>
              <a:t> </a:t>
            </a:r>
            <a:r>
              <a:rPr lang="en-US" altLang="zh-CN" sz="2800" dirty="0" smtClean="0">
                <a:solidFill>
                  <a:schemeClr val="bg1"/>
                </a:solidFill>
              </a:rPr>
              <a:t>(</a:t>
            </a:r>
            <a:r>
              <a:rPr lang="zh-CN" altLang="en-US" sz="2800" dirty="0">
                <a:solidFill>
                  <a:schemeClr val="bg1"/>
                </a:solidFill>
                <a:latin typeface="+mn-lt"/>
                <a:ea typeface="+mn-ea"/>
                <a:cs typeface="+mn-cs"/>
              </a:rPr>
              <a:t>現前地</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10000"/>
              </a:lnSpc>
              <a:spcAft>
                <a:spcPts val="600"/>
              </a:spcAft>
            </a:pPr>
            <a:r>
              <a:rPr lang="en-US" altLang="zh-CN" sz="2800" dirty="0">
                <a:solidFill>
                  <a:schemeClr val="bg1"/>
                </a:solidFill>
                <a:latin typeface="+mn-lt"/>
                <a:ea typeface="+mn-ea"/>
                <a:cs typeface="+mn-cs"/>
              </a:rPr>
              <a:t>5.7 The stage of progression, in which one rises above the paths of the two </a:t>
            </a:r>
            <a:r>
              <a:rPr lang="en-US" altLang="zh-CN" sz="2800" dirty="0" smtClean="0">
                <a:solidFill>
                  <a:schemeClr val="bg1"/>
                </a:solidFill>
                <a:latin typeface="+mn-lt"/>
                <a:ea typeface="+mn-ea"/>
                <a:cs typeface="+mn-cs"/>
              </a:rPr>
              <a:t>	vehicles.</a:t>
            </a:r>
            <a:r>
              <a:rPr lang="en-US" altLang="zh-CN" sz="2800" dirty="0">
                <a:solidFill>
                  <a:schemeClr val="bg1"/>
                </a:solidFill>
              </a:rPr>
              <a:t> </a:t>
            </a:r>
            <a:r>
              <a:rPr lang="en-US" altLang="zh-CN" sz="2800" dirty="0" smtClean="0">
                <a:solidFill>
                  <a:schemeClr val="bg1"/>
                </a:solidFill>
              </a:rPr>
              <a:t>(</a:t>
            </a:r>
            <a:r>
              <a:rPr lang="zh-CN" altLang="en-US" sz="2800" dirty="0">
                <a:solidFill>
                  <a:schemeClr val="bg1"/>
                </a:solidFill>
                <a:latin typeface="+mn-lt"/>
                <a:ea typeface="+mn-ea"/>
                <a:cs typeface="+mn-cs"/>
              </a:rPr>
              <a:t>遠行地</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10000"/>
              </a:lnSpc>
              <a:spcAft>
                <a:spcPts val="600"/>
              </a:spcAft>
            </a:pPr>
            <a:r>
              <a:rPr lang="en-US" altLang="zh-CN" sz="2800" dirty="0">
                <a:solidFill>
                  <a:schemeClr val="bg1"/>
                </a:solidFill>
                <a:latin typeface="+mn-lt"/>
                <a:ea typeface="+mn-ea"/>
                <a:cs typeface="+mn-cs"/>
              </a:rPr>
              <a:t>5.8 The stage of immobility, in which one dwells </a:t>
            </a:r>
            <a:r>
              <a:rPr lang="en-US" altLang="zh-CN" sz="2800" dirty="0" smtClean="0">
                <a:solidFill>
                  <a:schemeClr val="bg1"/>
                </a:solidFill>
                <a:latin typeface="+mn-lt"/>
                <a:ea typeface="+mn-ea"/>
                <a:cs typeface="+mn-cs"/>
              </a:rPr>
              <a:t>firmly </a:t>
            </a:r>
            <a:r>
              <a:rPr lang="en-US" altLang="zh-CN" sz="2800" dirty="0">
                <a:solidFill>
                  <a:schemeClr val="bg1"/>
                </a:solidFill>
                <a:latin typeface="+mn-lt"/>
                <a:ea typeface="+mn-ea"/>
                <a:cs typeface="+mn-cs"/>
              </a:rPr>
              <a:t>in the truth of the </a:t>
            </a:r>
            <a:r>
              <a:rPr lang="en-US" altLang="zh-CN" sz="2800" dirty="0" smtClean="0">
                <a:solidFill>
                  <a:schemeClr val="bg1"/>
                </a:solidFill>
                <a:latin typeface="+mn-lt"/>
                <a:ea typeface="+mn-ea"/>
                <a:cs typeface="+mn-cs"/>
              </a:rPr>
              <a:t>	Middle </a:t>
            </a:r>
            <a:r>
              <a:rPr lang="en-US" altLang="zh-CN" sz="2800" dirty="0">
                <a:solidFill>
                  <a:schemeClr val="bg1"/>
                </a:solidFill>
                <a:latin typeface="+mn-lt"/>
                <a:ea typeface="+mn-ea"/>
                <a:cs typeface="+mn-cs"/>
              </a:rPr>
              <a:t>Way and cannot be perturbed by anything</a:t>
            </a:r>
            <a:r>
              <a:rPr lang="en-US" altLang="zh-CN" sz="2800" dirty="0" smtClean="0">
                <a:solidFill>
                  <a:schemeClr val="bg1"/>
                </a:solidFill>
                <a:latin typeface="+mn-lt"/>
                <a:ea typeface="+mn-ea"/>
                <a:cs typeface="+mn-cs"/>
              </a:rPr>
              <a:t>.</a:t>
            </a:r>
            <a:r>
              <a:rPr lang="en-US" altLang="zh-CN" sz="2800" dirty="0">
                <a:solidFill>
                  <a:schemeClr val="bg1"/>
                </a:solidFill>
              </a:rPr>
              <a:t> </a:t>
            </a:r>
            <a:r>
              <a:rPr lang="en-US" altLang="zh-CN" sz="2800" dirty="0" smtClean="0">
                <a:solidFill>
                  <a:schemeClr val="bg1"/>
                </a:solidFill>
              </a:rPr>
              <a:t>(</a:t>
            </a:r>
            <a:r>
              <a:rPr lang="zh-CN" altLang="en-US" sz="2800" dirty="0" smtClean="0">
                <a:solidFill>
                  <a:schemeClr val="bg1"/>
                </a:solidFill>
              </a:rPr>
              <a:t>不</a:t>
            </a:r>
            <a:r>
              <a:rPr lang="zh-CN" altLang="en-US" sz="2800" dirty="0" smtClean="0">
                <a:solidFill>
                  <a:schemeClr val="bg1"/>
                </a:solidFill>
                <a:latin typeface="+mn-lt"/>
                <a:ea typeface="+mn-ea"/>
                <a:cs typeface="+mn-cs"/>
              </a:rPr>
              <a:t>動</a:t>
            </a:r>
            <a:r>
              <a:rPr lang="zh-CN" altLang="en-US" sz="2800" dirty="0">
                <a:solidFill>
                  <a:schemeClr val="bg1"/>
                </a:solidFill>
                <a:latin typeface="+mn-lt"/>
                <a:ea typeface="+mn-ea"/>
                <a:cs typeface="+mn-cs"/>
              </a:rPr>
              <a:t>地 </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10000"/>
              </a:lnSpc>
              <a:spcAft>
                <a:spcPts val="600"/>
              </a:spcAft>
            </a:pPr>
            <a:r>
              <a:rPr lang="en-US" altLang="zh-CN" sz="2800" dirty="0">
                <a:solidFill>
                  <a:schemeClr val="bg1"/>
                </a:solidFill>
                <a:latin typeface="+mn-lt"/>
                <a:ea typeface="+mn-ea"/>
                <a:cs typeface="+mn-cs"/>
              </a:rPr>
              <a:t>5.9 The stage of the all-penetrating wisdom, in which one preaches the </a:t>
            </a:r>
            <a:r>
              <a:rPr lang="en-US" altLang="zh-CN" sz="2800" dirty="0" smtClean="0">
                <a:solidFill>
                  <a:schemeClr val="bg1"/>
                </a:solidFill>
                <a:latin typeface="+mn-lt"/>
                <a:ea typeface="+mn-ea"/>
                <a:cs typeface="+mn-cs"/>
              </a:rPr>
              <a:t>	Law </a:t>
            </a:r>
            <a:r>
              <a:rPr lang="en-US" altLang="zh-CN" sz="2800" dirty="0">
                <a:solidFill>
                  <a:schemeClr val="bg1"/>
                </a:solidFill>
                <a:latin typeface="+mn-lt"/>
                <a:ea typeface="+mn-ea"/>
                <a:cs typeface="+mn-cs"/>
              </a:rPr>
              <a:t>freely and without restriction</a:t>
            </a:r>
            <a:r>
              <a:rPr lang="en-US" altLang="zh-CN" sz="2800" dirty="0" smtClean="0">
                <a:solidFill>
                  <a:schemeClr val="bg1"/>
                </a:solidFill>
                <a:latin typeface="+mn-lt"/>
                <a:ea typeface="+mn-ea"/>
                <a:cs typeface="+mn-cs"/>
              </a:rPr>
              <a:t>.</a:t>
            </a:r>
            <a:r>
              <a:rPr lang="en-US" altLang="zh-CN" sz="2800" dirty="0">
                <a:solidFill>
                  <a:schemeClr val="bg1"/>
                </a:solidFill>
              </a:rPr>
              <a:t> </a:t>
            </a:r>
            <a:r>
              <a:rPr lang="en-US" altLang="zh-CN" sz="2800" dirty="0" smtClean="0">
                <a:solidFill>
                  <a:schemeClr val="bg1"/>
                </a:solidFill>
              </a:rPr>
              <a:t>(</a:t>
            </a:r>
            <a:r>
              <a:rPr lang="zh-CN" altLang="en-US" sz="2800" dirty="0">
                <a:solidFill>
                  <a:schemeClr val="bg1"/>
                </a:solidFill>
                <a:latin typeface="+mn-lt"/>
                <a:ea typeface="+mn-ea"/>
                <a:cs typeface="+mn-cs"/>
              </a:rPr>
              <a:t>善慧</a:t>
            </a:r>
            <a:r>
              <a:rPr lang="zh-CN" altLang="en-US" sz="2800" dirty="0" smtClean="0">
                <a:solidFill>
                  <a:schemeClr val="bg1"/>
                </a:solidFill>
                <a:latin typeface="+mn-lt"/>
                <a:ea typeface="+mn-ea"/>
                <a:cs typeface="+mn-cs"/>
              </a:rPr>
              <a:t>地</a:t>
            </a:r>
            <a:r>
              <a:rPr lang="en-US" altLang="zh-CN" sz="2800" dirty="0" smtClean="0">
                <a:solidFill>
                  <a:schemeClr val="bg1"/>
                </a:solidFill>
              </a:rPr>
              <a:t>)</a:t>
            </a:r>
            <a:endParaRPr lang="en-US" altLang="zh-CN" sz="2800" dirty="0">
              <a:solidFill>
                <a:schemeClr val="bg1"/>
              </a:solidFill>
              <a:latin typeface="+mn-lt"/>
              <a:ea typeface="+mn-ea"/>
              <a:cs typeface="+mn-cs"/>
            </a:endParaRPr>
          </a:p>
          <a:p>
            <a:pPr>
              <a:lnSpc>
                <a:spcPct val="110000"/>
              </a:lnSpc>
            </a:pPr>
            <a:r>
              <a:rPr lang="en-US" altLang="zh-CN" sz="2800" dirty="0">
                <a:solidFill>
                  <a:schemeClr val="bg1"/>
                </a:solidFill>
                <a:latin typeface="+mn-lt"/>
                <a:ea typeface="+mn-ea"/>
                <a:cs typeface="+mn-cs"/>
              </a:rPr>
              <a:t>5.10 The stage of the </a:t>
            </a:r>
            <a:r>
              <a:rPr lang="en-US" altLang="zh-CN" sz="2800" dirty="0" err="1">
                <a:solidFill>
                  <a:schemeClr val="bg1"/>
                </a:solidFill>
                <a:latin typeface="+mn-lt"/>
                <a:ea typeface="+mn-ea"/>
                <a:cs typeface="+mn-cs"/>
              </a:rPr>
              <a:t>Dhamma</a:t>
            </a:r>
            <a:r>
              <a:rPr lang="en-US" altLang="zh-CN" sz="2800" dirty="0">
                <a:solidFill>
                  <a:schemeClr val="bg1"/>
                </a:solidFill>
                <a:latin typeface="+mn-lt"/>
                <a:ea typeface="+mn-ea"/>
                <a:cs typeface="+mn-cs"/>
              </a:rPr>
              <a:t> cloud, in which one benefits all sentient </a:t>
            </a:r>
            <a:r>
              <a:rPr lang="en-US" altLang="zh-CN" sz="2800" dirty="0" smtClean="0">
                <a:solidFill>
                  <a:schemeClr val="bg1"/>
                </a:solidFill>
                <a:latin typeface="+mn-lt"/>
                <a:ea typeface="+mn-ea"/>
                <a:cs typeface="+mn-cs"/>
              </a:rPr>
              <a:t>	beings </a:t>
            </a:r>
            <a:r>
              <a:rPr lang="en-US" altLang="zh-CN" sz="2800" dirty="0">
                <a:solidFill>
                  <a:schemeClr val="bg1"/>
                </a:solidFill>
                <a:latin typeface="+mn-lt"/>
                <a:ea typeface="+mn-ea"/>
                <a:cs typeface="+mn-cs"/>
              </a:rPr>
              <a:t>with the </a:t>
            </a:r>
            <a:r>
              <a:rPr lang="en-US" altLang="zh-CN" sz="2800" dirty="0" err="1">
                <a:solidFill>
                  <a:schemeClr val="bg1"/>
                </a:solidFill>
                <a:latin typeface="+mn-lt"/>
                <a:ea typeface="+mn-ea"/>
                <a:cs typeface="+mn-cs"/>
              </a:rPr>
              <a:t>Dhamma</a:t>
            </a:r>
            <a:r>
              <a:rPr lang="en-US" altLang="zh-CN" sz="2800" dirty="0">
                <a:solidFill>
                  <a:schemeClr val="bg1"/>
                </a:solidFill>
                <a:latin typeface="+mn-lt"/>
                <a:ea typeface="+mn-ea"/>
                <a:cs typeface="+mn-cs"/>
              </a:rPr>
              <a:t>, just as a cloud sends down rain impartially </a:t>
            </a:r>
            <a:r>
              <a:rPr lang="en-US" altLang="zh-CN" sz="2800" dirty="0" smtClean="0">
                <a:solidFill>
                  <a:schemeClr val="bg1"/>
                </a:solidFill>
                <a:latin typeface="+mn-lt"/>
                <a:ea typeface="+mn-ea"/>
                <a:cs typeface="+mn-cs"/>
              </a:rPr>
              <a:t>	upon </a:t>
            </a:r>
            <a:r>
              <a:rPr lang="en-US" altLang="zh-CN" sz="2800" dirty="0">
                <a:solidFill>
                  <a:schemeClr val="bg1"/>
                </a:solidFill>
                <a:latin typeface="+mn-lt"/>
                <a:ea typeface="+mn-ea"/>
                <a:cs typeface="+mn-cs"/>
              </a:rPr>
              <a:t>all things</a:t>
            </a:r>
            <a:r>
              <a:rPr lang="en-US" altLang="zh-CN" sz="2800" dirty="0" smtClean="0">
                <a:solidFill>
                  <a:schemeClr val="bg1"/>
                </a:solidFill>
                <a:latin typeface="+mn-lt"/>
                <a:ea typeface="+mn-ea"/>
                <a:cs typeface="+mn-cs"/>
              </a:rPr>
              <a:t>.</a:t>
            </a:r>
            <a:r>
              <a:rPr lang="en-US" altLang="zh-CN" sz="2800" dirty="0">
                <a:solidFill>
                  <a:schemeClr val="bg1"/>
                </a:solidFill>
              </a:rPr>
              <a:t> </a:t>
            </a:r>
            <a:r>
              <a:rPr lang="en-US" altLang="zh-CN" sz="2800" dirty="0" smtClean="0">
                <a:solidFill>
                  <a:schemeClr val="bg1"/>
                </a:solidFill>
              </a:rPr>
              <a:t>(</a:t>
            </a:r>
            <a:r>
              <a:rPr lang="zh-CN" altLang="en-US" sz="2800" dirty="0">
                <a:solidFill>
                  <a:schemeClr val="bg1"/>
                </a:solidFill>
                <a:latin typeface="+mn-lt"/>
                <a:ea typeface="+mn-ea"/>
                <a:cs typeface="+mn-cs"/>
              </a:rPr>
              <a:t>法雲地</a:t>
            </a:r>
            <a:r>
              <a:rPr lang="en-US" altLang="zh-CN" sz="2800" dirty="0" smtClean="0">
                <a:solidFill>
                  <a:schemeClr val="bg1"/>
                </a:solidFill>
              </a:rPr>
              <a:t>)</a:t>
            </a:r>
            <a:endParaRPr lang="en-US" altLang="zh-CN" sz="2800" dirty="0">
              <a:solidFill>
                <a:schemeClr val="bg1"/>
              </a:solidFill>
              <a:latin typeface="+mn-lt"/>
              <a:ea typeface="+mn-ea"/>
              <a:cs typeface="+mn-cs"/>
            </a:endParaRPr>
          </a:p>
        </p:txBody>
      </p:sp>
    </p:spTree>
    <p:extLst>
      <p:ext uri="{BB962C8B-B14F-4D97-AF65-F5344CB8AC3E}">
        <p14:creationId xmlns:p14="http://schemas.microsoft.com/office/powerpoint/2010/main" val="16157792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06547" y="188150"/>
            <a:ext cx="11041766" cy="369467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51. </a:t>
            </a:r>
            <a:r>
              <a:rPr lang="en-US" altLang="zh-CN" sz="3600" dirty="0">
                <a:solidFill>
                  <a:schemeClr val="bg1"/>
                </a:solidFill>
                <a:latin typeface="+mn-lt"/>
                <a:ea typeface="+mn-ea"/>
                <a:cs typeface="+mn-cs"/>
              </a:rPr>
              <a:t>stage of near–perfect enlightenment. The stage nearly </a:t>
            </a:r>
            <a:r>
              <a:rPr lang="en-US" altLang="zh-CN" sz="3600" dirty="0" smtClean="0">
                <a:solidFill>
                  <a:schemeClr val="bg1"/>
                </a:solidFill>
                <a:latin typeface="+mn-lt"/>
                <a:ea typeface="+mn-ea"/>
                <a:cs typeface="+mn-cs"/>
              </a:rPr>
              <a:t>	equal </a:t>
            </a:r>
            <a:r>
              <a:rPr lang="en-US" altLang="zh-CN" sz="3600" dirty="0">
                <a:solidFill>
                  <a:schemeClr val="bg1"/>
                </a:solidFill>
                <a:latin typeface="+mn-lt"/>
                <a:ea typeface="+mn-ea"/>
                <a:cs typeface="+mn-cs"/>
              </a:rPr>
              <a:t>to the Buddha’s perfect enlightenment, the last </a:t>
            </a:r>
            <a:r>
              <a:rPr lang="en-US" altLang="zh-CN" sz="3600" dirty="0" smtClean="0">
                <a:solidFill>
                  <a:schemeClr val="bg1"/>
                </a:solidFill>
                <a:latin typeface="+mn-lt"/>
                <a:ea typeface="+mn-ea"/>
                <a:cs typeface="+mn-cs"/>
              </a:rPr>
              <a:t>	stage </a:t>
            </a:r>
            <a:r>
              <a:rPr lang="en-US" altLang="zh-CN" sz="3600" dirty="0">
                <a:solidFill>
                  <a:schemeClr val="bg1"/>
                </a:solidFill>
                <a:latin typeface="+mn-lt"/>
                <a:ea typeface="+mn-ea"/>
                <a:cs typeface="+mn-cs"/>
              </a:rPr>
              <a:t>before a bodhisattva attains </a:t>
            </a:r>
            <a:r>
              <a:rPr lang="en-US" altLang="zh-CN" sz="3600" dirty="0" smtClean="0">
                <a:solidFill>
                  <a:schemeClr val="bg1"/>
                </a:solidFill>
                <a:latin typeface="+mn-lt"/>
                <a:ea typeface="+mn-ea"/>
                <a:cs typeface="+mn-cs"/>
              </a:rPr>
              <a:t>Buddhahood.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等覺</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a:p>
            <a:pPr>
              <a:lnSpc>
                <a:spcPct val="110000"/>
              </a:lnSpc>
              <a:spcBef>
                <a:spcPts val="1800"/>
              </a:spcBef>
            </a:pPr>
            <a:r>
              <a:rPr lang="en-US" altLang="zh-CN" sz="3600" dirty="0" smtClean="0">
                <a:solidFill>
                  <a:schemeClr val="bg1"/>
                </a:solidFill>
                <a:latin typeface="+mn-lt"/>
                <a:ea typeface="+mn-ea"/>
                <a:cs typeface="+mn-cs"/>
              </a:rPr>
              <a:t>52. stage </a:t>
            </a:r>
            <a:r>
              <a:rPr lang="en-US" altLang="zh-CN" sz="3600" dirty="0">
                <a:solidFill>
                  <a:schemeClr val="bg1"/>
                </a:solidFill>
                <a:latin typeface="+mn-lt"/>
                <a:ea typeface="+mn-ea"/>
                <a:cs typeface="+mn-cs"/>
              </a:rPr>
              <a:t>of perfect </a:t>
            </a:r>
            <a:r>
              <a:rPr lang="en-US" altLang="zh-CN" sz="3600" dirty="0" smtClean="0">
                <a:solidFill>
                  <a:schemeClr val="bg1"/>
                </a:solidFill>
                <a:latin typeface="+mn-lt"/>
                <a:ea typeface="+mn-ea"/>
                <a:cs typeface="+mn-cs"/>
              </a:rPr>
              <a:t>enlightenment. (</a:t>
            </a:r>
            <a:r>
              <a:rPr lang="zh-CN" altLang="en-US" sz="3600" dirty="0" smtClean="0">
                <a:solidFill>
                  <a:schemeClr val="bg1"/>
                </a:solidFill>
                <a:latin typeface="+mn-lt"/>
                <a:ea typeface="+mn-ea"/>
                <a:cs typeface="+mn-cs"/>
              </a:rPr>
              <a:t>妙覺</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
        <p:nvSpPr>
          <p:cNvPr id="3" name="標題 5"/>
          <p:cNvSpPr txBox="1">
            <a:spLocks/>
          </p:cNvSpPr>
          <p:nvPr/>
        </p:nvSpPr>
        <p:spPr>
          <a:xfrm>
            <a:off x="815963" y="3374820"/>
            <a:ext cx="11041766" cy="369467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A Bodhisattva has to continue the practice for </a:t>
            </a:r>
            <a:r>
              <a:rPr lang="en-US" altLang="zh-CN" sz="3600" dirty="0">
                <a:solidFill>
                  <a:schemeClr val="bg1"/>
                </a:solidFill>
                <a:latin typeface="+mn-lt"/>
                <a:ea typeface="+mn-ea"/>
                <a:cs typeface="+mn-cs"/>
              </a:rPr>
              <a:t>three great </a:t>
            </a:r>
            <a:r>
              <a:rPr lang="en-US" altLang="zh-CN" sz="3600" dirty="0" err="1">
                <a:solidFill>
                  <a:schemeClr val="bg1"/>
                </a:solidFill>
                <a:latin typeface="+mn-lt"/>
                <a:ea typeface="+mn-ea"/>
                <a:cs typeface="+mn-cs"/>
              </a:rPr>
              <a:t>asamkhyeya</a:t>
            </a:r>
            <a:r>
              <a:rPr lang="en-US" altLang="zh-CN" sz="3600" dirty="0">
                <a:solidFill>
                  <a:schemeClr val="bg1"/>
                </a:solidFill>
                <a:latin typeface="+mn-lt"/>
                <a:ea typeface="+mn-ea"/>
                <a:cs typeface="+mn-cs"/>
              </a:rPr>
              <a:t> </a:t>
            </a:r>
            <a:r>
              <a:rPr lang="en-US" altLang="zh-CN" sz="3600" dirty="0" err="1" smtClean="0">
                <a:solidFill>
                  <a:schemeClr val="bg1"/>
                </a:solidFill>
                <a:latin typeface="+mn-lt"/>
                <a:ea typeface="+mn-ea"/>
                <a:cs typeface="+mn-cs"/>
              </a:rPr>
              <a:t>kalpas</a:t>
            </a:r>
            <a:r>
              <a:rPr lang="en-US" altLang="zh-CN" sz="3600" dirty="0" smtClean="0">
                <a:solidFill>
                  <a:schemeClr val="bg1"/>
                </a:solidFill>
                <a:latin typeface="+mn-lt"/>
                <a:ea typeface="+mn-ea"/>
                <a:cs typeface="+mn-cs"/>
              </a:rPr>
              <a:t> (three </a:t>
            </a:r>
            <a:r>
              <a:rPr lang="en-US" altLang="zh-CN" sz="3600" dirty="0">
                <a:solidFill>
                  <a:schemeClr val="bg1"/>
                </a:solidFill>
                <a:latin typeface="+mn-lt"/>
                <a:ea typeface="+mn-ea"/>
                <a:cs typeface="+mn-cs"/>
              </a:rPr>
              <a:t>great </a:t>
            </a:r>
            <a:r>
              <a:rPr lang="en-US" altLang="zh-CN" sz="3600" dirty="0" smtClean="0">
                <a:solidFill>
                  <a:schemeClr val="bg1"/>
                </a:solidFill>
                <a:latin typeface="+mn-lt"/>
                <a:ea typeface="+mn-ea"/>
                <a:cs typeface="+mn-cs"/>
              </a:rPr>
              <a:t>incalculable </a:t>
            </a:r>
            <a:r>
              <a:rPr lang="en-US" altLang="zh-CN" sz="3600" dirty="0" err="1" smtClean="0">
                <a:solidFill>
                  <a:schemeClr val="bg1"/>
                </a:solidFill>
                <a:latin typeface="+mn-lt"/>
                <a:ea typeface="+mn-ea"/>
                <a:cs typeface="+mn-cs"/>
              </a:rPr>
              <a:t>aeones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before becoming a Buddha. </a:t>
            </a:r>
            <a:r>
              <a:rPr lang="en-US" altLang="zh-CN" sz="3600" dirty="0" smtClean="0">
                <a:solidFill>
                  <a:schemeClr val="bg1"/>
                </a:solidFill>
                <a:latin typeface="+mn-lt"/>
                <a:ea typeface="+mn-ea"/>
                <a:cs typeface="+mn-cs"/>
              </a:rPr>
              <a:t>(</a:t>
            </a:r>
            <a:r>
              <a:rPr lang="en-US" altLang="zh-CN" sz="3600" dirty="0" err="1" smtClean="0">
                <a:solidFill>
                  <a:schemeClr val="bg1"/>
                </a:solidFill>
                <a:latin typeface="+mn-lt"/>
                <a:ea typeface="+mn-ea"/>
                <a:cs typeface="+mn-cs"/>
              </a:rPr>
              <a:t>asamkhyeya</a:t>
            </a:r>
            <a:r>
              <a:rPr lang="en-US" altLang="zh-CN" sz="3600" dirty="0" smtClean="0">
                <a:solidFill>
                  <a:schemeClr val="bg1"/>
                </a:solidFill>
                <a:latin typeface="+mn-lt"/>
                <a:ea typeface="+mn-ea"/>
                <a:cs typeface="+mn-cs"/>
              </a:rPr>
              <a:t> is said to be 10</a:t>
            </a:r>
            <a:r>
              <a:rPr lang="en-US" altLang="zh-CN" sz="3600" baseline="30000" dirty="0" smtClean="0">
                <a:solidFill>
                  <a:schemeClr val="bg1"/>
                </a:solidFill>
                <a:latin typeface="+mn-lt"/>
                <a:ea typeface="+mn-ea"/>
                <a:cs typeface="+mn-cs"/>
              </a:rPr>
              <a:t>103</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2644637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907692" y="401595"/>
            <a:ext cx="3727938" cy="957648"/>
          </a:xfrm>
          <a:prstGeom prst="rect">
            <a:avLst/>
          </a:prstGeom>
          <a:ln w="25400">
            <a:solidFill>
              <a:schemeClr val="bg1"/>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10000"/>
              </a:lnSpc>
            </a:pPr>
            <a:r>
              <a:rPr lang="en-US" altLang="zh-CN" sz="3600" b="1" dirty="0" err="1" smtClean="0">
                <a:solidFill>
                  <a:schemeClr val="bg1"/>
                </a:solidFill>
                <a:latin typeface="+mn-lt"/>
                <a:ea typeface="+mn-ea"/>
                <a:cs typeface="+mn-cs"/>
              </a:rPr>
              <a:t>Buddhology</a:t>
            </a:r>
            <a:endParaRPr lang="en-US" altLang="zh-CN" sz="3600" b="1" dirty="0" smtClean="0">
              <a:solidFill>
                <a:schemeClr val="bg1"/>
              </a:solidFill>
              <a:latin typeface="+mn-lt"/>
              <a:ea typeface="+mn-ea"/>
              <a:cs typeface="+mn-cs"/>
            </a:endParaRPr>
          </a:p>
        </p:txBody>
      </p:sp>
      <p:sp>
        <p:nvSpPr>
          <p:cNvPr id="3" name="標題 5"/>
          <p:cNvSpPr txBox="1">
            <a:spLocks/>
          </p:cNvSpPr>
          <p:nvPr/>
        </p:nvSpPr>
        <p:spPr>
          <a:xfrm>
            <a:off x="799116" y="2415111"/>
            <a:ext cx="10705130" cy="117172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lnSpc>
                <a:spcPct val="110000"/>
              </a:lnSpc>
              <a:buFont typeface="Wingdings" panose="05000000000000000000" pitchFamily="2" charset="2"/>
              <a:buChar char="Ø"/>
            </a:pPr>
            <a:r>
              <a:rPr lang="en-US" altLang="zh-CN" sz="3600" b="1" dirty="0">
                <a:solidFill>
                  <a:schemeClr val="bg1"/>
                </a:solidFill>
                <a:latin typeface="+mn-lt"/>
                <a:ea typeface="+mn-ea"/>
                <a:cs typeface="+mn-cs"/>
              </a:rPr>
              <a:t>Theravada</a:t>
            </a:r>
            <a:r>
              <a:rPr lang="en-US" altLang="zh-CN" sz="3600" dirty="0">
                <a:solidFill>
                  <a:schemeClr val="bg1"/>
                </a:solidFill>
                <a:latin typeface="+mn-lt"/>
                <a:ea typeface="+mn-ea"/>
                <a:cs typeface="+mn-cs"/>
              </a:rPr>
              <a:t> view: Buddha was a Perfect Human Being</a:t>
            </a:r>
            <a:endParaRPr lang="en-US" altLang="zh-CN" sz="3600" dirty="0" smtClean="0">
              <a:solidFill>
                <a:schemeClr val="bg1"/>
              </a:solidFill>
              <a:latin typeface="+mn-lt"/>
              <a:ea typeface="+mn-ea"/>
              <a:cs typeface="+mn-cs"/>
            </a:endParaRPr>
          </a:p>
        </p:txBody>
      </p:sp>
      <p:sp>
        <p:nvSpPr>
          <p:cNvPr id="5" name="標題 5"/>
          <p:cNvSpPr txBox="1">
            <a:spLocks/>
          </p:cNvSpPr>
          <p:nvPr/>
        </p:nvSpPr>
        <p:spPr>
          <a:xfrm>
            <a:off x="799116" y="1195120"/>
            <a:ext cx="11041766" cy="163727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Buddhology</a:t>
            </a:r>
            <a:r>
              <a:rPr lang="en-US" altLang="zh-CN" sz="3600" dirty="0">
                <a:solidFill>
                  <a:schemeClr val="bg1"/>
                </a:solidFill>
                <a:latin typeface="+mn-lt"/>
                <a:ea typeface="+mn-ea"/>
                <a:cs typeface="+mn-cs"/>
              </a:rPr>
              <a:t> is the study of the Buddha or Buddhahood. </a:t>
            </a:r>
            <a:endParaRPr lang="en-US" altLang="zh-CN" sz="3600" dirty="0" smtClean="0">
              <a:solidFill>
                <a:schemeClr val="bg1"/>
              </a:solidFill>
              <a:latin typeface="+mn-lt"/>
              <a:ea typeface="+mn-ea"/>
              <a:cs typeface="+mn-cs"/>
            </a:endParaRPr>
          </a:p>
        </p:txBody>
      </p:sp>
      <p:sp>
        <p:nvSpPr>
          <p:cNvPr id="6" name="標題 5"/>
          <p:cNvSpPr txBox="1">
            <a:spLocks/>
          </p:cNvSpPr>
          <p:nvPr/>
        </p:nvSpPr>
        <p:spPr>
          <a:xfrm>
            <a:off x="799116" y="3699317"/>
            <a:ext cx="11041766" cy="28246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Theravada </a:t>
            </a:r>
            <a:r>
              <a:rPr lang="en-US" altLang="zh-CN" sz="3600" dirty="0">
                <a:solidFill>
                  <a:schemeClr val="bg1"/>
                </a:solidFill>
                <a:latin typeface="+mn-lt"/>
                <a:ea typeface="+mn-ea"/>
                <a:cs typeface="+mn-cs"/>
              </a:rPr>
              <a:t>Buddhists base their view of the Buddha on the </a:t>
            </a:r>
            <a:r>
              <a:rPr lang="en-US" altLang="zh-CN" sz="3600" dirty="0" err="1">
                <a:solidFill>
                  <a:schemeClr val="bg1"/>
                </a:solidFill>
                <a:latin typeface="+mn-lt"/>
                <a:ea typeface="+mn-ea"/>
                <a:cs typeface="+mn-cs"/>
              </a:rPr>
              <a:t>Pali</a:t>
            </a:r>
            <a:r>
              <a:rPr lang="en-US" altLang="zh-CN" sz="3600" dirty="0">
                <a:solidFill>
                  <a:schemeClr val="bg1"/>
                </a:solidFill>
                <a:latin typeface="+mn-lt"/>
                <a:ea typeface="+mn-ea"/>
                <a:cs typeface="+mn-cs"/>
              </a:rPr>
              <a:t> Canon, which appear to be the oldest surviving Buddhist scriptures. From the accounts contained in the </a:t>
            </a:r>
            <a:r>
              <a:rPr lang="en-US" altLang="zh-CN" sz="3600" dirty="0" err="1">
                <a:solidFill>
                  <a:schemeClr val="bg1"/>
                </a:solidFill>
                <a:latin typeface="+mn-lt"/>
                <a:ea typeface="+mn-ea"/>
                <a:cs typeface="+mn-cs"/>
              </a:rPr>
              <a:t>Pali</a:t>
            </a:r>
            <a:r>
              <a:rPr lang="en-US" altLang="zh-CN" sz="3600" dirty="0">
                <a:solidFill>
                  <a:schemeClr val="bg1"/>
                </a:solidFill>
                <a:latin typeface="+mn-lt"/>
                <a:ea typeface="+mn-ea"/>
                <a:cs typeface="+mn-cs"/>
              </a:rPr>
              <a:t> Canon emerges the view that Buddha was a human being — a perfected human being.</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1099054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矩形 5"/>
          <p:cNvSpPr/>
          <p:nvPr/>
        </p:nvSpPr>
        <p:spPr>
          <a:xfrm>
            <a:off x="6774179" y="1527412"/>
            <a:ext cx="5219473" cy="4804012"/>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標題 5"/>
          <p:cNvSpPr txBox="1">
            <a:spLocks/>
          </p:cNvSpPr>
          <p:nvPr/>
        </p:nvSpPr>
        <p:spPr>
          <a:xfrm>
            <a:off x="541209" y="621018"/>
            <a:ext cx="11041766" cy="57104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Buddha </a:t>
            </a:r>
            <a:r>
              <a:rPr lang="en-US" altLang="zh-CN" sz="3600" dirty="0">
                <a:solidFill>
                  <a:schemeClr val="bg1"/>
                </a:solidFill>
                <a:latin typeface="+mn-lt"/>
                <a:ea typeface="+mn-ea"/>
                <a:cs typeface="+mn-cs"/>
              </a:rPr>
              <a:t>was </a:t>
            </a:r>
            <a:r>
              <a:rPr lang="en-US" altLang="zh-CN" sz="3600" dirty="0" smtClean="0">
                <a:solidFill>
                  <a:schemeClr val="bg1"/>
                </a:solidFill>
                <a:latin typeface="+mn-lt"/>
                <a:ea typeface="+mn-ea"/>
                <a:cs typeface="+mn-cs"/>
              </a:rPr>
              <a:t>possessed </a:t>
            </a:r>
            <a:r>
              <a:rPr lang="en-US" altLang="zh-CN" sz="3600" dirty="0">
                <a:solidFill>
                  <a:schemeClr val="bg1"/>
                </a:solidFill>
                <a:latin typeface="+mn-lt"/>
                <a:ea typeface="+mn-ea"/>
                <a:cs typeface="+mn-cs"/>
              </a:rPr>
              <a:t>of all the various supernatural powers, and mastered these to the greatest extent possible (</a:t>
            </a:r>
            <a:r>
              <a:rPr lang="en-US" altLang="zh-CN" sz="3600" dirty="0" err="1">
                <a:solidFill>
                  <a:schemeClr val="bg1"/>
                </a:solidFill>
                <a:latin typeface="+mn-lt"/>
                <a:ea typeface="+mn-ea"/>
                <a:cs typeface="+mn-cs"/>
              </a:rPr>
              <a:t>Digha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Nikaya</a:t>
            </a:r>
            <a:r>
              <a:rPr lang="en-US" altLang="zh-CN" sz="3600" dirty="0">
                <a:solidFill>
                  <a:schemeClr val="bg1"/>
                </a:solidFill>
                <a:latin typeface="+mn-lt"/>
                <a:ea typeface="+mn-ea"/>
                <a:cs typeface="+mn-cs"/>
              </a:rPr>
              <a:t> 11: </a:t>
            </a:r>
            <a:r>
              <a:rPr lang="en-US" altLang="zh-CN" sz="3600" dirty="0" err="1">
                <a:solidFill>
                  <a:schemeClr val="bg1"/>
                </a:solidFill>
                <a:latin typeface="+mn-lt"/>
                <a:ea typeface="+mn-ea"/>
                <a:cs typeface="+mn-cs"/>
              </a:rPr>
              <a:t>Kevatta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Sutta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However, the </a:t>
            </a:r>
            <a:r>
              <a:rPr lang="en-US" altLang="zh-CN" sz="3600" dirty="0">
                <a:solidFill>
                  <a:schemeClr val="bg1"/>
                </a:solidFill>
                <a:latin typeface="+mn-lt"/>
                <a:ea typeface="+mn-ea"/>
                <a:cs typeface="+mn-cs"/>
              </a:rPr>
              <a:t>body and mind of a Buddha (while alive) are impermanent and changing, just like the body and mind of ordinary people. A Buddha does recognize the unchanging nature of the Dharma, which is an eternal principle, and an unconditioned and timeless phenomenon.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12835351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541209" y="621018"/>
            <a:ext cx="11041766" cy="57104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a:solidFill>
                  <a:schemeClr val="bg1"/>
                </a:solidFill>
                <a:latin typeface="+mn-lt"/>
                <a:ea typeface="+mn-ea"/>
                <a:cs typeface="+mn-cs"/>
              </a:rPr>
              <a:t>When Buddha died at the age of 80, his body and mind both came to an end. After death, the state of Buddha is undefinable (MN 22). A Buddha does, however, definitely not experience rebirth after death, but experiences the attainment of </a:t>
            </a:r>
            <a:r>
              <a:rPr lang="en-US" altLang="zh-CN" sz="3600" dirty="0" err="1">
                <a:solidFill>
                  <a:schemeClr val="bg1"/>
                </a:solidFill>
                <a:latin typeface="+mn-lt"/>
                <a:ea typeface="+mn-ea"/>
                <a:cs typeface="+mn-cs"/>
              </a:rPr>
              <a:t>Parinibbana</a:t>
            </a:r>
            <a:r>
              <a:rPr lang="en-US" altLang="zh-CN" sz="3600" dirty="0">
                <a:solidFill>
                  <a:schemeClr val="bg1"/>
                </a:solidFill>
                <a:latin typeface="+mn-lt"/>
                <a:ea typeface="+mn-ea"/>
                <a:cs typeface="+mn-cs"/>
              </a:rPr>
              <a:t> (the ultimate Nirvana). There is thus an end to the life-continuity of rebirths succeeding one another (this is one of the meanings of samsara).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41309623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13149" y="1311242"/>
            <a:ext cx="11041766" cy="309489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“This </a:t>
            </a:r>
            <a:r>
              <a:rPr lang="en-US" altLang="zh-CN" sz="3600" dirty="0">
                <a:solidFill>
                  <a:schemeClr val="bg1"/>
                </a:solidFill>
                <a:latin typeface="+mn-lt"/>
                <a:ea typeface="+mn-ea"/>
                <a:cs typeface="+mn-cs"/>
              </a:rPr>
              <a:t>designates the </a:t>
            </a:r>
            <a:r>
              <a:rPr lang="en-US" altLang="zh-CN" sz="3600" dirty="0" err="1" smtClean="0">
                <a:solidFill>
                  <a:schemeClr val="bg1"/>
                </a:solidFill>
                <a:latin typeface="+mn-lt"/>
                <a:ea typeface="+mn-ea"/>
                <a:cs typeface="+mn-cs"/>
              </a:rPr>
              <a:t>Tathagata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Body of </a:t>
            </a:r>
            <a:r>
              <a:rPr lang="en-US" altLang="zh-CN" sz="3600" dirty="0" err="1">
                <a:solidFill>
                  <a:schemeClr val="bg1"/>
                </a:solidFill>
                <a:latin typeface="+mn-lt"/>
                <a:ea typeface="+mn-ea"/>
                <a:cs typeface="+mn-cs"/>
              </a:rPr>
              <a:t>Dhamma</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Dhammakaya</a:t>
            </a:r>
            <a:r>
              <a:rPr lang="en-US" altLang="zh-CN" sz="3600" dirty="0" smtClean="0">
                <a:solidFill>
                  <a:schemeClr val="bg1"/>
                </a:solidFill>
                <a:latin typeface="+mn-lt"/>
                <a:ea typeface="+mn-ea"/>
                <a:cs typeface="+mn-cs"/>
              </a:rPr>
              <a:t>). ”</a:t>
            </a:r>
          </a:p>
          <a:p>
            <a:pPr>
              <a:lnSpc>
                <a:spcPct val="110000"/>
              </a:lnSpc>
            </a:pPr>
            <a:r>
              <a:rPr lang="en-US" altLang="zh-CN" sz="3600" dirty="0" smtClean="0">
                <a:solidFill>
                  <a:schemeClr val="bg1"/>
                </a:solidFill>
                <a:latin typeface="+mn-lt"/>
                <a:ea typeface="+mn-ea"/>
                <a:cs typeface="+mn-cs"/>
              </a:rPr>
              <a:t>(The </a:t>
            </a:r>
            <a:r>
              <a:rPr lang="en-US" altLang="zh-CN" sz="3600" dirty="0" err="1">
                <a:solidFill>
                  <a:schemeClr val="bg1"/>
                </a:solidFill>
                <a:latin typeface="+mn-lt"/>
                <a:ea typeface="+mn-ea"/>
                <a:cs typeface="+mn-cs"/>
              </a:rPr>
              <a:t>Tathāgata</a:t>
            </a:r>
            <a:r>
              <a:rPr lang="en-US" altLang="zh-CN" sz="3600" dirty="0">
                <a:solidFill>
                  <a:schemeClr val="bg1"/>
                </a:solidFill>
                <a:latin typeface="+mn-lt"/>
                <a:ea typeface="+mn-ea"/>
                <a:cs typeface="+mn-cs"/>
              </a:rPr>
              <a:t> (the Buddha) is </a:t>
            </a:r>
            <a:r>
              <a:rPr lang="en-US" altLang="zh-CN" sz="3600" dirty="0" err="1" smtClean="0">
                <a:solidFill>
                  <a:schemeClr val="bg1"/>
                </a:solidFill>
                <a:latin typeface="+mn-lt"/>
                <a:ea typeface="+mn-ea"/>
                <a:cs typeface="+mn-cs"/>
              </a:rPr>
              <a:t>Dhammakaya</a:t>
            </a:r>
            <a:r>
              <a:rPr lang="en-US" altLang="zh-CN" sz="3600" dirty="0" smtClean="0">
                <a:solidFill>
                  <a:schemeClr val="bg1"/>
                </a:solidFill>
                <a:latin typeface="+mn-lt"/>
                <a:ea typeface="+mn-ea"/>
                <a:cs typeface="+mn-cs"/>
              </a:rPr>
              <a:t>.)</a:t>
            </a:r>
          </a:p>
          <a:p>
            <a:pPr>
              <a:lnSpc>
                <a:spcPct val="110000"/>
              </a:lnSpc>
            </a:pPr>
            <a:endParaRPr lang="en-US" altLang="zh-CN" sz="1600" dirty="0" smtClean="0">
              <a:solidFill>
                <a:schemeClr val="bg1"/>
              </a:solidFill>
              <a:latin typeface="+mn-lt"/>
              <a:ea typeface="+mn-ea"/>
              <a:cs typeface="+mn-cs"/>
            </a:endParaRPr>
          </a:p>
          <a:p>
            <a:pPr>
              <a:lnSpc>
                <a:spcPct val="110000"/>
              </a:lnSpc>
            </a:pP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Agganna</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Sutta</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Digha</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Nikaya</a:t>
            </a:r>
            <a:r>
              <a:rPr lang="en-US" altLang="zh-CN" sz="3600" dirty="0" smtClean="0">
                <a:solidFill>
                  <a:schemeClr val="bg1"/>
                </a:solidFill>
                <a:latin typeface="+mn-lt"/>
                <a:ea typeface="+mn-ea"/>
                <a:cs typeface="+mn-cs"/>
              </a:rPr>
              <a:t> 27</a:t>
            </a:r>
          </a:p>
        </p:txBody>
      </p:sp>
      <p:sp>
        <p:nvSpPr>
          <p:cNvPr id="7" name="標題 5"/>
          <p:cNvSpPr txBox="1">
            <a:spLocks/>
          </p:cNvSpPr>
          <p:nvPr/>
        </p:nvSpPr>
        <p:spPr>
          <a:xfrm>
            <a:off x="397896" y="219524"/>
            <a:ext cx="11139672" cy="103701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u="sng" dirty="0" smtClean="0">
                <a:solidFill>
                  <a:schemeClr val="bg1"/>
                </a:solidFill>
              </a:rPr>
              <a:t>Description </a:t>
            </a:r>
            <a:r>
              <a:rPr lang="en-US" altLang="zh-CN" sz="3600" u="sng" dirty="0">
                <a:solidFill>
                  <a:schemeClr val="bg1"/>
                </a:solidFill>
              </a:rPr>
              <a:t>of “</a:t>
            </a:r>
            <a:r>
              <a:rPr lang="en-US" altLang="zh-CN" sz="3600" u="sng" dirty="0" err="1">
                <a:solidFill>
                  <a:schemeClr val="bg1"/>
                </a:solidFill>
              </a:rPr>
              <a:t>Dharmakaya</a:t>
            </a:r>
            <a:r>
              <a:rPr lang="en-US" altLang="zh-CN" sz="3600" u="sng" dirty="0">
                <a:solidFill>
                  <a:schemeClr val="bg1"/>
                </a:solidFill>
              </a:rPr>
              <a:t> </a:t>
            </a:r>
            <a:r>
              <a:rPr lang="zh-CN" altLang="en-US" sz="3600" u="sng" dirty="0">
                <a:solidFill>
                  <a:schemeClr val="bg1"/>
                </a:solidFill>
              </a:rPr>
              <a:t>法身</a:t>
            </a:r>
            <a:r>
              <a:rPr lang="en-US" altLang="zh-CN" sz="3600" u="sng" dirty="0">
                <a:solidFill>
                  <a:schemeClr val="bg1"/>
                </a:solidFill>
              </a:rPr>
              <a:t>” in </a:t>
            </a:r>
            <a:r>
              <a:rPr lang="en-US" altLang="zh-CN" sz="3600" u="sng" dirty="0" smtClean="0">
                <a:solidFill>
                  <a:schemeClr val="bg1"/>
                </a:solidFill>
              </a:rPr>
              <a:t>Theravada tradition</a:t>
            </a:r>
            <a:endParaRPr lang="en-US" altLang="zh-CN" sz="3600" u="sng" dirty="0">
              <a:solidFill>
                <a:schemeClr val="bg1"/>
              </a:solidFill>
            </a:endParaRPr>
          </a:p>
        </p:txBody>
      </p:sp>
      <p:sp>
        <p:nvSpPr>
          <p:cNvPr id="8" name="標題 5"/>
          <p:cNvSpPr txBox="1">
            <a:spLocks/>
          </p:cNvSpPr>
          <p:nvPr/>
        </p:nvSpPr>
        <p:spPr>
          <a:xfrm>
            <a:off x="587525" y="3974125"/>
            <a:ext cx="11041766" cy="309489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After </a:t>
            </a:r>
            <a:r>
              <a:rPr lang="en-US" altLang="zh-CN" sz="3600" dirty="0">
                <a:solidFill>
                  <a:schemeClr val="bg1"/>
                </a:solidFill>
                <a:latin typeface="+mn-lt"/>
                <a:ea typeface="+mn-ea"/>
                <a:cs typeface="+mn-cs"/>
              </a:rPr>
              <a:t>The Buddha's </a:t>
            </a:r>
            <a:r>
              <a:rPr lang="en-US" altLang="zh-CN" sz="3600" dirty="0" err="1">
                <a:solidFill>
                  <a:schemeClr val="bg1"/>
                </a:solidFill>
                <a:latin typeface="+mn-lt"/>
                <a:ea typeface="+mn-ea"/>
                <a:cs typeface="+mn-cs"/>
              </a:rPr>
              <a:t>Parinirvana</a:t>
            </a:r>
            <a:r>
              <a:rPr lang="en-US" altLang="zh-CN" sz="3600" dirty="0">
                <a:solidFill>
                  <a:schemeClr val="bg1"/>
                </a:solidFill>
                <a:latin typeface="+mn-lt"/>
                <a:ea typeface="+mn-ea"/>
                <a:cs typeface="+mn-cs"/>
              </a:rPr>
              <a:t> a distinction was made between the </a:t>
            </a:r>
            <a:r>
              <a:rPr lang="en-US" altLang="zh-CN" sz="3600" dirty="0" smtClean="0">
                <a:solidFill>
                  <a:schemeClr val="bg1"/>
                </a:solidFill>
                <a:latin typeface="+mn-lt"/>
                <a:ea typeface="+mn-ea"/>
                <a:cs typeface="+mn-cs"/>
              </a:rPr>
              <a:t>Buddha’s </a:t>
            </a:r>
            <a:r>
              <a:rPr lang="en-US" altLang="zh-CN" sz="3600" dirty="0">
                <a:solidFill>
                  <a:schemeClr val="bg1"/>
                </a:solidFill>
                <a:latin typeface="+mn-lt"/>
                <a:ea typeface="+mn-ea"/>
                <a:cs typeface="+mn-cs"/>
              </a:rPr>
              <a:t>physical Body, </a:t>
            </a:r>
            <a:r>
              <a:rPr lang="en-US" altLang="zh-CN" sz="3600" dirty="0" err="1">
                <a:solidFill>
                  <a:schemeClr val="bg1"/>
                </a:solidFill>
                <a:latin typeface="+mn-lt"/>
                <a:ea typeface="+mn-ea"/>
                <a:cs typeface="+mn-cs"/>
              </a:rPr>
              <a:t>rupakaya</a:t>
            </a:r>
            <a:r>
              <a:rPr lang="en-US" altLang="zh-CN" sz="3600" dirty="0">
                <a:solidFill>
                  <a:schemeClr val="bg1"/>
                </a:solidFill>
                <a:latin typeface="+mn-lt"/>
                <a:ea typeface="+mn-ea"/>
                <a:cs typeface="+mn-cs"/>
              </a:rPr>
              <a:t>, and his </a:t>
            </a:r>
            <a:r>
              <a:rPr lang="en-US" altLang="zh-CN" sz="3600" dirty="0" err="1">
                <a:solidFill>
                  <a:schemeClr val="bg1"/>
                </a:solidFill>
                <a:latin typeface="+mn-lt"/>
                <a:ea typeface="+mn-ea"/>
                <a:cs typeface="+mn-cs"/>
              </a:rPr>
              <a:t>Dharmakaya</a:t>
            </a:r>
            <a:r>
              <a:rPr lang="en-US" altLang="zh-CN" sz="3600" dirty="0">
                <a:solidFill>
                  <a:schemeClr val="bg1"/>
                </a:solidFill>
                <a:latin typeface="+mn-lt"/>
                <a:ea typeface="+mn-ea"/>
                <a:cs typeface="+mn-cs"/>
              </a:rPr>
              <a:t> aspect.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29600367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36595" y="656493"/>
            <a:ext cx="11041766" cy="545513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Buddha </a:t>
            </a:r>
            <a:r>
              <a:rPr lang="en-US" altLang="zh-CN" sz="3600" dirty="0" smtClean="0">
                <a:solidFill>
                  <a:schemeClr val="bg1"/>
                </a:solidFill>
                <a:latin typeface="+mn-lt"/>
                <a:ea typeface="+mn-ea"/>
                <a:cs typeface="+mn-cs"/>
              </a:rPr>
              <a:t>said, "whoever </a:t>
            </a:r>
            <a:r>
              <a:rPr lang="en-US" altLang="zh-CN" sz="3600" dirty="0">
                <a:solidFill>
                  <a:schemeClr val="bg1"/>
                </a:solidFill>
                <a:latin typeface="+mn-lt"/>
                <a:ea typeface="+mn-ea"/>
                <a:cs typeface="+mn-cs"/>
              </a:rPr>
              <a:t>sees the Dharma sees me (that is; the Buddha)" . The goal of this teaching was to make clear that the physical body of the Buddha is not the essence of his being, and that seeing his body doesn't tell you much about him at all. Even when one is sitting next to him, if one doesn't know his teaching (or sees the truth he discovered: Dharma), one is really far from him.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36309648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56841" y="429845"/>
            <a:ext cx="11041766" cy="260512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But </a:t>
            </a:r>
            <a:r>
              <a:rPr lang="en-US" altLang="zh-CN" sz="3600" dirty="0">
                <a:solidFill>
                  <a:schemeClr val="bg1"/>
                </a:solidFill>
                <a:latin typeface="+mn-lt"/>
                <a:ea typeface="+mn-ea"/>
                <a:cs typeface="+mn-cs"/>
              </a:rPr>
              <a:t>when one sees the Dharma, even if one is very far away, it is as if one is very close to him, because one really sees what Buddhahood is about. </a:t>
            </a:r>
            <a:endParaRPr lang="en-US" altLang="zh-CN" sz="3600" dirty="0" smtClean="0">
              <a:solidFill>
                <a:schemeClr val="bg1"/>
              </a:solidFill>
              <a:latin typeface="+mn-lt"/>
              <a:ea typeface="+mn-ea"/>
              <a:cs typeface="+mn-cs"/>
            </a:endParaRPr>
          </a:p>
        </p:txBody>
      </p:sp>
      <p:sp>
        <p:nvSpPr>
          <p:cNvPr id="7" name="標題 5"/>
          <p:cNvSpPr txBox="1">
            <a:spLocks/>
          </p:cNvSpPr>
          <p:nvPr/>
        </p:nvSpPr>
        <p:spPr>
          <a:xfrm>
            <a:off x="556841" y="3089679"/>
            <a:ext cx="11041766" cy="317044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According </a:t>
            </a:r>
            <a:r>
              <a:rPr lang="en-US" altLang="zh-CN" sz="3600" dirty="0">
                <a:solidFill>
                  <a:schemeClr val="bg1"/>
                </a:solidFill>
                <a:latin typeface="+mn-lt"/>
                <a:ea typeface="+mn-ea"/>
                <a:cs typeface="+mn-cs"/>
              </a:rPr>
              <a:t>to the Theravada tradition, the context of the teaching thus does not support any claim for the Buddha to have meant that his existence is God-like (permanent, unchanging, timeless), which is how this sentence is sometimes interpreted in Mahayana Buddhism.</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2503018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17977" y="475737"/>
            <a:ext cx="11570561" cy="15562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endParaRPr lang="en-US" altLang="zh-CN" sz="3600" dirty="0">
              <a:solidFill>
                <a:schemeClr val="bg1"/>
              </a:solidFill>
              <a:latin typeface="+mn-lt"/>
              <a:ea typeface="+mn-ea"/>
              <a:cs typeface="+mn-cs"/>
            </a:endParaRPr>
          </a:p>
        </p:txBody>
      </p:sp>
      <p:sp>
        <p:nvSpPr>
          <p:cNvPr id="4" name="標題 5"/>
          <p:cNvSpPr txBox="1">
            <a:spLocks/>
          </p:cNvSpPr>
          <p:nvPr/>
        </p:nvSpPr>
        <p:spPr>
          <a:xfrm>
            <a:off x="588101" y="304957"/>
            <a:ext cx="10705130" cy="135972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lnSpc>
                <a:spcPct val="110000"/>
              </a:lnSpc>
              <a:buFont typeface="Wingdings" panose="05000000000000000000" pitchFamily="2" charset="2"/>
              <a:buChar char="Ø"/>
            </a:pPr>
            <a:r>
              <a:rPr lang="en-US" altLang="zh-CN" sz="3600" u="sng" dirty="0">
                <a:solidFill>
                  <a:schemeClr val="bg1"/>
                </a:solidFill>
                <a:latin typeface="+mn-lt"/>
                <a:ea typeface="+mn-ea"/>
                <a:cs typeface="+mn-cs"/>
              </a:rPr>
              <a:t>View of </a:t>
            </a:r>
            <a:r>
              <a:rPr lang="en-US" altLang="zh-CN" sz="3600" u="sng">
                <a:solidFill>
                  <a:schemeClr val="bg1"/>
                </a:solidFill>
                <a:latin typeface="+mn-lt"/>
                <a:ea typeface="+mn-ea"/>
                <a:cs typeface="+mn-cs"/>
              </a:rPr>
              <a:t>Early </a:t>
            </a:r>
            <a:r>
              <a:rPr lang="en-US" altLang="zh-CN" sz="3600" u="sng" smtClean="0">
                <a:solidFill>
                  <a:schemeClr val="bg1"/>
                </a:solidFill>
                <a:latin typeface="+mn-lt"/>
                <a:ea typeface="+mn-ea"/>
                <a:cs typeface="+mn-cs"/>
              </a:rPr>
              <a:t>Buddhist </a:t>
            </a:r>
            <a:r>
              <a:rPr lang="en-US" altLang="zh-CN" sz="3600" u="sng" dirty="0">
                <a:solidFill>
                  <a:schemeClr val="bg1"/>
                </a:solidFill>
                <a:latin typeface="+mn-lt"/>
                <a:ea typeface="+mn-ea"/>
                <a:cs typeface="+mn-cs"/>
              </a:rPr>
              <a:t>school </a:t>
            </a:r>
            <a:r>
              <a:rPr lang="en-US" altLang="zh-CN" sz="3600" b="1" u="sng" dirty="0" err="1" smtClean="0">
                <a:solidFill>
                  <a:schemeClr val="bg1"/>
                </a:solidFill>
                <a:latin typeface="+mn-lt"/>
                <a:ea typeface="+mn-ea"/>
                <a:cs typeface="+mn-cs"/>
              </a:rPr>
              <a:t>Mahāsānghika</a:t>
            </a:r>
            <a:endParaRPr lang="en-US" altLang="zh-CN" sz="3600" u="sng" dirty="0" smtClean="0">
              <a:solidFill>
                <a:schemeClr val="bg1"/>
              </a:solidFill>
              <a:latin typeface="+mn-lt"/>
              <a:ea typeface="+mn-ea"/>
              <a:cs typeface="+mn-cs"/>
            </a:endParaRPr>
          </a:p>
        </p:txBody>
      </p:sp>
      <p:sp>
        <p:nvSpPr>
          <p:cNvPr id="5" name="標題 5"/>
          <p:cNvSpPr txBox="1">
            <a:spLocks/>
          </p:cNvSpPr>
          <p:nvPr/>
        </p:nvSpPr>
        <p:spPr>
          <a:xfrm>
            <a:off x="621439" y="1727200"/>
            <a:ext cx="11570561" cy="442807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lnSpc>
                <a:spcPct val="150000"/>
              </a:lnSpc>
              <a:spcAft>
                <a:spcPts val="1200"/>
              </a:spcAft>
              <a:buFont typeface="Wingdings" panose="05000000000000000000" pitchFamily="2" charset="2"/>
              <a:buChar char="l"/>
            </a:pPr>
            <a:r>
              <a:rPr lang="en-US" altLang="zh-CN" sz="3600" dirty="0">
                <a:solidFill>
                  <a:schemeClr val="bg1"/>
                </a:solidFill>
                <a:latin typeface="+mn-lt"/>
                <a:ea typeface="+mn-ea"/>
                <a:cs typeface="+mn-cs"/>
              </a:rPr>
              <a:t>The material body (</a:t>
            </a:r>
            <a:r>
              <a:rPr lang="en-US" altLang="zh-CN" sz="3600" dirty="0" err="1">
                <a:solidFill>
                  <a:schemeClr val="bg1"/>
                </a:solidFill>
                <a:latin typeface="+mn-lt"/>
                <a:ea typeface="+mn-ea"/>
                <a:cs typeface="+mn-cs"/>
              </a:rPr>
              <a:t>rūpakāya</a:t>
            </a:r>
            <a:r>
              <a:rPr lang="en-US" altLang="zh-CN" sz="3600" dirty="0">
                <a:solidFill>
                  <a:schemeClr val="bg1"/>
                </a:solidFill>
                <a:latin typeface="+mn-lt"/>
                <a:ea typeface="+mn-ea"/>
                <a:cs typeface="+mn-cs"/>
              </a:rPr>
              <a:t>) of </a:t>
            </a:r>
            <a:r>
              <a:rPr lang="en-US" altLang="zh-CN" sz="3600" dirty="0" err="1">
                <a:solidFill>
                  <a:schemeClr val="bg1"/>
                </a:solidFill>
                <a:latin typeface="+mn-lt"/>
                <a:ea typeface="+mn-ea"/>
                <a:cs typeface="+mn-cs"/>
              </a:rPr>
              <a:t>Buddhas</a:t>
            </a:r>
            <a:r>
              <a:rPr lang="en-US" altLang="zh-CN" sz="3600" dirty="0">
                <a:solidFill>
                  <a:schemeClr val="bg1"/>
                </a:solidFill>
                <a:latin typeface="+mn-lt"/>
                <a:ea typeface="+mn-ea"/>
                <a:cs typeface="+mn-cs"/>
              </a:rPr>
              <a:t> is </a:t>
            </a:r>
            <a:r>
              <a:rPr lang="en-US" altLang="zh-CN" sz="3600" dirty="0" smtClean="0">
                <a:solidFill>
                  <a:schemeClr val="bg1"/>
                </a:solidFill>
                <a:latin typeface="+mn-lt"/>
                <a:ea typeface="+mn-ea"/>
                <a:cs typeface="+mn-cs"/>
              </a:rPr>
              <a:t>unlimited. </a:t>
            </a:r>
          </a:p>
          <a:p>
            <a:pPr marL="571500" indent="-571500">
              <a:lnSpc>
                <a:spcPct val="150000"/>
              </a:lnSpc>
              <a:spcAft>
                <a:spcPts val="1200"/>
              </a:spcAft>
              <a:buFont typeface="Wingdings" panose="05000000000000000000" pitchFamily="2" charset="2"/>
              <a:buChar char="l"/>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longevity of </a:t>
            </a:r>
            <a:r>
              <a:rPr lang="en-US" altLang="zh-CN" sz="3600" dirty="0" err="1">
                <a:solidFill>
                  <a:schemeClr val="bg1"/>
                </a:solidFill>
                <a:latin typeface="+mn-lt"/>
                <a:ea typeface="+mn-ea"/>
                <a:cs typeface="+mn-cs"/>
              </a:rPr>
              <a:t>Buddhas</a:t>
            </a:r>
            <a:r>
              <a:rPr lang="en-US" altLang="zh-CN" sz="3600" dirty="0">
                <a:solidFill>
                  <a:schemeClr val="bg1"/>
                </a:solidFill>
                <a:latin typeface="+mn-lt"/>
                <a:ea typeface="+mn-ea"/>
                <a:cs typeface="+mn-cs"/>
              </a:rPr>
              <a:t> is unlimited.</a:t>
            </a:r>
          </a:p>
          <a:p>
            <a:pPr marL="571500" indent="-571500">
              <a:lnSpc>
                <a:spcPct val="150000"/>
              </a:lnSpc>
              <a:spcAft>
                <a:spcPts val="1200"/>
              </a:spcAft>
              <a:buFont typeface="Wingdings" panose="05000000000000000000" pitchFamily="2" charset="2"/>
              <a:buChar char="l"/>
            </a:pPr>
            <a:r>
              <a:rPr lang="en-US" altLang="zh-CN" sz="3600" dirty="0" err="1" smtClean="0">
                <a:solidFill>
                  <a:schemeClr val="bg1"/>
                </a:solidFill>
                <a:latin typeface="+mn-lt"/>
                <a:ea typeface="+mn-ea"/>
                <a:cs typeface="+mn-cs"/>
              </a:rPr>
              <a:t>Buddhas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never actually utter any words since they abide in eternal </a:t>
            </a:r>
            <a:r>
              <a:rPr lang="en-US" altLang="zh-CN" sz="3600" dirty="0" err="1">
                <a:solidFill>
                  <a:schemeClr val="bg1"/>
                </a:solidFill>
                <a:latin typeface="+mn-lt"/>
                <a:ea typeface="+mn-ea"/>
                <a:cs typeface="+mn-cs"/>
              </a:rPr>
              <a:t>samādhi</a:t>
            </a:r>
            <a:r>
              <a:rPr lang="en-US" altLang="zh-CN" sz="3600" dirty="0">
                <a:solidFill>
                  <a:schemeClr val="bg1"/>
                </a:solidFill>
                <a:latin typeface="+mn-lt"/>
                <a:ea typeface="+mn-ea"/>
                <a:cs typeface="+mn-cs"/>
              </a:rPr>
              <a:t> or meditative </a:t>
            </a:r>
            <a:r>
              <a:rPr lang="en-US" altLang="zh-CN" sz="3600" dirty="0" smtClean="0">
                <a:solidFill>
                  <a:schemeClr val="bg1"/>
                </a:solidFill>
                <a:latin typeface="+mn-lt"/>
                <a:ea typeface="+mn-ea"/>
                <a:cs typeface="+mn-cs"/>
              </a:rPr>
              <a:t>concentration. Beings </a:t>
            </a:r>
            <a:r>
              <a:rPr lang="en-US" altLang="zh-CN" sz="3600" dirty="0">
                <a:solidFill>
                  <a:schemeClr val="bg1"/>
                </a:solidFill>
                <a:latin typeface="+mn-lt"/>
                <a:ea typeface="+mn-ea"/>
                <a:cs typeface="+mn-cs"/>
              </a:rPr>
              <a:t>perceive words to have been uttered.</a:t>
            </a:r>
          </a:p>
        </p:txBody>
      </p:sp>
    </p:spTree>
    <p:extLst>
      <p:ext uri="{BB962C8B-B14F-4D97-AF65-F5344CB8AC3E}">
        <p14:creationId xmlns:p14="http://schemas.microsoft.com/office/powerpoint/2010/main" val="36074795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標題 5"/>
          <p:cNvSpPr txBox="1">
            <a:spLocks/>
          </p:cNvSpPr>
          <p:nvPr/>
        </p:nvSpPr>
        <p:spPr>
          <a:xfrm>
            <a:off x="384901" y="336062"/>
            <a:ext cx="11570561" cy="586153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lnSpc>
                <a:spcPct val="150000"/>
              </a:lnSpc>
              <a:spcAft>
                <a:spcPts val="2400"/>
              </a:spcAft>
              <a:buFont typeface="Wingdings" panose="05000000000000000000" pitchFamily="2" charset="2"/>
              <a:buChar char="l"/>
            </a:pPr>
            <a:r>
              <a:rPr lang="en-US" altLang="zh-CN" sz="3600" dirty="0" err="1">
                <a:solidFill>
                  <a:schemeClr val="bg1"/>
                </a:solidFill>
                <a:latin typeface="+mn-lt"/>
                <a:ea typeface="+mn-ea"/>
                <a:cs typeface="+mn-cs"/>
              </a:rPr>
              <a:t>Buddhas</a:t>
            </a:r>
            <a:r>
              <a:rPr lang="en-US" altLang="zh-CN" sz="3600" dirty="0">
                <a:solidFill>
                  <a:schemeClr val="bg1"/>
                </a:solidFill>
                <a:latin typeface="+mn-lt"/>
                <a:ea typeface="+mn-ea"/>
                <a:cs typeface="+mn-cs"/>
              </a:rPr>
              <a:t> preach the Dharma with every verbal utterance they </a:t>
            </a:r>
            <a:r>
              <a:rPr lang="en-US" altLang="zh-CN" sz="3600" dirty="0" smtClean="0">
                <a:solidFill>
                  <a:schemeClr val="bg1"/>
                </a:solidFill>
                <a:latin typeface="+mn-lt"/>
                <a:ea typeface="+mn-ea"/>
                <a:cs typeface="+mn-cs"/>
              </a:rPr>
              <a:t>make. </a:t>
            </a:r>
          </a:p>
          <a:p>
            <a:pPr marL="571500" indent="-571500">
              <a:lnSpc>
                <a:spcPct val="150000"/>
              </a:lnSpc>
              <a:spcAft>
                <a:spcPts val="2400"/>
              </a:spcAft>
              <a:buFont typeface="Wingdings" panose="05000000000000000000" pitchFamily="2" charset="2"/>
              <a:buChar char="l"/>
            </a:pPr>
            <a:r>
              <a:rPr lang="en-US" altLang="zh-CN" sz="3600" dirty="0" err="1">
                <a:solidFill>
                  <a:schemeClr val="bg1"/>
                </a:solidFill>
                <a:latin typeface="+mn-lt"/>
                <a:ea typeface="+mn-ea"/>
                <a:cs typeface="+mn-cs"/>
              </a:rPr>
              <a:t>Buddhas</a:t>
            </a:r>
            <a:r>
              <a:rPr lang="en-US" altLang="zh-CN" sz="3600" dirty="0">
                <a:solidFill>
                  <a:schemeClr val="bg1"/>
                </a:solidFill>
                <a:latin typeface="+mn-lt"/>
                <a:ea typeface="+mn-ea"/>
                <a:cs typeface="+mn-cs"/>
              </a:rPr>
              <a:t> can express all elements of the Dharma by uttering a single sound</a:t>
            </a:r>
            <a:r>
              <a:rPr lang="en-US" altLang="zh-CN" sz="3600" dirty="0" smtClean="0">
                <a:solidFill>
                  <a:schemeClr val="bg1"/>
                </a:solidFill>
                <a:latin typeface="+mn-lt"/>
                <a:ea typeface="+mn-ea"/>
                <a:cs typeface="+mn-cs"/>
              </a:rPr>
              <a:t>.</a:t>
            </a:r>
          </a:p>
          <a:p>
            <a:pPr marL="571500" indent="-571500">
              <a:lnSpc>
                <a:spcPct val="150000"/>
              </a:lnSpc>
              <a:spcAft>
                <a:spcPts val="2400"/>
              </a:spcAft>
              <a:buFont typeface="Wingdings" panose="05000000000000000000" pitchFamily="2" charset="2"/>
              <a:buChar char="l"/>
            </a:pPr>
            <a:r>
              <a:rPr lang="en-US" altLang="zh-CN" sz="3600" dirty="0">
                <a:solidFill>
                  <a:schemeClr val="bg1"/>
                </a:solidFill>
                <a:latin typeface="+mn-lt"/>
                <a:ea typeface="+mn-ea"/>
                <a:cs typeface="+mn-cs"/>
              </a:rPr>
              <a:t>There are </a:t>
            </a:r>
            <a:r>
              <a:rPr lang="en-US" altLang="zh-CN" sz="3600" dirty="0" err="1">
                <a:solidFill>
                  <a:schemeClr val="bg1"/>
                </a:solidFill>
                <a:latin typeface="+mn-lt"/>
                <a:ea typeface="+mn-ea"/>
                <a:cs typeface="+mn-cs"/>
              </a:rPr>
              <a:t>Buddhas</a:t>
            </a:r>
            <a:r>
              <a:rPr lang="en-US" altLang="zh-CN" sz="3600" dirty="0">
                <a:solidFill>
                  <a:schemeClr val="bg1"/>
                </a:solidFill>
                <a:latin typeface="+mn-lt"/>
                <a:ea typeface="+mn-ea"/>
                <a:cs typeface="+mn-cs"/>
              </a:rPr>
              <a:t> dwelling in all directions of the </a:t>
            </a:r>
            <a:r>
              <a:rPr lang="en-US" altLang="zh-CN" sz="3600" dirty="0" smtClean="0">
                <a:solidFill>
                  <a:schemeClr val="bg1"/>
                </a:solidFill>
                <a:latin typeface="+mn-lt"/>
                <a:ea typeface="+mn-ea"/>
                <a:cs typeface="+mn-cs"/>
              </a:rPr>
              <a:t>compass . . .</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22342367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253314" y="187223"/>
            <a:ext cx="11139672" cy="111641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80000" indent="-571500">
              <a:lnSpc>
                <a:spcPct val="150000"/>
              </a:lnSpc>
              <a:buFont typeface="Wingdings" panose="05000000000000000000" pitchFamily="2" charset="2"/>
              <a:buChar char="Ø"/>
            </a:pPr>
            <a:r>
              <a:rPr lang="en-US" altLang="zh-CN" sz="3600" b="1" u="sng" dirty="0">
                <a:solidFill>
                  <a:schemeClr val="bg1"/>
                </a:solidFill>
              </a:rPr>
              <a:t>Mahayana </a:t>
            </a:r>
            <a:r>
              <a:rPr lang="en-US" altLang="zh-CN" sz="3600" b="1" u="sng" dirty="0" err="1">
                <a:solidFill>
                  <a:schemeClr val="bg1"/>
                </a:solidFill>
              </a:rPr>
              <a:t>Trikaya</a:t>
            </a:r>
            <a:r>
              <a:rPr lang="en-US" altLang="zh-CN" sz="3600" b="1" u="sng" dirty="0">
                <a:solidFill>
                  <a:schemeClr val="bg1"/>
                </a:solidFill>
              </a:rPr>
              <a:t> theories</a:t>
            </a:r>
          </a:p>
        </p:txBody>
      </p:sp>
      <p:sp>
        <p:nvSpPr>
          <p:cNvPr id="4" name="標題 5"/>
          <p:cNvSpPr txBox="1">
            <a:spLocks/>
          </p:cNvSpPr>
          <p:nvPr/>
        </p:nvSpPr>
        <p:spPr>
          <a:xfrm>
            <a:off x="151399" y="1370174"/>
            <a:ext cx="11442355" cy="2389026"/>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30000"/>
              </a:lnSpc>
            </a:pPr>
            <a:r>
              <a:rPr lang="en-US" altLang="zh-CN" sz="3300" dirty="0">
                <a:solidFill>
                  <a:schemeClr val="bg1"/>
                </a:solidFill>
              </a:rPr>
              <a:t>The </a:t>
            </a:r>
            <a:r>
              <a:rPr lang="en-US" altLang="zh-CN" sz="3300" dirty="0" err="1">
                <a:solidFill>
                  <a:schemeClr val="bg1"/>
                </a:solidFill>
              </a:rPr>
              <a:t>Trikaya</a:t>
            </a:r>
            <a:r>
              <a:rPr lang="en-US" altLang="zh-CN" sz="3300" dirty="0">
                <a:solidFill>
                  <a:schemeClr val="bg1"/>
                </a:solidFill>
              </a:rPr>
              <a:t> Doctrine (Sanskrit, literally "three bodies" or "three personalities") is a Buddhist teaching both on the nature of reality, and the Appearances of a </a:t>
            </a:r>
            <a:r>
              <a:rPr lang="en-US" altLang="zh-CN" sz="3300" dirty="0" smtClean="0">
                <a:solidFill>
                  <a:schemeClr val="bg1"/>
                </a:solidFill>
              </a:rPr>
              <a:t>Buddha.</a:t>
            </a:r>
            <a:endParaRPr lang="en-US" altLang="zh-CN" sz="3300" dirty="0">
              <a:solidFill>
                <a:schemeClr val="bg1"/>
              </a:solidFill>
            </a:endParaRPr>
          </a:p>
        </p:txBody>
      </p:sp>
      <p:sp>
        <p:nvSpPr>
          <p:cNvPr id="6" name="標題 5"/>
          <p:cNvSpPr txBox="1">
            <a:spLocks/>
          </p:cNvSpPr>
          <p:nvPr/>
        </p:nvSpPr>
        <p:spPr>
          <a:xfrm>
            <a:off x="151399" y="3563816"/>
            <a:ext cx="11139672" cy="303587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10000"/>
              </a:lnSpc>
            </a:pPr>
            <a:r>
              <a:rPr lang="en-US" altLang="zh-CN" sz="3300" dirty="0">
                <a:solidFill>
                  <a:schemeClr val="bg1"/>
                </a:solidFill>
              </a:rPr>
              <a:t>The </a:t>
            </a:r>
            <a:r>
              <a:rPr lang="en-US" altLang="zh-CN" sz="3300" dirty="0" err="1">
                <a:solidFill>
                  <a:schemeClr val="bg1"/>
                </a:solidFill>
              </a:rPr>
              <a:t>Dharmakaya</a:t>
            </a:r>
            <a:r>
              <a:rPr lang="en-US" altLang="zh-CN" sz="3300" dirty="0">
                <a:solidFill>
                  <a:schemeClr val="bg1"/>
                </a:solidFill>
              </a:rPr>
              <a:t>-Doctrine was possibly first expounded in the </a:t>
            </a:r>
            <a:r>
              <a:rPr lang="en-US" altLang="zh-CN" sz="3300" dirty="0" err="1">
                <a:solidFill>
                  <a:schemeClr val="bg1"/>
                </a:solidFill>
              </a:rPr>
              <a:t>Aṣṭasāhasrikā</a:t>
            </a:r>
            <a:r>
              <a:rPr lang="en-US" altLang="zh-CN" sz="3300" dirty="0">
                <a:solidFill>
                  <a:schemeClr val="bg1"/>
                </a:solidFill>
              </a:rPr>
              <a:t> </a:t>
            </a:r>
            <a:r>
              <a:rPr lang="en-US" altLang="zh-CN" sz="3300" dirty="0" err="1">
                <a:solidFill>
                  <a:schemeClr val="bg1"/>
                </a:solidFill>
              </a:rPr>
              <a:t>prajñā-pāramitā</a:t>
            </a:r>
            <a:r>
              <a:rPr lang="en-US" altLang="zh-CN" sz="3300" dirty="0">
                <a:solidFill>
                  <a:schemeClr val="bg1"/>
                </a:solidFill>
              </a:rPr>
              <a:t> </a:t>
            </a:r>
            <a:r>
              <a:rPr lang="en-US" altLang="zh-CN" sz="3300" dirty="0" smtClean="0">
                <a:solidFill>
                  <a:schemeClr val="bg1"/>
                </a:solidFill>
              </a:rPr>
              <a:t>(The </a:t>
            </a:r>
            <a:r>
              <a:rPr lang="en-US" altLang="zh-CN" sz="3300" dirty="0">
                <a:solidFill>
                  <a:schemeClr val="bg1"/>
                </a:solidFill>
              </a:rPr>
              <a:t>Perfection of Insight In Eight Thousand Verses</a:t>
            </a:r>
            <a:r>
              <a:rPr lang="en-US" altLang="zh-CN" sz="3300" dirty="0" smtClean="0">
                <a:solidFill>
                  <a:schemeClr val="bg1"/>
                </a:solidFill>
              </a:rPr>
              <a:t>).</a:t>
            </a:r>
            <a:endParaRPr lang="en-US" altLang="zh-CN" sz="3200" dirty="0">
              <a:solidFill>
                <a:schemeClr val="bg1"/>
              </a:solidFill>
            </a:endParaRPr>
          </a:p>
        </p:txBody>
      </p:sp>
    </p:spTree>
    <p:extLst>
      <p:ext uri="{BB962C8B-B14F-4D97-AF65-F5344CB8AC3E}">
        <p14:creationId xmlns:p14="http://schemas.microsoft.com/office/powerpoint/2010/main" val="7572132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870492" y="4161860"/>
            <a:ext cx="11139672" cy="110836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50000"/>
              </a:lnSpc>
            </a:pPr>
            <a:endParaRPr lang="en-US" altLang="zh-CN" sz="3600" dirty="0">
              <a:solidFill>
                <a:schemeClr val="bg1"/>
              </a:solidFill>
            </a:endParaRPr>
          </a:p>
        </p:txBody>
      </p:sp>
      <p:sp>
        <p:nvSpPr>
          <p:cNvPr id="6" name="標題 5"/>
          <p:cNvSpPr txBox="1">
            <a:spLocks/>
          </p:cNvSpPr>
          <p:nvPr/>
        </p:nvSpPr>
        <p:spPr>
          <a:xfrm>
            <a:off x="541105" y="2977660"/>
            <a:ext cx="11528855" cy="328526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30000"/>
              </a:lnSpc>
            </a:pPr>
            <a:endParaRPr lang="en-US" altLang="zh-CN" sz="3300" dirty="0">
              <a:solidFill>
                <a:schemeClr val="bg1"/>
              </a:solidFill>
            </a:endParaRPr>
          </a:p>
          <a:p>
            <a:pPr marL="1022850" indent="-514350">
              <a:lnSpc>
                <a:spcPct val="130000"/>
              </a:lnSpc>
              <a:buFont typeface="+mj-lt"/>
              <a:buAutoNum type="arabicPeriod"/>
            </a:pPr>
            <a:r>
              <a:rPr lang="en-US" altLang="zh-CN" sz="3300" dirty="0" smtClean="0">
                <a:solidFill>
                  <a:schemeClr val="bg1"/>
                </a:solidFill>
              </a:rPr>
              <a:t>The </a:t>
            </a:r>
            <a:r>
              <a:rPr lang="en-US" altLang="zh-CN" sz="3300" dirty="0" err="1">
                <a:solidFill>
                  <a:schemeClr val="bg1"/>
                </a:solidFill>
              </a:rPr>
              <a:t>Dharmakāya</a:t>
            </a:r>
            <a:r>
              <a:rPr lang="en-US" altLang="zh-CN" sz="3300" dirty="0">
                <a:solidFill>
                  <a:schemeClr val="bg1"/>
                </a:solidFill>
              </a:rPr>
              <a:t>, or </a:t>
            </a:r>
            <a:r>
              <a:rPr lang="en-US" altLang="zh-CN" sz="3300" dirty="0" smtClean="0">
                <a:solidFill>
                  <a:schemeClr val="bg1"/>
                </a:solidFill>
              </a:rPr>
              <a:t>Dharma-Body,</a:t>
            </a:r>
            <a:endParaRPr lang="en-US" altLang="zh-CN" sz="3300" dirty="0">
              <a:solidFill>
                <a:schemeClr val="bg1"/>
              </a:solidFill>
            </a:endParaRPr>
          </a:p>
          <a:p>
            <a:pPr marL="1022850" indent="-514350">
              <a:lnSpc>
                <a:spcPct val="130000"/>
              </a:lnSpc>
              <a:buFont typeface="+mj-lt"/>
              <a:buAutoNum type="arabicPeriod"/>
            </a:pPr>
            <a:r>
              <a:rPr lang="en-US" altLang="zh-CN" sz="3300" dirty="0" smtClean="0">
                <a:solidFill>
                  <a:schemeClr val="bg1"/>
                </a:solidFill>
              </a:rPr>
              <a:t>The </a:t>
            </a:r>
            <a:r>
              <a:rPr lang="en-US" altLang="zh-CN" sz="3300" dirty="0" err="1">
                <a:solidFill>
                  <a:schemeClr val="bg1"/>
                </a:solidFill>
              </a:rPr>
              <a:t>Sambhogakaya</a:t>
            </a:r>
            <a:r>
              <a:rPr lang="en-US" altLang="zh-CN" sz="3300" dirty="0">
                <a:solidFill>
                  <a:schemeClr val="bg1"/>
                </a:solidFill>
              </a:rPr>
              <a:t>, or Enjoyment-Body,</a:t>
            </a:r>
          </a:p>
          <a:p>
            <a:pPr marL="1022850" indent="-514350">
              <a:lnSpc>
                <a:spcPct val="130000"/>
              </a:lnSpc>
              <a:buFont typeface="+mj-lt"/>
              <a:buAutoNum type="arabicPeriod"/>
            </a:pPr>
            <a:r>
              <a:rPr lang="en-US" altLang="zh-CN" sz="3300" dirty="0" smtClean="0">
                <a:solidFill>
                  <a:schemeClr val="bg1"/>
                </a:solidFill>
              </a:rPr>
              <a:t>The </a:t>
            </a:r>
            <a:r>
              <a:rPr lang="en-US" altLang="zh-CN" sz="3300" dirty="0" err="1">
                <a:solidFill>
                  <a:schemeClr val="bg1"/>
                </a:solidFill>
              </a:rPr>
              <a:t>Nirmana</a:t>
            </a:r>
            <a:r>
              <a:rPr lang="en-US" altLang="zh-CN" sz="3300" dirty="0">
                <a:solidFill>
                  <a:schemeClr val="bg1"/>
                </a:solidFill>
              </a:rPr>
              <a:t>-kaya, or Transformation-Body,</a:t>
            </a:r>
          </a:p>
          <a:p>
            <a:pPr marL="508500">
              <a:lnSpc>
                <a:spcPct val="130000"/>
              </a:lnSpc>
            </a:pPr>
            <a:endParaRPr lang="en-US" altLang="zh-CN" sz="3300" dirty="0">
              <a:solidFill>
                <a:schemeClr val="bg1"/>
              </a:solidFill>
            </a:endParaRPr>
          </a:p>
        </p:txBody>
      </p:sp>
      <p:sp>
        <p:nvSpPr>
          <p:cNvPr id="7" name="標題 5"/>
          <p:cNvSpPr txBox="1">
            <a:spLocks/>
          </p:cNvSpPr>
          <p:nvPr/>
        </p:nvSpPr>
        <p:spPr>
          <a:xfrm>
            <a:off x="541105" y="-132367"/>
            <a:ext cx="11139672" cy="4242749"/>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30000"/>
              </a:lnSpc>
            </a:pPr>
            <a:r>
              <a:rPr lang="en-US" altLang="zh-CN" sz="3300" dirty="0">
                <a:solidFill>
                  <a:schemeClr val="bg1"/>
                </a:solidFill>
              </a:rPr>
              <a:t>the </a:t>
            </a:r>
            <a:r>
              <a:rPr lang="en-US" altLang="zh-CN" sz="3300" dirty="0" err="1">
                <a:solidFill>
                  <a:schemeClr val="bg1"/>
                </a:solidFill>
              </a:rPr>
              <a:t>Yogacara</a:t>
            </a:r>
            <a:r>
              <a:rPr lang="en-US" altLang="zh-CN" sz="3300" dirty="0">
                <a:solidFill>
                  <a:schemeClr val="bg1"/>
                </a:solidFill>
              </a:rPr>
              <a:t> school systematized the prevalent ideas on the nature of The Buddha in the </a:t>
            </a:r>
            <a:r>
              <a:rPr lang="en-US" altLang="zh-CN" sz="3300" dirty="0" err="1">
                <a:solidFill>
                  <a:schemeClr val="bg1"/>
                </a:solidFill>
              </a:rPr>
              <a:t>Trikaya</a:t>
            </a:r>
            <a:r>
              <a:rPr lang="en-US" altLang="zh-CN" sz="3300" dirty="0">
                <a:solidFill>
                  <a:schemeClr val="bg1"/>
                </a:solidFill>
              </a:rPr>
              <a:t> or three-Body Doctrine.</a:t>
            </a:r>
          </a:p>
          <a:p>
            <a:pPr marL="508500">
              <a:lnSpc>
                <a:spcPct val="110000"/>
              </a:lnSpc>
            </a:pPr>
            <a:r>
              <a:rPr lang="en-US" altLang="zh-CN" sz="3300" dirty="0" smtClean="0">
                <a:solidFill>
                  <a:schemeClr val="bg1"/>
                </a:solidFill>
              </a:rPr>
              <a:t>According </a:t>
            </a:r>
            <a:r>
              <a:rPr lang="en-US" altLang="zh-CN" sz="3300" dirty="0">
                <a:solidFill>
                  <a:schemeClr val="bg1"/>
                </a:solidFill>
              </a:rPr>
              <a:t>to this Doctrine, Buddhahood has got </a:t>
            </a:r>
            <a:r>
              <a:rPr lang="en-US" altLang="zh-CN" sz="3300" dirty="0" smtClean="0">
                <a:solidFill>
                  <a:schemeClr val="bg1"/>
                </a:solidFill>
              </a:rPr>
              <a:t>three aspects</a:t>
            </a:r>
            <a:r>
              <a:rPr lang="en-US" altLang="zh-CN" sz="3300" dirty="0">
                <a:solidFill>
                  <a:schemeClr val="bg1"/>
                </a:solidFill>
              </a:rPr>
              <a:t>: </a:t>
            </a:r>
          </a:p>
        </p:txBody>
      </p:sp>
    </p:spTree>
    <p:extLst>
      <p:ext uri="{BB962C8B-B14F-4D97-AF65-F5344CB8AC3E}">
        <p14:creationId xmlns:p14="http://schemas.microsoft.com/office/powerpoint/2010/main" val="25145233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19232" y="0"/>
            <a:ext cx="11396208" cy="139078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65700" indent="-457200">
              <a:lnSpc>
                <a:spcPct val="120000"/>
              </a:lnSpc>
              <a:buFont typeface="Wingdings" panose="05000000000000000000" pitchFamily="2" charset="2"/>
              <a:buChar char="Ø"/>
            </a:pPr>
            <a:r>
              <a:rPr lang="en-US" altLang="zh-CN" sz="3200" b="1" u="sng" dirty="0" smtClean="0">
                <a:solidFill>
                  <a:schemeClr val="bg1"/>
                </a:solidFill>
              </a:rPr>
              <a:t>Mahayana: </a:t>
            </a:r>
            <a:r>
              <a:rPr lang="en-US" altLang="zh-CN" sz="3200" b="1" u="sng" dirty="0">
                <a:solidFill>
                  <a:schemeClr val="bg1"/>
                </a:solidFill>
              </a:rPr>
              <a:t>Eternal Buddha</a:t>
            </a:r>
            <a:endParaRPr lang="en-US" altLang="zh-CN" sz="3200" b="1" u="sng" dirty="0" smtClean="0">
              <a:solidFill>
                <a:schemeClr val="bg1"/>
              </a:solidFill>
            </a:endParaRPr>
          </a:p>
        </p:txBody>
      </p:sp>
      <p:sp>
        <p:nvSpPr>
          <p:cNvPr id="3" name="標題 5"/>
          <p:cNvSpPr txBox="1">
            <a:spLocks/>
          </p:cNvSpPr>
          <p:nvPr/>
        </p:nvSpPr>
        <p:spPr>
          <a:xfrm>
            <a:off x="119232" y="1039444"/>
            <a:ext cx="11396208" cy="558018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dirty="0">
                <a:solidFill>
                  <a:schemeClr val="bg1"/>
                </a:solidFill>
              </a:rPr>
              <a:t>An important doctrine that flourished during the middle period of the unfolding of the Mahayana - and is still important today amongst </a:t>
            </a:r>
            <a:r>
              <a:rPr lang="en-US" altLang="zh-CN" sz="3200" dirty="0" smtClean="0">
                <a:solidFill>
                  <a:schemeClr val="bg1"/>
                </a:solidFill>
              </a:rPr>
              <a:t>Mahayana </a:t>
            </a:r>
            <a:r>
              <a:rPr lang="en-US" altLang="zh-CN" sz="3200" dirty="0">
                <a:solidFill>
                  <a:schemeClr val="bg1"/>
                </a:solidFill>
              </a:rPr>
              <a:t>schools of Buddhism - is that of the Buddha's immortality and eternity. The idea of an eternal Buddha is a notion popularly associated with the Mahayana scripture, </a:t>
            </a:r>
            <a:r>
              <a:rPr lang="en-US" altLang="zh-CN" sz="3200" i="1" dirty="0">
                <a:solidFill>
                  <a:schemeClr val="bg1"/>
                </a:solidFill>
              </a:rPr>
              <a:t>the Lotus </a:t>
            </a:r>
            <a:r>
              <a:rPr lang="en-US" altLang="zh-CN" sz="3200" i="1" dirty="0" smtClean="0">
                <a:solidFill>
                  <a:schemeClr val="bg1"/>
                </a:solidFill>
              </a:rPr>
              <a:t>Sutra</a:t>
            </a:r>
            <a:r>
              <a:rPr lang="en-US" altLang="zh-CN" sz="3200" dirty="0" smtClean="0">
                <a:solidFill>
                  <a:schemeClr val="bg1"/>
                </a:solidFill>
              </a:rPr>
              <a:t>. </a:t>
            </a:r>
            <a:r>
              <a:rPr lang="en-US" altLang="zh-CN" sz="3200" i="1" dirty="0" smtClean="0">
                <a:solidFill>
                  <a:schemeClr val="bg1"/>
                </a:solidFill>
              </a:rPr>
              <a:t>The </a:t>
            </a:r>
            <a:r>
              <a:rPr lang="en-US" altLang="zh-CN" sz="3200" i="1" dirty="0">
                <a:solidFill>
                  <a:schemeClr val="bg1"/>
                </a:solidFill>
              </a:rPr>
              <a:t>Lotus Sutra </a:t>
            </a:r>
            <a:r>
              <a:rPr lang="en-US" altLang="zh-CN" sz="3200" dirty="0">
                <a:solidFill>
                  <a:schemeClr val="bg1"/>
                </a:solidFill>
              </a:rPr>
              <a:t>has the Buddha indicating that he became awakened countless, immeasurable, inconceivable trillions of </a:t>
            </a:r>
            <a:r>
              <a:rPr lang="en-US" altLang="zh-CN" sz="3200" dirty="0" err="1">
                <a:solidFill>
                  <a:schemeClr val="bg1"/>
                </a:solidFill>
              </a:rPr>
              <a:t>aeons</a:t>
            </a:r>
            <a:r>
              <a:rPr lang="en-US" altLang="zh-CN" sz="3200" dirty="0">
                <a:solidFill>
                  <a:schemeClr val="bg1"/>
                </a:solidFill>
              </a:rPr>
              <a:t> ("</a:t>
            </a:r>
            <a:r>
              <a:rPr lang="en-US" altLang="zh-CN" sz="3200" dirty="0" err="1">
                <a:solidFill>
                  <a:schemeClr val="bg1"/>
                </a:solidFill>
              </a:rPr>
              <a:t>kalpas</a:t>
            </a:r>
            <a:r>
              <a:rPr lang="en-US" altLang="zh-CN" sz="3200" dirty="0">
                <a:solidFill>
                  <a:schemeClr val="bg1"/>
                </a:solidFill>
              </a:rPr>
              <a:t>") ago and that his lifetime is "forever existing and immortal". </a:t>
            </a:r>
            <a:endParaRPr lang="en-US" altLang="zh-CN" sz="3200" dirty="0" smtClean="0">
              <a:solidFill>
                <a:schemeClr val="bg1"/>
              </a:solidFill>
            </a:endParaRPr>
          </a:p>
        </p:txBody>
      </p:sp>
    </p:spTree>
    <p:extLst>
      <p:ext uri="{BB962C8B-B14F-4D97-AF65-F5344CB8AC3E}">
        <p14:creationId xmlns:p14="http://schemas.microsoft.com/office/powerpoint/2010/main" val="6159842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7171" y="2985476"/>
            <a:ext cx="11396208" cy="332544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i="1" dirty="0" smtClean="0">
                <a:solidFill>
                  <a:schemeClr val="bg1"/>
                </a:solidFill>
              </a:rPr>
              <a:t>The Lotus Sutra </a:t>
            </a:r>
            <a:r>
              <a:rPr lang="en-US" altLang="zh-CN" sz="3200" dirty="0" smtClean="0">
                <a:solidFill>
                  <a:schemeClr val="bg1"/>
                </a:solidFill>
              </a:rPr>
              <a:t>is one </a:t>
            </a:r>
            <a:r>
              <a:rPr lang="en-US" altLang="zh-CN" sz="3200" dirty="0">
                <a:solidFill>
                  <a:schemeClr val="bg1"/>
                </a:solidFill>
              </a:rPr>
              <a:t>of the earlier </a:t>
            </a:r>
            <a:r>
              <a:rPr lang="en-US" altLang="zh-CN" sz="3200" dirty="0" err="1">
                <a:solidFill>
                  <a:schemeClr val="bg1"/>
                </a:solidFill>
              </a:rPr>
              <a:t>Mahāyāna</a:t>
            </a:r>
            <a:r>
              <a:rPr lang="en-US" altLang="zh-CN" sz="3200" dirty="0">
                <a:solidFill>
                  <a:schemeClr val="bg1"/>
                </a:solidFill>
              </a:rPr>
              <a:t> Buddhist texts venerated as the quintessence of truth by the Japanese </a:t>
            </a:r>
            <a:r>
              <a:rPr lang="en-US" altLang="zh-CN" sz="3200" dirty="0" err="1">
                <a:solidFill>
                  <a:schemeClr val="bg1"/>
                </a:solidFill>
              </a:rPr>
              <a:t>Tendai</a:t>
            </a:r>
            <a:r>
              <a:rPr lang="en-US" altLang="zh-CN" sz="3200" dirty="0">
                <a:solidFill>
                  <a:schemeClr val="bg1"/>
                </a:solidFill>
              </a:rPr>
              <a:t> (Chinese </a:t>
            </a:r>
            <a:r>
              <a:rPr lang="en-US" altLang="zh-CN" sz="3200" dirty="0" err="1" smtClean="0">
                <a:solidFill>
                  <a:schemeClr val="bg1"/>
                </a:solidFill>
              </a:rPr>
              <a:t>T’ien-t’ai</a:t>
            </a:r>
            <a:r>
              <a:rPr lang="en-US" altLang="zh-CN" sz="3200" dirty="0" smtClean="0">
                <a:solidFill>
                  <a:schemeClr val="bg1"/>
                </a:solidFill>
              </a:rPr>
              <a:t> </a:t>
            </a:r>
            <a:r>
              <a:rPr lang="zh-CN" altLang="en-US" sz="3200" dirty="0" smtClean="0">
                <a:solidFill>
                  <a:schemeClr val="bg1"/>
                </a:solidFill>
              </a:rPr>
              <a:t>天台宗</a:t>
            </a:r>
            <a:r>
              <a:rPr lang="en-US" altLang="zh-CN" sz="3200" dirty="0" smtClean="0">
                <a:solidFill>
                  <a:schemeClr val="bg1"/>
                </a:solidFill>
              </a:rPr>
              <a:t>) </a:t>
            </a:r>
            <a:r>
              <a:rPr lang="en-US" altLang="zh-CN" sz="3200" dirty="0">
                <a:solidFill>
                  <a:schemeClr val="bg1"/>
                </a:solidFill>
              </a:rPr>
              <a:t>and </a:t>
            </a:r>
            <a:r>
              <a:rPr lang="en-US" altLang="zh-CN" sz="3200" dirty="0" err="1">
                <a:solidFill>
                  <a:schemeClr val="bg1"/>
                </a:solidFill>
              </a:rPr>
              <a:t>Nichiren</a:t>
            </a:r>
            <a:r>
              <a:rPr lang="en-US" altLang="zh-CN" sz="3200" dirty="0">
                <a:solidFill>
                  <a:schemeClr val="bg1"/>
                </a:solidFill>
              </a:rPr>
              <a:t> </a:t>
            </a:r>
            <a:r>
              <a:rPr lang="en-US" altLang="zh-CN" sz="3200" dirty="0" smtClean="0">
                <a:solidFill>
                  <a:schemeClr val="bg1"/>
                </a:solidFill>
              </a:rPr>
              <a:t>sects (</a:t>
            </a:r>
            <a:r>
              <a:rPr lang="zh-CN" altLang="en-US" sz="3200" dirty="0" smtClean="0">
                <a:solidFill>
                  <a:schemeClr val="bg1"/>
                </a:solidFill>
              </a:rPr>
              <a:t>日蓮宗</a:t>
            </a:r>
            <a:r>
              <a:rPr lang="en-US" altLang="zh-CN" sz="3200" dirty="0" smtClean="0">
                <a:solidFill>
                  <a:schemeClr val="bg1"/>
                </a:solidFill>
              </a:rPr>
              <a:t>).</a:t>
            </a:r>
          </a:p>
        </p:txBody>
      </p:sp>
      <p:sp>
        <p:nvSpPr>
          <p:cNvPr id="5" name="標題 5"/>
          <p:cNvSpPr txBox="1">
            <a:spLocks/>
          </p:cNvSpPr>
          <p:nvPr/>
        </p:nvSpPr>
        <p:spPr>
          <a:xfrm>
            <a:off x="37171" y="738551"/>
            <a:ext cx="11396208" cy="2371971"/>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b="1" i="1" dirty="0">
                <a:solidFill>
                  <a:schemeClr val="bg1"/>
                </a:solidFill>
              </a:rPr>
              <a:t>The Lotus </a:t>
            </a:r>
            <a:r>
              <a:rPr lang="en-US" altLang="zh-CN" sz="3200" b="1" i="1" dirty="0" err="1">
                <a:solidFill>
                  <a:schemeClr val="bg1"/>
                </a:solidFill>
              </a:rPr>
              <a:t>Sūtra</a:t>
            </a:r>
            <a:r>
              <a:rPr lang="en-US" altLang="zh-CN" sz="3200" b="1" i="1" dirty="0">
                <a:solidFill>
                  <a:schemeClr val="bg1"/>
                </a:solidFill>
              </a:rPr>
              <a:t> </a:t>
            </a:r>
            <a:r>
              <a:rPr lang="en-US" altLang="zh-CN" sz="3200" dirty="0">
                <a:solidFill>
                  <a:schemeClr val="bg1"/>
                </a:solidFill>
              </a:rPr>
              <a:t>(Sanskrit: </a:t>
            </a:r>
            <a:r>
              <a:rPr lang="en-US" altLang="zh-CN" sz="3200" b="1" dirty="0" err="1">
                <a:solidFill>
                  <a:schemeClr val="bg1"/>
                </a:solidFill>
              </a:rPr>
              <a:t>Saddharmapuṇḍarīka-sūtra</a:t>
            </a:r>
            <a:r>
              <a:rPr lang="en-US" altLang="zh-CN" sz="3200" dirty="0" smtClean="0">
                <a:solidFill>
                  <a:schemeClr val="bg1"/>
                </a:solidFill>
              </a:rPr>
              <a:t>, </a:t>
            </a:r>
            <a:r>
              <a:rPr lang="zh-CN" altLang="en-US" sz="3200" dirty="0" smtClean="0">
                <a:solidFill>
                  <a:schemeClr val="bg1"/>
                </a:solidFill>
              </a:rPr>
              <a:t>妙法蓮華經 </a:t>
            </a:r>
            <a:r>
              <a:rPr lang="en-US" altLang="zh-CN" sz="3200" dirty="0" smtClean="0">
                <a:solidFill>
                  <a:schemeClr val="bg1"/>
                </a:solidFill>
              </a:rPr>
              <a:t>literally "</a:t>
            </a:r>
            <a:r>
              <a:rPr lang="en-US" altLang="zh-CN" sz="3200" dirty="0" err="1" smtClean="0">
                <a:solidFill>
                  <a:schemeClr val="bg1"/>
                </a:solidFill>
              </a:rPr>
              <a:t>Sūtra</a:t>
            </a:r>
            <a:r>
              <a:rPr lang="en-US" altLang="zh-CN" sz="3200" dirty="0" smtClean="0">
                <a:solidFill>
                  <a:schemeClr val="bg1"/>
                </a:solidFill>
              </a:rPr>
              <a:t> </a:t>
            </a:r>
            <a:r>
              <a:rPr lang="en-US" altLang="zh-CN" sz="3200" dirty="0">
                <a:solidFill>
                  <a:schemeClr val="bg1"/>
                </a:solidFill>
              </a:rPr>
              <a:t>on the White Lotus of the Sublime </a:t>
            </a:r>
            <a:r>
              <a:rPr lang="en-US" altLang="zh-CN" sz="3200" dirty="0" smtClean="0">
                <a:solidFill>
                  <a:schemeClr val="bg1"/>
                </a:solidFill>
              </a:rPr>
              <a:t>Dharma")</a:t>
            </a:r>
          </a:p>
          <a:p>
            <a:pPr marL="508500">
              <a:lnSpc>
                <a:spcPct val="120000"/>
              </a:lnSpc>
            </a:pPr>
            <a:r>
              <a:rPr lang="en-US" altLang="zh-CN" sz="3200" dirty="0" smtClean="0">
                <a:solidFill>
                  <a:schemeClr val="bg1"/>
                </a:solidFill>
              </a:rPr>
              <a:t>(</a:t>
            </a:r>
            <a:r>
              <a:rPr lang="en-US" altLang="zh-CN" sz="3200" dirty="0">
                <a:solidFill>
                  <a:schemeClr val="bg1"/>
                </a:solidFill>
              </a:rPr>
              <a:t>English version: http://</a:t>
            </a:r>
            <a:r>
              <a:rPr lang="en-US" altLang="zh-CN" sz="3200" dirty="0" smtClean="0">
                <a:solidFill>
                  <a:schemeClr val="bg1"/>
                </a:solidFill>
              </a:rPr>
              <a:t>www.bdk.or.jp/document/dgtl-dl/dBET_T0262_LotusSutra_2007.pdf )</a:t>
            </a:r>
          </a:p>
        </p:txBody>
      </p:sp>
    </p:spTree>
    <p:extLst>
      <p:ext uri="{BB962C8B-B14F-4D97-AF65-F5344CB8AC3E}">
        <p14:creationId xmlns:p14="http://schemas.microsoft.com/office/powerpoint/2010/main" val="37874680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00587" y="3978030"/>
            <a:ext cx="11396208" cy="248138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dirty="0">
                <a:solidFill>
                  <a:schemeClr val="bg1"/>
                </a:solidFill>
              </a:rPr>
              <a:t>In keeping with this exalted </a:t>
            </a:r>
            <a:r>
              <a:rPr lang="en-US" altLang="zh-CN" sz="3200" dirty="0" err="1">
                <a:solidFill>
                  <a:schemeClr val="bg1"/>
                </a:solidFill>
              </a:rPr>
              <a:t>Buddhology</a:t>
            </a:r>
            <a:r>
              <a:rPr lang="en-US" altLang="zh-CN" sz="3200" dirty="0">
                <a:solidFill>
                  <a:schemeClr val="bg1"/>
                </a:solidFill>
              </a:rPr>
              <a:t>, the </a:t>
            </a:r>
            <a:r>
              <a:rPr lang="en-US" altLang="zh-CN" sz="3200" dirty="0" err="1">
                <a:solidFill>
                  <a:schemeClr val="bg1"/>
                </a:solidFill>
              </a:rPr>
              <a:t>Hīnayāna</a:t>
            </a:r>
            <a:r>
              <a:rPr lang="en-US" altLang="zh-CN" sz="3200" dirty="0">
                <a:solidFill>
                  <a:schemeClr val="bg1"/>
                </a:solidFill>
              </a:rPr>
              <a:t> goals of emancipation and sainthood are reduced to inferior </a:t>
            </a:r>
            <a:r>
              <a:rPr lang="en-US" altLang="zh-CN" sz="3200" dirty="0" smtClean="0">
                <a:solidFill>
                  <a:schemeClr val="bg1"/>
                </a:solidFill>
              </a:rPr>
              <a:t>expedients.</a:t>
            </a:r>
          </a:p>
        </p:txBody>
      </p:sp>
      <p:sp>
        <p:nvSpPr>
          <p:cNvPr id="5" name="標題 5"/>
          <p:cNvSpPr txBox="1">
            <a:spLocks/>
          </p:cNvSpPr>
          <p:nvPr/>
        </p:nvSpPr>
        <p:spPr>
          <a:xfrm>
            <a:off x="400587" y="242276"/>
            <a:ext cx="11396208" cy="431018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dirty="0">
                <a:solidFill>
                  <a:schemeClr val="bg1"/>
                </a:solidFill>
              </a:rPr>
              <a:t>In </a:t>
            </a:r>
            <a:r>
              <a:rPr lang="en-US" altLang="zh-CN" sz="3200" i="1" dirty="0">
                <a:solidFill>
                  <a:schemeClr val="bg1"/>
                </a:solidFill>
              </a:rPr>
              <a:t>the Lotus </a:t>
            </a:r>
            <a:r>
              <a:rPr lang="en-US" altLang="zh-CN" sz="3200" i="1" dirty="0" smtClean="0">
                <a:solidFill>
                  <a:schemeClr val="bg1"/>
                </a:solidFill>
              </a:rPr>
              <a:t>Sutra, </a:t>
            </a:r>
            <a:r>
              <a:rPr lang="en-US" altLang="zh-CN" sz="3200" dirty="0">
                <a:solidFill>
                  <a:schemeClr val="bg1"/>
                </a:solidFill>
              </a:rPr>
              <a:t>the Buddha has become the divine eternal Buddha, who attained perfect Enlightenment endless </a:t>
            </a:r>
            <a:r>
              <a:rPr lang="en-US" altLang="zh-CN" sz="3200" dirty="0" err="1" smtClean="0">
                <a:solidFill>
                  <a:schemeClr val="bg1"/>
                </a:solidFill>
              </a:rPr>
              <a:t>aeons</a:t>
            </a:r>
            <a:r>
              <a:rPr lang="en-US" altLang="zh-CN" sz="3200" dirty="0" smtClean="0">
                <a:solidFill>
                  <a:schemeClr val="bg1"/>
                </a:solidFill>
              </a:rPr>
              <a:t> </a:t>
            </a:r>
            <a:r>
              <a:rPr lang="en-US" altLang="zh-CN" sz="3200" dirty="0">
                <a:solidFill>
                  <a:schemeClr val="bg1"/>
                </a:solidFill>
              </a:rPr>
              <a:t>ago. His nature as the supreme object of faith and devotion is expressed partly through the language of wondrous powers (e.g., his suddenly making visible thousands of worlds in </a:t>
            </a:r>
            <a:r>
              <a:rPr lang="en-US" altLang="zh-CN" sz="3200" dirty="0" smtClean="0">
                <a:solidFill>
                  <a:schemeClr val="bg1"/>
                </a:solidFill>
              </a:rPr>
              <a:t>ten </a:t>
            </a:r>
            <a:r>
              <a:rPr lang="en-US" altLang="zh-CN" sz="3200" dirty="0">
                <a:solidFill>
                  <a:schemeClr val="bg1"/>
                </a:solidFill>
              </a:rPr>
              <a:t>directions, each with its own Buddha). </a:t>
            </a:r>
            <a:endParaRPr lang="en-US" altLang="zh-CN" sz="3200" dirty="0" smtClean="0">
              <a:solidFill>
                <a:schemeClr val="bg1"/>
              </a:solidFill>
            </a:endParaRPr>
          </a:p>
        </p:txBody>
      </p:sp>
    </p:spTree>
    <p:extLst>
      <p:ext uri="{BB962C8B-B14F-4D97-AF65-F5344CB8AC3E}">
        <p14:creationId xmlns:p14="http://schemas.microsoft.com/office/powerpoint/2010/main" val="3041217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551785" y="476167"/>
            <a:ext cx="11267056" cy="3501863"/>
          </a:xfrm>
          <a:prstGeom prst="rect">
            <a:avLst/>
          </a:prstGeom>
        </p:spPr>
      </p:pic>
      <p:sp>
        <p:nvSpPr>
          <p:cNvPr id="5" name="標題 5"/>
          <p:cNvSpPr txBox="1">
            <a:spLocks/>
          </p:cNvSpPr>
          <p:nvPr/>
        </p:nvSpPr>
        <p:spPr>
          <a:xfrm>
            <a:off x="400587" y="3782646"/>
            <a:ext cx="11396208" cy="248138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Sanskrit manuscript of </a:t>
            </a:r>
            <a:r>
              <a:rPr lang="en-US" altLang="zh-CN" sz="3600" i="1" dirty="0">
                <a:solidFill>
                  <a:schemeClr val="bg1"/>
                </a:solidFill>
              </a:rPr>
              <a:t>the Lotus </a:t>
            </a:r>
            <a:r>
              <a:rPr lang="en-US" altLang="zh-CN" sz="3600" i="1" dirty="0" err="1">
                <a:solidFill>
                  <a:schemeClr val="bg1"/>
                </a:solidFill>
              </a:rPr>
              <a:t>Sūtra</a:t>
            </a:r>
            <a:r>
              <a:rPr lang="en-US" altLang="zh-CN" sz="3600" i="1" dirty="0">
                <a:solidFill>
                  <a:schemeClr val="bg1"/>
                </a:solidFill>
              </a:rPr>
              <a:t> </a:t>
            </a:r>
            <a:r>
              <a:rPr lang="en-US" altLang="zh-CN" sz="3600" dirty="0">
                <a:solidFill>
                  <a:schemeClr val="bg1"/>
                </a:solidFill>
              </a:rPr>
              <a:t>in South Turkestan Brahmi script.</a:t>
            </a:r>
            <a:endParaRPr lang="en-US" altLang="zh-CN" sz="3600" dirty="0" smtClean="0">
              <a:solidFill>
                <a:schemeClr val="bg1"/>
              </a:solidFill>
            </a:endParaRPr>
          </a:p>
        </p:txBody>
      </p:sp>
    </p:spTree>
    <p:extLst>
      <p:ext uri="{BB962C8B-B14F-4D97-AF65-F5344CB8AC3E}">
        <p14:creationId xmlns:p14="http://schemas.microsoft.com/office/powerpoint/2010/main" val="40851084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0" name="標題 5"/>
          <p:cNvSpPr txBox="1">
            <a:spLocks/>
          </p:cNvSpPr>
          <p:nvPr/>
        </p:nvSpPr>
        <p:spPr>
          <a:xfrm>
            <a:off x="597180" y="513244"/>
            <a:ext cx="11182936" cy="581086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40000"/>
              </a:lnSpc>
            </a:pPr>
            <a:r>
              <a:rPr lang="en-US" altLang="zh-CN" sz="3300" dirty="0" smtClean="0">
                <a:solidFill>
                  <a:schemeClr val="bg1"/>
                </a:solidFill>
              </a:rPr>
              <a:t>Similar </a:t>
            </a:r>
            <a:r>
              <a:rPr lang="en-US" altLang="zh-CN" sz="3300" dirty="0">
                <a:solidFill>
                  <a:schemeClr val="bg1"/>
                </a:solidFill>
              </a:rPr>
              <a:t>notions are found in other Mahayana scriptures, notably </a:t>
            </a:r>
            <a:r>
              <a:rPr lang="en-US" altLang="zh-CN" sz="3300" i="1" dirty="0">
                <a:solidFill>
                  <a:schemeClr val="bg1"/>
                </a:solidFill>
              </a:rPr>
              <a:t>the </a:t>
            </a:r>
            <a:r>
              <a:rPr lang="en-US" altLang="zh-CN" sz="3300" i="1" dirty="0" err="1">
                <a:solidFill>
                  <a:schemeClr val="bg1"/>
                </a:solidFill>
              </a:rPr>
              <a:t>Mahaparinirvana</a:t>
            </a:r>
            <a:r>
              <a:rPr lang="en-US" altLang="zh-CN" sz="3300" i="1" dirty="0">
                <a:solidFill>
                  <a:schemeClr val="bg1"/>
                </a:solidFill>
              </a:rPr>
              <a:t> Sutra</a:t>
            </a:r>
            <a:r>
              <a:rPr lang="en-US" altLang="zh-CN" sz="3300" dirty="0">
                <a:solidFill>
                  <a:schemeClr val="bg1"/>
                </a:solidFill>
              </a:rPr>
              <a:t>, which presents the Buddha as the ultimately real, </a:t>
            </a:r>
            <a:r>
              <a:rPr lang="en-US" altLang="zh-CN" sz="3300" dirty="0" smtClean="0">
                <a:solidFill>
                  <a:schemeClr val="bg1"/>
                </a:solidFill>
              </a:rPr>
              <a:t>eternal, </a:t>
            </a:r>
            <a:r>
              <a:rPr lang="en-US" altLang="zh-CN" sz="3300" dirty="0">
                <a:solidFill>
                  <a:schemeClr val="bg1"/>
                </a:solidFill>
              </a:rPr>
              <a:t>unchanging, blissful, pure Self </a:t>
            </a:r>
            <a:r>
              <a:rPr lang="en-US" altLang="zh-CN" sz="3300" dirty="0" smtClean="0">
                <a:solidFill>
                  <a:schemeClr val="bg1"/>
                </a:solidFill>
              </a:rPr>
              <a:t>who</a:t>
            </a:r>
            <a:r>
              <a:rPr lang="en-US" altLang="zh-CN" sz="3300" dirty="0">
                <a:solidFill>
                  <a:schemeClr val="bg1"/>
                </a:solidFill>
              </a:rPr>
              <a:t>, as the </a:t>
            </a:r>
            <a:r>
              <a:rPr lang="en-US" altLang="zh-CN" sz="3300" dirty="0" err="1">
                <a:solidFill>
                  <a:schemeClr val="bg1"/>
                </a:solidFill>
              </a:rPr>
              <a:t>Dharmakaya</a:t>
            </a:r>
            <a:r>
              <a:rPr lang="en-US" altLang="zh-CN" sz="3300" dirty="0">
                <a:solidFill>
                  <a:schemeClr val="bg1"/>
                </a:solidFill>
              </a:rPr>
              <a:t>, knows of no beginning or end. </a:t>
            </a:r>
            <a:endParaRPr lang="en-US" altLang="zh-CN" sz="3300" dirty="0" smtClean="0">
              <a:solidFill>
                <a:schemeClr val="bg1"/>
              </a:solidFill>
            </a:endParaRPr>
          </a:p>
          <a:p>
            <a:pPr marL="508500">
              <a:lnSpc>
                <a:spcPct val="140000"/>
              </a:lnSpc>
            </a:pPr>
            <a:r>
              <a:rPr lang="en-US" altLang="zh-CN" sz="3300" dirty="0" smtClean="0">
                <a:solidFill>
                  <a:schemeClr val="bg1"/>
                </a:solidFill>
              </a:rPr>
              <a:t>The </a:t>
            </a:r>
            <a:r>
              <a:rPr lang="en-US" altLang="zh-CN" sz="3300" dirty="0">
                <a:solidFill>
                  <a:schemeClr val="bg1"/>
                </a:solidFill>
              </a:rPr>
              <a:t>notion of an eternal Buddha perhaps finds resonance with the earlier idea of eternal </a:t>
            </a:r>
            <a:r>
              <a:rPr lang="en-US" altLang="zh-CN" sz="3300" dirty="0" smtClean="0">
                <a:solidFill>
                  <a:schemeClr val="bg1"/>
                </a:solidFill>
              </a:rPr>
              <a:t>Dharma, </a:t>
            </a:r>
            <a:r>
              <a:rPr lang="en-US" altLang="zh-CN" sz="3300" dirty="0">
                <a:solidFill>
                  <a:schemeClr val="bg1"/>
                </a:solidFill>
              </a:rPr>
              <a:t>of which the Buddha is said to be an embodiment. </a:t>
            </a:r>
          </a:p>
        </p:txBody>
      </p:sp>
    </p:spTree>
    <p:extLst>
      <p:ext uri="{BB962C8B-B14F-4D97-AF65-F5344CB8AC3E}">
        <p14:creationId xmlns:p14="http://schemas.microsoft.com/office/powerpoint/2010/main" val="31618946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265452" y="482541"/>
            <a:ext cx="11139672" cy="118697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80000" indent="-571500">
              <a:lnSpc>
                <a:spcPct val="120000"/>
              </a:lnSpc>
              <a:buFont typeface="Wingdings" panose="05000000000000000000" pitchFamily="2" charset="2"/>
              <a:buChar char="Ø"/>
            </a:pPr>
            <a:r>
              <a:rPr lang="en-US" altLang="zh-CN" sz="3600" b="1" dirty="0" err="1" smtClean="0">
                <a:solidFill>
                  <a:schemeClr val="bg1"/>
                </a:solidFill>
              </a:rPr>
              <a:t>Mahayan</a:t>
            </a:r>
            <a:r>
              <a:rPr lang="en-US" altLang="zh-CN" sz="3600" b="1" dirty="0">
                <a:solidFill>
                  <a:schemeClr val="bg1"/>
                </a:solidFill>
              </a:rPr>
              <a:t>: Buddha-</a:t>
            </a:r>
            <a:r>
              <a:rPr lang="en-US" altLang="zh-CN" sz="3600" b="1" dirty="0" err="1">
                <a:solidFill>
                  <a:schemeClr val="bg1"/>
                </a:solidFill>
              </a:rPr>
              <a:t>dhatu</a:t>
            </a:r>
            <a:r>
              <a:rPr lang="en-US" altLang="zh-CN" sz="3600" b="1" dirty="0">
                <a:solidFill>
                  <a:schemeClr val="bg1"/>
                </a:solidFill>
              </a:rPr>
              <a:t> theories</a:t>
            </a:r>
          </a:p>
        </p:txBody>
      </p:sp>
      <p:sp>
        <p:nvSpPr>
          <p:cNvPr id="4" name="標題 5"/>
          <p:cNvSpPr txBox="1">
            <a:spLocks/>
          </p:cNvSpPr>
          <p:nvPr/>
        </p:nvSpPr>
        <p:spPr>
          <a:xfrm>
            <a:off x="637136" y="1371601"/>
            <a:ext cx="11139672" cy="5486399"/>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Buddha-nature </a:t>
            </a:r>
            <a:r>
              <a:rPr lang="en-US" altLang="zh-CN" sz="3600" dirty="0" smtClean="0">
                <a:solidFill>
                  <a:schemeClr val="bg1"/>
                </a:solidFill>
              </a:rPr>
              <a:t>(</a:t>
            </a:r>
            <a:r>
              <a:rPr lang="zh-CN" altLang="en-US" sz="3600" dirty="0" smtClean="0">
                <a:solidFill>
                  <a:schemeClr val="bg1"/>
                </a:solidFill>
              </a:rPr>
              <a:t>佛</a:t>
            </a:r>
            <a:r>
              <a:rPr lang="zh-CN" altLang="en-US" sz="3600" dirty="0">
                <a:solidFill>
                  <a:schemeClr val="bg1"/>
                </a:solidFill>
              </a:rPr>
              <a:t>性</a:t>
            </a:r>
            <a:r>
              <a:rPr lang="en-US" altLang="zh-CN" sz="3600" dirty="0">
                <a:solidFill>
                  <a:schemeClr val="bg1"/>
                </a:solidFill>
              </a:rPr>
              <a:t>, </a:t>
            </a:r>
            <a:r>
              <a:rPr lang="en-US" altLang="zh-CN" sz="3600" dirty="0" smtClean="0">
                <a:solidFill>
                  <a:schemeClr val="bg1"/>
                </a:solidFill>
              </a:rPr>
              <a:t>literally </a:t>
            </a:r>
            <a:r>
              <a:rPr lang="en-US" altLang="zh-CN" sz="3600" dirty="0">
                <a:solidFill>
                  <a:schemeClr val="bg1"/>
                </a:solidFill>
              </a:rPr>
              <a:t>corresponds to the Sanskrit, Buddha-</a:t>
            </a:r>
            <a:r>
              <a:rPr lang="en-US" altLang="zh-CN" sz="3600" dirty="0" err="1">
                <a:solidFill>
                  <a:schemeClr val="bg1"/>
                </a:solidFill>
              </a:rPr>
              <a:t>dhatu</a:t>
            </a:r>
            <a:r>
              <a:rPr lang="en-US" altLang="zh-CN" sz="3600" dirty="0">
                <a:solidFill>
                  <a:schemeClr val="bg1"/>
                </a:solidFill>
              </a:rPr>
              <a:t> - </a:t>
            </a:r>
            <a:r>
              <a:rPr lang="en-US" altLang="zh-CN" sz="3600" dirty="0" smtClean="0">
                <a:solidFill>
                  <a:schemeClr val="bg1"/>
                </a:solidFill>
              </a:rPr>
              <a:t>“Buddha Element”, “Buddha-Principle”, </a:t>
            </a:r>
            <a:r>
              <a:rPr lang="en-US" altLang="zh-CN" sz="3600" dirty="0">
                <a:solidFill>
                  <a:schemeClr val="bg1"/>
                </a:solidFill>
              </a:rPr>
              <a:t>but seems to have been used most frequently to translate the Sanskrit </a:t>
            </a:r>
            <a:r>
              <a:rPr lang="en-US" altLang="zh-CN" sz="3600" b="1" dirty="0" err="1">
                <a:solidFill>
                  <a:schemeClr val="bg1"/>
                </a:solidFill>
              </a:rPr>
              <a:t>Tathāgata-garbha</a:t>
            </a:r>
            <a:r>
              <a:rPr lang="en-US" altLang="zh-CN" sz="3600" dirty="0">
                <a:solidFill>
                  <a:schemeClr val="bg1"/>
                </a:solidFill>
              </a:rPr>
              <a:t>, meaning </a:t>
            </a:r>
            <a:r>
              <a:rPr lang="en-US" altLang="zh-CN" sz="3600" dirty="0" smtClean="0">
                <a:solidFill>
                  <a:schemeClr val="bg1"/>
                </a:solidFill>
              </a:rPr>
              <a:t>“Buddha Matrix”, </a:t>
            </a:r>
            <a:r>
              <a:rPr lang="en-US" altLang="zh-CN" sz="3600" dirty="0">
                <a:solidFill>
                  <a:schemeClr val="bg1"/>
                </a:solidFill>
              </a:rPr>
              <a:t>which </a:t>
            </a:r>
            <a:r>
              <a:rPr lang="en-US" altLang="zh-CN" sz="3600" dirty="0" smtClean="0">
                <a:solidFill>
                  <a:schemeClr val="bg1"/>
                </a:solidFill>
              </a:rPr>
              <a:t>is more </a:t>
            </a:r>
            <a:r>
              <a:rPr lang="en-US" altLang="zh-CN" sz="3600" dirty="0">
                <a:solidFill>
                  <a:schemeClr val="bg1"/>
                </a:solidFill>
              </a:rPr>
              <a:t>directly translated </a:t>
            </a:r>
            <a:r>
              <a:rPr lang="zh-CN" altLang="en-US" sz="3600" dirty="0" smtClean="0">
                <a:solidFill>
                  <a:schemeClr val="bg1"/>
                </a:solidFill>
              </a:rPr>
              <a:t>如來藏</a:t>
            </a:r>
            <a:r>
              <a:rPr lang="en-US" altLang="zh-CN" sz="3600" dirty="0" smtClean="0">
                <a:solidFill>
                  <a:schemeClr val="bg1"/>
                </a:solidFill>
              </a:rPr>
              <a:t>) </a:t>
            </a:r>
            <a:r>
              <a:rPr lang="en-US" altLang="zh-CN" sz="3600" dirty="0">
                <a:solidFill>
                  <a:schemeClr val="bg1"/>
                </a:solidFill>
              </a:rPr>
              <a:t>is a doctrine important for many schools of Mahayana Buddhism. </a:t>
            </a:r>
          </a:p>
        </p:txBody>
      </p:sp>
    </p:spTree>
    <p:extLst>
      <p:ext uri="{BB962C8B-B14F-4D97-AF65-F5344CB8AC3E}">
        <p14:creationId xmlns:p14="http://schemas.microsoft.com/office/powerpoint/2010/main" val="18249551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33936" y="445476"/>
            <a:ext cx="11139672" cy="424375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smtClean="0">
                <a:solidFill>
                  <a:schemeClr val="bg1"/>
                </a:solidFill>
              </a:rPr>
              <a:t>The </a:t>
            </a:r>
            <a:r>
              <a:rPr lang="en-US" altLang="zh-CN" sz="3600" dirty="0">
                <a:solidFill>
                  <a:schemeClr val="bg1"/>
                </a:solidFill>
              </a:rPr>
              <a:t>Buddha Nature or Buddha Principle (Buddha-</a:t>
            </a:r>
            <a:r>
              <a:rPr lang="en-US" altLang="zh-CN" sz="3600" dirty="0" err="1">
                <a:solidFill>
                  <a:schemeClr val="bg1"/>
                </a:solidFill>
              </a:rPr>
              <a:t>dhatu</a:t>
            </a:r>
            <a:r>
              <a:rPr lang="en-US" altLang="zh-CN" sz="3600" dirty="0">
                <a:solidFill>
                  <a:schemeClr val="bg1"/>
                </a:solidFill>
              </a:rPr>
              <a:t>) is taught to be a truly real, but internally hidden immortal potency or element within the purest depths of the mind, present in all sentient beings, for awakening and becoming a Buddha. </a:t>
            </a:r>
          </a:p>
        </p:txBody>
      </p:sp>
    </p:spTree>
    <p:extLst>
      <p:ext uri="{BB962C8B-B14F-4D97-AF65-F5344CB8AC3E}">
        <p14:creationId xmlns:p14="http://schemas.microsoft.com/office/powerpoint/2010/main" val="36196962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30664</TotalTime>
  <Words>3937</Words>
  <Application>Microsoft Office PowerPoint</Application>
  <PresentationFormat>寬螢幕</PresentationFormat>
  <Paragraphs>359</Paragraphs>
  <Slides>82</Slides>
  <Notes>2</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82</vt:i4>
      </vt:variant>
    </vt:vector>
  </HeadingPairs>
  <TitlesOfParts>
    <vt:vector size="90" baseType="lpstr">
      <vt:lpstr>Wingdings</vt:lpstr>
      <vt:lpstr>新細明體</vt:lpstr>
      <vt:lpstr>Arial</vt:lpstr>
      <vt:lpstr>Calibri Light</vt:lpstr>
      <vt:lpstr>宋体</vt:lpstr>
      <vt:lpstr>Mangal</vt:lpstr>
      <vt:lpstr>Calibri</vt:lpstr>
      <vt:lpstr>Office 佈景主題</vt:lpstr>
      <vt:lpstr>The Bodhisattva Ideal.  Mahayana Cosmology and Buddhology</vt:lpstr>
      <vt:lpstr>Buddhist Cosmology</vt:lpstr>
      <vt:lpstr>Buddhist Cosmology</vt:lpstr>
      <vt:lpstr>Buddhist Cosmology</vt:lpstr>
      <vt:lpstr>PowerPoint 簡報</vt:lpstr>
      <vt:lpstr>PowerPoint 簡報</vt:lpstr>
      <vt:lpstr>Buddhist Cosmology</vt:lpstr>
      <vt:lpstr>PowerPoint 簡報</vt:lpstr>
      <vt:lpstr>PowerPoint 簡報</vt:lpstr>
      <vt:lpstr>PowerPoint 簡報</vt:lpstr>
      <vt:lpstr>PowerPoint 簡報</vt:lpstr>
      <vt:lpstr>PowerPoint 簡報</vt:lpstr>
      <vt:lpstr>Buddhist Cosmology</vt:lpstr>
      <vt:lpstr>Temporal Cosmology</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shengmiao shi</dc:creator>
  <cp:lastModifiedBy>shengmiao shi</cp:lastModifiedBy>
  <cp:revision>965</cp:revision>
  <dcterms:created xsi:type="dcterms:W3CDTF">2020-01-01T14:34:00Z</dcterms:created>
  <dcterms:modified xsi:type="dcterms:W3CDTF">2020-04-02T22:14:14Z</dcterms:modified>
</cp:coreProperties>
</file>