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chel Claire Bancroft (1817416)" initials="RCB(" lastIdx="1" clrIdx="0">
    <p:extLst>
      <p:ext uri="{19B8F6BF-5375-455C-9EA6-DF929625EA0E}">
        <p15:presenceInfo xmlns:p15="http://schemas.microsoft.com/office/powerpoint/2012/main" userId="Rachel Claire Bancroft (1817416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123780-0074-406E-BEEA-B3459A42F78D}" v="1" dt="2021-06-08T13:51:33.9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commentAuthors" Target="commentAuthors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CBB64-63D4-4649-9882-9B7D35F3D1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00A2C9-E724-433C-AAB5-307409DB10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35C1E4-19BD-4D93-B791-BCBA54864A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66B-B595-4874-A71D-340F1CC5ED40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55B189-659B-4F7D-8C0C-B005CFCCF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C38F5-E6E0-4CA3-B05F-C057E6301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07FF-BEB0-4815-B535-B71B5C432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395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5EC54-F60E-461B-8969-3A2A797DB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CB7C9-DDCD-4EA3-82A2-69E27E87D7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4703AF-1083-40D6-BA30-E4440A624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66B-B595-4874-A71D-340F1CC5ED40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1C3AB-BDB1-4490-B28F-23BDC8DAC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B742F-43EC-4618-BE68-8651023B5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07FF-BEB0-4815-B535-B71B5C432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495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AA78C-8274-429E-B7D3-BC0437BC8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4BFB79-4306-4D8F-8A3E-B88CCB467D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E8D89C-EC0E-4FDA-937F-6E1EC3AC46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66B-B595-4874-A71D-340F1CC5ED40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5DE789-BE44-49D0-8058-B1BC35582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D13C07-2076-4828-9FB2-6FAF00B98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07FF-BEB0-4815-B535-B71B5C432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707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6494C-12B3-4827-86C8-CC08C269A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BF1279-0BCD-44B4-A920-CE4C64E696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6DCC2-03F5-4EBD-9C40-A0ECC94E92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830AD-13E0-40AE-A16C-B2707531C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66B-B595-4874-A71D-340F1CC5ED40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09CE04-2890-4080-961A-FA33F5583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86926C-253F-4819-9D40-DCBD3C710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07FF-BEB0-4815-B535-B71B5C432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994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2A215-3AB4-4D89-9E94-E8E988DF9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3F4F39-2238-4BFF-959D-7833D8368F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9CB3C4-7D3F-4B7D-8140-0018C9883B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913F1F-18D6-472F-9576-A04169AE62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3169CF-9BA8-4E01-9D1D-B304B362E3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11E4B0-EB58-4BCD-8E2B-8075D00DD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66B-B595-4874-A71D-340F1CC5ED40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38D607-39F0-498C-B2A6-F543E0DA1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E6FDD4-F672-4157-A44E-7445CFAF2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07FF-BEB0-4815-B535-B71B5C432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363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AE0BC-AB81-48AB-A4AD-5A1816EB7E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B50A20-D6D9-489D-8498-40DC63FEC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66B-B595-4874-A71D-340F1CC5ED40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2179B5-9008-4819-8DE6-B7C9EB834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9CD7E8-8291-4ACE-9CBB-29ACC23ED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07FF-BEB0-4815-B535-B71B5C432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590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E5B159-C59F-40D0-BDDB-D2FDE4496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66B-B595-4874-A71D-340F1CC5ED40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19980B-627C-453F-855C-2EE0DEC84A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B44113-0B81-4C0D-8527-882A9111C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07FF-BEB0-4815-B535-B71B5C432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875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198CB-9443-46D7-826D-BD020BB53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E9A87-9BE0-4FC5-A8F0-D13EEEDA50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BE6AB-2808-4663-B6F3-992075D59C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54DC6D-7313-4F70-A260-1BAF1C2871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66B-B595-4874-A71D-340F1CC5ED40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1E8FA-5EF7-4B2A-AD01-9B3228EAE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9BBDF0-5499-46CB-9A73-6D3D37652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07FF-BEB0-4815-B535-B71B5C432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816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A63C3-1659-46B1-9513-20EA0C0EA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E18BB7-2647-4632-A056-CD4005F676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8EECA3-2DB8-4792-A45E-78E85EB620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3CEF17-A854-4158-B690-D2EDD7AF5D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66B-B595-4874-A71D-340F1CC5ED40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6495E1-E3DE-44D7-B500-C6E672AD7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C401F6-395F-4603-8B52-EE3226020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07FF-BEB0-4815-B535-B71B5C432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364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1448F-0EA7-47C8-AD1F-CF868DCFE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B6A847-1A33-47C5-AACB-5E95A6D89A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B3FC72-B7C6-46A5-AE34-40B43BC1D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66B-B595-4874-A71D-340F1CC5ED40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A96AF-8B46-47E4-9BE4-D4D645FA8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41AD14-D503-4FAA-BF77-403B8FFAB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07FF-BEB0-4815-B535-B71B5C432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0491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219B62-B729-4B5F-B709-587BD17D75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D325E9-F225-4A8E-9497-7863C4188E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7C8C5B-6459-4998-AA79-06FF8986A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8B66B-B595-4874-A71D-340F1CC5ED40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24D259-4DCA-4B39-95C1-162F9C47F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BAC80-F0C8-41FE-9AF2-F17F1C7B0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507FF-BEB0-4815-B535-B71B5C432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508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C545F1-4DD1-4EB5-BF55-1C58E3D5F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A8E549-F59C-4A56-A9B6-1F65DFDAB1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1140E6-A833-4A6E-87F2-312369AA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B8B66B-B595-4874-A71D-340F1CC5ED40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7BA8E2-985C-4BE2-86A1-194A896541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FC79F-F211-4C3D-B0DC-A5E75A709D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B507FF-BEB0-4815-B535-B71B5C432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261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rrow: Right 1">
            <a:extLst>
              <a:ext uri="{FF2B5EF4-FFF2-40B4-BE49-F238E27FC236}">
                <a16:creationId xmlns:a16="http://schemas.microsoft.com/office/drawing/2014/main" id="{F7CD5AD2-1170-4EFD-B6E6-52D73DBC8780}"/>
              </a:ext>
            </a:extLst>
          </p:cNvPr>
          <p:cNvSpPr/>
          <p:nvPr/>
        </p:nvSpPr>
        <p:spPr>
          <a:xfrm>
            <a:off x="225419" y="3484989"/>
            <a:ext cx="2569779" cy="256456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Mission</a:t>
            </a:r>
          </a:p>
          <a:p>
            <a:pPr algn="ctr"/>
            <a:r>
              <a:rPr lang="en-US" dirty="0"/>
              <a:t>Vision</a:t>
            </a:r>
          </a:p>
          <a:p>
            <a:pPr algn="ctr"/>
            <a:r>
              <a:rPr lang="en-US" dirty="0"/>
              <a:t>Goals</a:t>
            </a:r>
          </a:p>
          <a:p>
            <a:pPr algn="ctr"/>
            <a:r>
              <a:rPr lang="en-US" dirty="0"/>
              <a:t>Strategy</a:t>
            </a:r>
            <a:endParaRPr lang="en-GB" dirty="0"/>
          </a:p>
        </p:txBody>
      </p:sp>
      <p:sp>
        <p:nvSpPr>
          <p:cNvPr id="3" name="Arrow: Chevron 2">
            <a:extLst>
              <a:ext uri="{FF2B5EF4-FFF2-40B4-BE49-F238E27FC236}">
                <a16:creationId xmlns:a16="http://schemas.microsoft.com/office/drawing/2014/main" id="{7B3ADDA7-6193-48A6-BB58-7A0F8F0FDAE8}"/>
              </a:ext>
            </a:extLst>
          </p:cNvPr>
          <p:cNvSpPr/>
          <p:nvPr/>
        </p:nvSpPr>
        <p:spPr>
          <a:xfrm>
            <a:off x="2243045" y="3623054"/>
            <a:ext cx="4540469" cy="2191407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Alexa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Data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Fire TV / Car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Tacit Knowledge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Knowledge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6DB4B55C-EBD5-46B7-B958-31643954CD8D}"/>
              </a:ext>
            </a:extLst>
          </p:cNvPr>
          <p:cNvSpPr/>
          <p:nvPr/>
        </p:nvSpPr>
        <p:spPr>
          <a:xfrm>
            <a:off x="6191337" y="3630049"/>
            <a:ext cx="2270234" cy="2191407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Arrow: Chevron 5">
            <a:extLst>
              <a:ext uri="{FF2B5EF4-FFF2-40B4-BE49-F238E27FC236}">
                <a16:creationId xmlns:a16="http://schemas.microsoft.com/office/drawing/2014/main" id="{A5176725-C392-4995-A82F-65EE6DEA518F}"/>
              </a:ext>
            </a:extLst>
          </p:cNvPr>
          <p:cNvSpPr/>
          <p:nvPr/>
        </p:nvSpPr>
        <p:spPr>
          <a:xfrm>
            <a:off x="8004387" y="3623053"/>
            <a:ext cx="2178774" cy="2191407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Arrow: Chevron 6">
            <a:extLst>
              <a:ext uri="{FF2B5EF4-FFF2-40B4-BE49-F238E27FC236}">
                <a16:creationId xmlns:a16="http://schemas.microsoft.com/office/drawing/2014/main" id="{4B5CEF2F-26BE-4579-95B7-DED0BDE23230}"/>
              </a:ext>
            </a:extLst>
          </p:cNvPr>
          <p:cNvSpPr/>
          <p:nvPr/>
        </p:nvSpPr>
        <p:spPr>
          <a:xfrm>
            <a:off x="9750386" y="3630048"/>
            <a:ext cx="2107324" cy="2191407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A0ADCA-BC3F-4EB0-83EE-94C446ECBA84}"/>
              </a:ext>
            </a:extLst>
          </p:cNvPr>
          <p:cNvSpPr txBox="1"/>
          <p:nvPr/>
        </p:nvSpPr>
        <p:spPr>
          <a:xfrm>
            <a:off x="977463" y="394138"/>
            <a:ext cx="9853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Knowledge Management Value Chain for Amazon</a:t>
            </a:r>
            <a:endParaRPr lang="en-GB" sz="3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612BD87-E131-4FD5-AEE5-56363223DCEF}"/>
              </a:ext>
            </a:extLst>
          </p:cNvPr>
          <p:cNvSpPr txBox="1"/>
          <p:nvPr/>
        </p:nvSpPr>
        <p:spPr>
          <a:xfrm>
            <a:off x="2599253" y="2803190"/>
            <a:ext cx="22702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Acquisition</a:t>
            </a:r>
            <a:endParaRPr lang="en-GB" sz="32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5787A28-6D66-447A-830A-8CE19C47C20E}"/>
              </a:ext>
            </a:extLst>
          </p:cNvPr>
          <p:cNvSpPr txBox="1"/>
          <p:nvPr/>
        </p:nvSpPr>
        <p:spPr>
          <a:xfrm>
            <a:off x="5302594" y="2861958"/>
            <a:ext cx="25855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Storage</a:t>
            </a:r>
            <a:endParaRPr lang="en-GB" sz="3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2885155-FB1F-4D36-BBE8-90D25F0AF7B6}"/>
              </a:ext>
            </a:extLst>
          </p:cNvPr>
          <p:cNvSpPr txBox="1"/>
          <p:nvPr/>
        </p:nvSpPr>
        <p:spPr>
          <a:xfrm>
            <a:off x="7381461" y="2954290"/>
            <a:ext cx="2876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Dissemination</a:t>
            </a:r>
            <a:endParaRPr lang="en-GB" sz="28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E642137-8F85-43D3-88EF-5AC31BA75119}"/>
              </a:ext>
            </a:extLst>
          </p:cNvPr>
          <p:cNvSpPr txBox="1"/>
          <p:nvPr/>
        </p:nvSpPr>
        <p:spPr>
          <a:xfrm>
            <a:off x="9750386" y="2961769"/>
            <a:ext cx="200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Application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524810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3845</TotalTime>
  <Words>23</Words>
  <Application>Microsoft Office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Claire Bancroft</dc:creator>
  <cp:lastModifiedBy>Rachel Claire Bancroft</cp:lastModifiedBy>
  <cp:revision>3</cp:revision>
  <dcterms:created xsi:type="dcterms:W3CDTF">2021-06-05T21:31:23Z</dcterms:created>
  <dcterms:modified xsi:type="dcterms:W3CDTF">2021-06-08T13:53:24Z</dcterms:modified>
</cp:coreProperties>
</file>