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C02431-9362-4031-830D-420F4F8ABA55}" v="8" dt="2026-03-27T00:05:46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7" d="100"/>
          <a:sy n="47" d="100"/>
        </p:scale>
        <p:origin x="1474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O'Donnell (2515973)" userId="b1ce5178-5d39-43fa-9238-8061b0559ef0" providerId="ADAL" clId="{BE126AE7-1F3A-4825-B25E-4CEFA2257269}"/>
    <pc:docChg chg="custSel modSld">
      <pc:chgData name="Joanne O'Donnell (2515973)" userId="b1ce5178-5d39-43fa-9238-8061b0559ef0" providerId="ADAL" clId="{BE126AE7-1F3A-4825-B25E-4CEFA2257269}" dt="2026-03-27T00:05:46.084" v="8"/>
      <pc:docMkLst>
        <pc:docMk/>
      </pc:docMkLst>
      <pc:sldChg chg="addSp modSp">
        <pc:chgData name="Joanne O'Donnell (2515973)" userId="b1ce5178-5d39-43fa-9238-8061b0559ef0" providerId="ADAL" clId="{BE126AE7-1F3A-4825-B25E-4CEFA2257269}" dt="2026-03-27T00:00:55.952" v="1"/>
        <pc:sldMkLst>
          <pc:docMk/>
          <pc:sldMk cId="0" sldId="256"/>
        </pc:sldMkLst>
        <pc:picChg chg="add mod">
          <ac:chgData name="Joanne O'Donnell (2515973)" userId="b1ce5178-5d39-43fa-9238-8061b0559ef0" providerId="ADAL" clId="{BE126AE7-1F3A-4825-B25E-4CEFA2257269}" dt="2026-03-27T00:00:55.952" v="1"/>
          <ac:picMkLst>
            <pc:docMk/>
            <pc:sldMk cId="0" sldId="256"/>
            <ac:picMk id="6" creationId="{6C7B23EB-B588-A3D5-00E2-D25B2D037D4B}"/>
          </ac:picMkLst>
        </pc:picChg>
      </pc:sldChg>
      <pc:sldChg chg="addSp modSp mod">
        <pc:chgData name="Joanne O'Donnell (2515973)" userId="b1ce5178-5d39-43fa-9238-8061b0559ef0" providerId="ADAL" clId="{BE126AE7-1F3A-4825-B25E-4CEFA2257269}" dt="2026-03-27T00:01:54.675" v="2"/>
        <pc:sldMkLst>
          <pc:docMk/>
          <pc:sldMk cId="0" sldId="257"/>
        </pc:sldMkLst>
        <pc:spChg chg="mod">
          <ac:chgData name="Joanne O'Donnell (2515973)" userId="b1ce5178-5d39-43fa-9238-8061b0559ef0" providerId="ADAL" clId="{BE126AE7-1F3A-4825-B25E-4CEFA2257269}" dt="2026-03-26T23:57:49.841" v="0" actId="27636"/>
          <ac:spMkLst>
            <pc:docMk/>
            <pc:sldMk cId="0" sldId="257"/>
            <ac:spMk id="2" creationId="{00000000-0000-0000-0000-000000000000}"/>
          </ac:spMkLst>
        </pc:spChg>
        <pc:picChg chg="add mod">
          <ac:chgData name="Joanne O'Donnell (2515973)" userId="b1ce5178-5d39-43fa-9238-8061b0559ef0" providerId="ADAL" clId="{BE126AE7-1F3A-4825-B25E-4CEFA2257269}" dt="2026-03-27T00:01:54.675" v="2"/>
          <ac:picMkLst>
            <pc:docMk/>
            <pc:sldMk cId="0" sldId="257"/>
            <ac:picMk id="7" creationId="{D2C54B08-9B8D-9FA5-917F-2D04FCF09F9E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2:35.364" v="3"/>
        <pc:sldMkLst>
          <pc:docMk/>
          <pc:sldMk cId="0" sldId="258"/>
        </pc:sldMkLst>
        <pc:picChg chg="add mod">
          <ac:chgData name="Joanne O'Donnell (2515973)" userId="b1ce5178-5d39-43fa-9238-8061b0559ef0" providerId="ADAL" clId="{BE126AE7-1F3A-4825-B25E-4CEFA2257269}" dt="2026-03-27T00:02:35.364" v="3"/>
          <ac:picMkLst>
            <pc:docMk/>
            <pc:sldMk cId="0" sldId="258"/>
            <ac:picMk id="6" creationId="{28A5E47B-8D98-2C0F-41B2-9AF9ABDC54F5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3:18.619" v="4"/>
        <pc:sldMkLst>
          <pc:docMk/>
          <pc:sldMk cId="0" sldId="259"/>
        </pc:sldMkLst>
        <pc:picChg chg="add mod">
          <ac:chgData name="Joanne O'Donnell (2515973)" userId="b1ce5178-5d39-43fa-9238-8061b0559ef0" providerId="ADAL" clId="{BE126AE7-1F3A-4825-B25E-4CEFA2257269}" dt="2026-03-27T00:03:18.619" v="4"/>
          <ac:picMkLst>
            <pc:docMk/>
            <pc:sldMk cId="0" sldId="259"/>
            <ac:picMk id="6" creationId="{BA796EB7-930D-F30C-96A8-3DFA0A80043F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3:51.734" v="5"/>
        <pc:sldMkLst>
          <pc:docMk/>
          <pc:sldMk cId="0" sldId="260"/>
        </pc:sldMkLst>
        <pc:picChg chg="add mod">
          <ac:chgData name="Joanne O'Donnell (2515973)" userId="b1ce5178-5d39-43fa-9238-8061b0559ef0" providerId="ADAL" clId="{BE126AE7-1F3A-4825-B25E-4CEFA2257269}" dt="2026-03-27T00:03:51.734" v="5"/>
          <ac:picMkLst>
            <pc:docMk/>
            <pc:sldMk cId="0" sldId="260"/>
            <ac:picMk id="6" creationId="{C9433758-565F-EAF3-07D4-AA018D3690F8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4:29.337" v="6"/>
        <pc:sldMkLst>
          <pc:docMk/>
          <pc:sldMk cId="0" sldId="261"/>
        </pc:sldMkLst>
        <pc:picChg chg="add mod">
          <ac:chgData name="Joanne O'Donnell (2515973)" userId="b1ce5178-5d39-43fa-9238-8061b0559ef0" providerId="ADAL" clId="{BE126AE7-1F3A-4825-B25E-4CEFA2257269}" dt="2026-03-27T00:04:29.337" v="6"/>
          <ac:picMkLst>
            <pc:docMk/>
            <pc:sldMk cId="0" sldId="261"/>
            <ac:picMk id="6" creationId="{5328EF24-5C04-6E51-D4B3-99CCE6994EFF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5:06.665" v="7"/>
        <pc:sldMkLst>
          <pc:docMk/>
          <pc:sldMk cId="0" sldId="262"/>
        </pc:sldMkLst>
        <pc:picChg chg="add mod">
          <ac:chgData name="Joanne O'Donnell (2515973)" userId="b1ce5178-5d39-43fa-9238-8061b0559ef0" providerId="ADAL" clId="{BE126AE7-1F3A-4825-B25E-4CEFA2257269}" dt="2026-03-27T00:05:06.665" v="7"/>
          <ac:picMkLst>
            <pc:docMk/>
            <pc:sldMk cId="0" sldId="262"/>
            <ac:picMk id="6" creationId="{7CFE5A98-ACF1-44A0-199A-D964170C1D6F}"/>
          </ac:picMkLst>
        </pc:picChg>
      </pc:sldChg>
      <pc:sldChg chg="addSp modSp">
        <pc:chgData name="Joanne O'Donnell (2515973)" userId="b1ce5178-5d39-43fa-9238-8061b0559ef0" providerId="ADAL" clId="{BE126AE7-1F3A-4825-B25E-4CEFA2257269}" dt="2026-03-27T00:05:46.084" v="8"/>
        <pc:sldMkLst>
          <pc:docMk/>
          <pc:sldMk cId="0" sldId="263"/>
        </pc:sldMkLst>
        <pc:picChg chg="add mod">
          <ac:chgData name="Joanne O'Donnell (2515973)" userId="b1ce5178-5d39-43fa-9238-8061b0559ef0" providerId="ADAL" clId="{BE126AE7-1F3A-4825-B25E-4CEFA2257269}" dt="2026-03-27T00:05:46.084" v="8"/>
          <ac:picMkLst>
            <pc:docMk/>
            <pc:sldMk cId="0" sldId="263"/>
            <ac:picMk id="6" creationId="{DC00FDCC-6159-701D-44DB-58A93752E15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30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Introduction to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Definition with academic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features explained.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Theoretical foundation.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Modern relevance.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Application to real businesses.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Balanced evaluation.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Customer-Centric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Most Effective Model for Business in 2026</a:t>
            </a:r>
          </a:p>
          <a:p>
            <a:r>
              <a:t>Joanne O'Donnell</a:t>
            </a:r>
          </a:p>
          <a:p>
            <a:r>
              <a:t>Student ID: 2515973</a:t>
            </a:r>
          </a:p>
          <a:p>
            <a:r>
              <a:t>Module: Digital Marketing (BMSE4008D)</a:t>
            </a:r>
          </a:p>
          <a:p>
            <a:r>
              <a:t>Lecturer: Jessica Shore</a:t>
            </a:r>
          </a:p>
          <a:p>
            <a:r>
              <a:t>Submission: 27 March 2026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6C7B23EB-B588-A3D5-00E2-D25B2D037D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24"/>
    </mc:Choice>
    <mc:Fallback>
      <p:transition spd="slow" advTm="15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What is Customer-Centric Marketing?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Focus on customer needs</a:t>
            </a:r>
          </a:p>
          <a:p>
            <a:r>
              <a:t>Data-driven personalisation</a:t>
            </a:r>
          </a:p>
          <a:p>
            <a:r>
              <a:t>Long-term relationships</a:t>
            </a:r>
          </a:p>
          <a:p>
            <a:r>
              <a:t>(Kotler et al., 2021)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D2C54B08-9B8D-9FA5-917F-2D04FCF09F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48"/>
    </mc:Choice>
    <mc:Fallback>
      <p:transition spd="slow" advTm="23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Personalisation (AI)</a:t>
            </a:r>
          </a:p>
          <a:p>
            <a:r>
              <a:t>Customer journey focus</a:t>
            </a:r>
          </a:p>
          <a:p>
            <a:r>
              <a:t>Two-way communication</a:t>
            </a:r>
          </a:p>
          <a:p>
            <a:r>
              <a:t>Omnichannel experience</a:t>
            </a:r>
          </a:p>
          <a:p>
            <a:r>
              <a:t>(Chaffey, 2022)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8A5E47B-8D98-2C0F-41B2-9AF9ABDC54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629"/>
    </mc:Choice>
    <mc:Fallback>
      <p:transition spd="slow" advTm="22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Relationship Marketing (Morgan &amp; Hunt, 1994)</a:t>
            </a:r>
          </a:p>
          <a:p>
            <a:r>
              <a:t>Marketing Concept (Kotler et al., 2021)</a:t>
            </a:r>
          </a:p>
          <a:p>
            <a:r>
              <a:t>Customer Lifetime Value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A796EB7-930D-F30C-96A8-3DFA0A8004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21"/>
    </mc:Choice>
    <mc:Fallback>
      <p:transition spd="slow" advTm="26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It Works in 2026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AI &amp; big data</a:t>
            </a:r>
          </a:p>
          <a:p>
            <a:r>
              <a:t>Personalisation expectations</a:t>
            </a:r>
          </a:p>
          <a:p>
            <a:r>
              <a:t>Digital dominance</a:t>
            </a:r>
          </a:p>
          <a:p>
            <a:r>
              <a:t>(Wedel &amp; Kannan, 2020)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C9433758-565F-EAF3-07D4-AA018D3690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128"/>
    </mc:Choice>
    <mc:Fallback>
      <p:transition spd="slow" advTm="19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Real-World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Amazon – recommendations</a:t>
            </a:r>
          </a:p>
          <a:p>
            <a:r>
              <a:t>Netflix – personalised content</a:t>
            </a:r>
          </a:p>
          <a:p>
            <a:r>
              <a:t>Spotify – tailored playlists</a:t>
            </a:r>
          </a:p>
          <a:p>
            <a:r>
              <a:t>(Chaffey, 2022)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328EF24-5C04-6E51-D4B3-99CCE6994E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398"/>
    </mc:Choice>
    <mc:Fallback>
      <p:transition spd="slow" advTm="21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 loyalty, ROI</a:t>
            </a:r>
          </a:p>
          <a:p>
            <a:r>
              <a:t>Weaknesses: privacy, cost, intrusion</a:t>
            </a:r>
          </a:p>
          <a:p>
            <a:r>
              <a:t>(Kotler et al., 2021)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7CFE5A98-ACF1-44A0-199A-D964170C1D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42"/>
    </mc:Choice>
    <mc:Fallback>
      <p:transition spd="slow" advTm="23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for modern business</a:t>
            </a:r>
          </a:p>
          <a:p>
            <a:r>
              <a:t>Driven by data and relationships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C00FDCC-6159-701D-44DB-58A93752E1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85"/>
    </mc:Choice>
    <mc:Fallback>
      <p:transition spd="slow" advTm="18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Kotler et al. (2021)</a:t>
            </a:r>
          </a:p>
          <a:p>
            <a:r>
              <a:t>Chaffey (2022)</a:t>
            </a:r>
          </a:p>
          <a:p>
            <a:r>
              <a:t>Morgan &amp; Hunt (1994)</a:t>
            </a:r>
          </a:p>
          <a:p>
            <a:r>
              <a:t>Wedel &amp; Kannan (2020)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CAF38596F6224C85994D82B7D04C5E" ma:contentTypeVersion="5" ma:contentTypeDescription="Create a new document." ma:contentTypeScope="" ma:versionID="2eeca568d890a1b45af45ee986bea677">
  <xsd:schema xmlns:xsd="http://www.w3.org/2001/XMLSchema" xmlns:xs="http://www.w3.org/2001/XMLSchema" xmlns:p="http://schemas.microsoft.com/office/2006/metadata/properties" xmlns:ns3="5a96fd87-d65e-4250-a0f3-23014b7624a5" targetNamespace="http://schemas.microsoft.com/office/2006/metadata/properties" ma:root="true" ma:fieldsID="2e32ebabf91d31f76b78db3677e2868d" ns3:_="">
    <xsd:import namespace="5a96fd87-d65e-4250-a0f3-23014b7624a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96fd87-d65e-4250-a0f3-23014b7624a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a96fd87-d65e-4250-a0f3-23014b7624a5" xsi:nil="true"/>
  </documentManagement>
</p:properties>
</file>

<file path=customXml/itemProps1.xml><?xml version="1.0" encoding="utf-8"?>
<ds:datastoreItem xmlns:ds="http://schemas.openxmlformats.org/officeDocument/2006/customXml" ds:itemID="{F9CD2378-6ACD-4EE3-8887-7766E80692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96fd87-d65e-4250-a0f3-23014b7624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8310F4-FF72-424D-9B46-9F977D12CE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808E3-C1E8-4AEB-93B1-D0003F3FE060}">
  <ds:schemaRefs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schemas.microsoft.com/office/2006/documentManagement/types"/>
    <ds:schemaRef ds:uri="http://purl.org/dc/dcmitype/"/>
    <ds:schemaRef ds:uri="5a96fd87-d65e-4250-a0f3-23014b7624a5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218</Words>
  <Application>Microsoft Office PowerPoint</Application>
  <PresentationFormat>On-screen Show (4:3)</PresentationFormat>
  <Paragraphs>53</Paragraphs>
  <Slides>9</Slides>
  <Notes>9</Notes>
  <HiddenSlides>0</HiddenSlides>
  <MMClips>8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Customer-Centric Marketing</vt:lpstr>
      <vt:lpstr>What is Customer-Centric Marketing?</vt:lpstr>
      <vt:lpstr>Key Features</vt:lpstr>
      <vt:lpstr>Supporting Theory</vt:lpstr>
      <vt:lpstr>Why It Works in 2026</vt:lpstr>
      <vt:lpstr>Real-World Examples</vt:lpstr>
      <vt:lpstr>Critical Analysis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Joanne O'Donnell (2515973)</cp:lastModifiedBy>
  <cp:revision>2</cp:revision>
  <dcterms:created xsi:type="dcterms:W3CDTF">2013-01-27T09:14:16Z</dcterms:created>
  <dcterms:modified xsi:type="dcterms:W3CDTF">2026-03-27T00:05:52Z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0x010100ABCAF38596F6224C85994D82B7D04C5E</vt:lpwstr>
  </property>
</Properties>
</file>