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handoutMasterIdLst>
    <p:handoutMasterId r:id="rId57"/>
  </p:handoutMasterIdLst>
  <p:sldIdLst>
    <p:sldId id="264" r:id="rId5"/>
    <p:sldId id="384" r:id="rId6"/>
    <p:sldId id="385" r:id="rId7"/>
    <p:sldId id="386" r:id="rId8"/>
    <p:sldId id="387" r:id="rId9"/>
    <p:sldId id="388" r:id="rId10"/>
    <p:sldId id="258" r:id="rId11"/>
    <p:sldId id="389" r:id="rId12"/>
    <p:sldId id="390" r:id="rId13"/>
    <p:sldId id="391" r:id="rId14"/>
    <p:sldId id="392" r:id="rId15"/>
    <p:sldId id="272" r:id="rId16"/>
    <p:sldId id="262" r:id="rId17"/>
    <p:sldId id="372" r:id="rId18"/>
    <p:sldId id="394" r:id="rId19"/>
    <p:sldId id="393" r:id="rId20"/>
    <p:sldId id="296" r:id="rId21"/>
    <p:sldId id="376" r:id="rId22"/>
    <p:sldId id="395" r:id="rId23"/>
    <p:sldId id="396" r:id="rId24"/>
    <p:sldId id="377" r:id="rId25"/>
    <p:sldId id="398" r:id="rId26"/>
    <p:sldId id="400" r:id="rId27"/>
    <p:sldId id="401" r:id="rId28"/>
    <p:sldId id="378" r:id="rId29"/>
    <p:sldId id="403" r:id="rId30"/>
    <p:sldId id="402" r:id="rId31"/>
    <p:sldId id="404" r:id="rId32"/>
    <p:sldId id="379" r:id="rId33"/>
    <p:sldId id="405" r:id="rId34"/>
    <p:sldId id="408" r:id="rId35"/>
    <p:sldId id="406" r:id="rId36"/>
    <p:sldId id="407" r:id="rId37"/>
    <p:sldId id="380" r:id="rId38"/>
    <p:sldId id="421" r:id="rId39"/>
    <p:sldId id="411" r:id="rId40"/>
    <p:sldId id="412" r:id="rId41"/>
    <p:sldId id="409" r:id="rId42"/>
    <p:sldId id="381" r:id="rId43"/>
    <p:sldId id="420" r:id="rId44"/>
    <p:sldId id="413" r:id="rId45"/>
    <p:sldId id="414" r:id="rId46"/>
    <p:sldId id="410" r:id="rId47"/>
    <p:sldId id="382" r:id="rId48"/>
    <p:sldId id="418" r:id="rId49"/>
    <p:sldId id="415" r:id="rId50"/>
    <p:sldId id="416" r:id="rId51"/>
    <p:sldId id="417" r:id="rId52"/>
    <p:sldId id="419" r:id="rId53"/>
    <p:sldId id="422" r:id="rId54"/>
    <p:sldId id="374"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2E9D56-9298-4E74-BFD6-DBDBF40DC821}" type="doc">
      <dgm:prSet loTypeId="urn:microsoft.com/office/officeart/2005/8/layout/cycle5" loCatId="cycle" qsTypeId="urn:microsoft.com/office/officeart/2005/8/quickstyle/3d1" qsCatId="3D" csTypeId="urn:microsoft.com/office/officeart/2005/8/colors/accent1_2" csCatId="accent1" phldr="1"/>
      <dgm:spPr/>
      <dgm:t>
        <a:bodyPr/>
        <a:lstStyle/>
        <a:p>
          <a:endParaRPr lang="en-GB"/>
        </a:p>
      </dgm:t>
    </dgm:pt>
    <dgm:pt modelId="{BC01EF4F-9024-43EA-9D27-02165827774B}">
      <dgm:prSet phldrT="[Text]"/>
      <dgm:spPr/>
      <dgm:t>
        <a:bodyPr/>
        <a:lstStyle/>
        <a:p>
          <a:r>
            <a:rPr lang="en-GB" dirty="0"/>
            <a:t>Analyse</a:t>
          </a:r>
        </a:p>
      </dgm:t>
    </dgm:pt>
    <dgm:pt modelId="{DFC88455-EA78-46C3-A0C9-0F77E270CE55}" type="parTrans" cxnId="{86A06410-55A4-4B64-A2AA-4E9231F5B71F}">
      <dgm:prSet/>
      <dgm:spPr/>
      <dgm:t>
        <a:bodyPr/>
        <a:lstStyle/>
        <a:p>
          <a:endParaRPr lang="en-GB"/>
        </a:p>
      </dgm:t>
    </dgm:pt>
    <dgm:pt modelId="{2FEC0EDA-277F-4BD8-A36C-EB566C716897}" type="sibTrans" cxnId="{86A06410-55A4-4B64-A2AA-4E9231F5B71F}">
      <dgm:prSet/>
      <dgm:spPr/>
      <dgm:t>
        <a:bodyPr/>
        <a:lstStyle/>
        <a:p>
          <a:endParaRPr lang="en-GB"/>
        </a:p>
      </dgm:t>
    </dgm:pt>
    <dgm:pt modelId="{32C46F73-D234-4DB7-A241-C6C1579B7FE2}">
      <dgm:prSet phldrT="[Text]"/>
      <dgm:spPr/>
      <dgm:t>
        <a:bodyPr/>
        <a:lstStyle/>
        <a:p>
          <a:r>
            <a:rPr lang="en-GB" dirty="0"/>
            <a:t>Design</a:t>
          </a:r>
        </a:p>
      </dgm:t>
    </dgm:pt>
    <dgm:pt modelId="{0A95EFDB-3F63-4BD1-9500-9D8D305B8718}" type="parTrans" cxnId="{03CD9D9B-1D20-4E7D-98D7-C83F1371EDEE}">
      <dgm:prSet/>
      <dgm:spPr/>
      <dgm:t>
        <a:bodyPr/>
        <a:lstStyle/>
        <a:p>
          <a:endParaRPr lang="en-GB"/>
        </a:p>
      </dgm:t>
    </dgm:pt>
    <dgm:pt modelId="{E1766676-BE94-460D-BA17-3F0C5C0173BA}" type="sibTrans" cxnId="{03CD9D9B-1D20-4E7D-98D7-C83F1371EDEE}">
      <dgm:prSet/>
      <dgm:spPr/>
      <dgm:t>
        <a:bodyPr/>
        <a:lstStyle/>
        <a:p>
          <a:endParaRPr lang="en-GB"/>
        </a:p>
      </dgm:t>
    </dgm:pt>
    <dgm:pt modelId="{E102FFAA-F74B-4128-B20F-BE1F5F9EDD3E}">
      <dgm:prSet phldrT="[Text]"/>
      <dgm:spPr/>
      <dgm:t>
        <a:bodyPr/>
        <a:lstStyle/>
        <a:p>
          <a:r>
            <a:rPr lang="en-GB" dirty="0"/>
            <a:t>Implementation</a:t>
          </a:r>
        </a:p>
      </dgm:t>
    </dgm:pt>
    <dgm:pt modelId="{A22F0397-067E-40DE-BACD-70D97C64F9AB}" type="parTrans" cxnId="{AB99925D-8636-4707-A8C3-79BAEF9FFCE6}">
      <dgm:prSet/>
      <dgm:spPr/>
      <dgm:t>
        <a:bodyPr/>
        <a:lstStyle/>
        <a:p>
          <a:endParaRPr lang="en-GB"/>
        </a:p>
      </dgm:t>
    </dgm:pt>
    <dgm:pt modelId="{B5ED1E74-B3F3-4F59-8ABE-39FA3E5DC34D}" type="sibTrans" cxnId="{AB99925D-8636-4707-A8C3-79BAEF9FFCE6}">
      <dgm:prSet/>
      <dgm:spPr/>
      <dgm:t>
        <a:bodyPr/>
        <a:lstStyle/>
        <a:p>
          <a:endParaRPr lang="en-GB"/>
        </a:p>
      </dgm:t>
    </dgm:pt>
    <dgm:pt modelId="{464C3ACB-32F7-4453-9B6E-8F5BC087F196}">
      <dgm:prSet phldrT="[Text]"/>
      <dgm:spPr/>
      <dgm:t>
        <a:bodyPr/>
        <a:lstStyle/>
        <a:p>
          <a:r>
            <a:rPr lang="en-GB" dirty="0"/>
            <a:t>Documentation</a:t>
          </a:r>
        </a:p>
      </dgm:t>
    </dgm:pt>
    <dgm:pt modelId="{B346FF68-B345-40E5-91BD-5D3EBEA7A24B}" type="parTrans" cxnId="{88B473CF-8226-4836-991C-1A896C67C6F4}">
      <dgm:prSet/>
      <dgm:spPr/>
      <dgm:t>
        <a:bodyPr/>
        <a:lstStyle/>
        <a:p>
          <a:endParaRPr lang="en-GB"/>
        </a:p>
      </dgm:t>
    </dgm:pt>
    <dgm:pt modelId="{FCBA9C3C-0BFE-4BE8-9F4C-D8AE949C0588}" type="sibTrans" cxnId="{88B473CF-8226-4836-991C-1A896C67C6F4}">
      <dgm:prSet/>
      <dgm:spPr/>
      <dgm:t>
        <a:bodyPr/>
        <a:lstStyle/>
        <a:p>
          <a:endParaRPr lang="en-GB"/>
        </a:p>
      </dgm:t>
    </dgm:pt>
    <dgm:pt modelId="{C9780178-E0B3-4406-A35D-8B1AA15FE894}">
      <dgm:prSet/>
      <dgm:spPr/>
      <dgm:t>
        <a:bodyPr/>
        <a:lstStyle/>
        <a:p>
          <a:r>
            <a:rPr lang="en-GB" dirty="0"/>
            <a:t>Test and Debug</a:t>
          </a:r>
        </a:p>
      </dgm:t>
    </dgm:pt>
    <dgm:pt modelId="{4741F8F9-1995-4CB2-87CE-BA3C4E4883A1}" type="parTrans" cxnId="{83CF4E60-BB15-4B93-AA9A-777B719886F2}">
      <dgm:prSet/>
      <dgm:spPr/>
      <dgm:t>
        <a:bodyPr/>
        <a:lstStyle/>
        <a:p>
          <a:endParaRPr lang="en-GB"/>
        </a:p>
      </dgm:t>
    </dgm:pt>
    <dgm:pt modelId="{4B5BD310-815D-4992-828C-0900CECB19B3}" type="sibTrans" cxnId="{83CF4E60-BB15-4B93-AA9A-777B719886F2}">
      <dgm:prSet/>
      <dgm:spPr/>
      <dgm:t>
        <a:bodyPr/>
        <a:lstStyle/>
        <a:p>
          <a:endParaRPr lang="en-GB"/>
        </a:p>
      </dgm:t>
    </dgm:pt>
    <dgm:pt modelId="{33743D8B-EE95-4377-9F09-AA96A70ABF18}" type="pres">
      <dgm:prSet presAssocID="{F92E9D56-9298-4E74-BFD6-DBDBF40DC821}" presName="cycle" presStyleCnt="0">
        <dgm:presLayoutVars>
          <dgm:dir/>
          <dgm:resizeHandles val="exact"/>
        </dgm:presLayoutVars>
      </dgm:prSet>
      <dgm:spPr/>
    </dgm:pt>
    <dgm:pt modelId="{97739383-0BB4-4295-B6D4-6F008F480839}" type="pres">
      <dgm:prSet presAssocID="{BC01EF4F-9024-43EA-9D27-02165827774B}" presName="node" presStyleLbl="node1" presStyleIdx="0" presStyleCnt="5">
        <dgm:presLayoutVars>
          <dgm:bulletEnabled val="1"/>
        </dgm:presLayoutVars>
      </dgm:prSet>
      <dgm:spPr/>
    </dgm:pt>
    <dgm:pt modelId="{8E4AE812-F457-4A95-B24A-8E03989E8CEE}" type="pres">
      <dgm:prSet presAssocID="{BC01EF4F-9024-43EA-9D27-02165827774B}" presName="spNode" presStyleCnt="0"/>
      <dgm:spPr/>
    </dgm:pt>
    <dgm:pt modelId="{2F086BF7-C1C9-4FA7-B7E5-4DE6E714AD23}" type="pres">
      <dgm:prSet presAssocID="{2FEC0EDA-277F-4BD8-A36C-EB566C716897}" presName="sibTrans" presStyleLbl="sibTrans1D1" presStyleIdx="0" presStyleCnt="5"/>
      <dgm:spPr/>
    </dgm:pt>
    <dgm:pt modelId="{53DF900C-5A21-4992-98B5-5ED0F9678214}" type="pres">
      <dgm:prSet presAssocID="{32C46F73-D234-4DB7-A241-C6C1579B7FE2}" presName="node" presStyleLbl="node1" presStyleIdx="1" presStyleCnt="5">
        <dgm:presLayoutVars>
          <dgm:bulletEnabled val="1"/>
        </dgm:presLayoutVars>
      </dgm:prSet>
      <dgm:spPr/>
    </dgm:pt>
    <dgm:pt modelId="{876F0C0A-9842-41E1-BC73-144021809608}" type="pres">
      <dgm:prSet presAssocID="{32C46F73-D234-4DB7-A241-C6C1579B7FE2}" presName="spNode" presStyleCnt="0"/>
      <dgm:spPr/>
    </dgm:pt>
    <dgm:pt modelId="{0966EFA1-9C53-4065-A9FC-A98DB06236CC}" type="pres">
      <dgm:prSet presAssocID="{E1766676-BE94-460D-BA17-3F0C5C0173BA}" presName="sibTrans" presStyleLbl="sibTrans1D1" presStyleIdx="1" presStyleCnt="5"/>
      <dgm:spPr/>
    </dgm:pt>
    <dgm:pt modelId="{67A80654-6126-4CB8-B3B1-6A1D5EA1252A}" type="pres">
      <dgm:prSet presAssocID="{E102FFAA-F74B-4128-B20F-BE1F5F9EDD3E}" presName="node" presStyleLbl="node1" presStyleIdx="2" presStyleCnt="5">
        <dgm:presLayoutVars>
          <dgm:bulletEnabled val="1"/>
        </dgm:presLayoutVars>
      </dgm:prSet>
      <dgm:spPr/>
    </dgm:pt>
    <dgm:pt modelId="{15A59196-D7AD-45AD-8134-D8C8FA4F7A63}" type="pres">
      <dgm:prSet presAssocID="{E102FFAA-F74B-4128-B20F-BE1F5F9EDD3E}" presName="spNode" presStyleCnt="0"/>
      <dgm:spPr/>
    </dgm:pt>
    <dgm:pt modelId="{728C90B3-7113-4F3D-BEBC-008D206D0AF1}" type="pres">
      <dgm:prSet presAssocID="{B5ED1E74-B3F3-4F59-8ABE-39FA3E5DC34D}" presName="sibTrans" presStyleLbl="sibTrans1D1" presStyleIdx="2" presStyleCnt="5"/>
      <dgm:spPr/>
    </dgm:pt>
    <dgm:pt modelId="{9C83806F-1B84-4FE6-8672-6F12FEC15A3A}" type="pres">
      <dgm:prSet presAssocID="{C9780178-E0B3-4406-A35D-8B1AA15FE894}" presName="node" presStyleLbl="node1" presStyleIdx="3" presStyleCnt="5">
        <dgm:presLayoutVars>
          <dgm:bulletEnabled val="1"/>
        </dgm:presLayoutVars>
      </dgm:prSet>
      <dgm:spPr/>
    </dgm:pt>
    <dgm:pt modelId="{3CDBA28D-37B1-4DD0-8EE2-92223DE0EF67}" type="pres">
      <dgm:prSet presAssocID="{C9780178-E0B3-4406-A35D-8B1AA15FE894}" presName="spNode" presStyleCnt="0"/>
      <dgm:spPr/>
    </dgm:pt>
    <dgm:pt modelId="{7905627E-657C-47B2-A70A-463B784C73BD}" type="pres">
      <dgm:prSet presAssocID="{4B5BD310-815D-4992-828C-0900CECB19B3}" presName="sibTrans" presStyleLbl="sibTrans1D1" presStyleIdx="3" presStyleCnt="5"/>
      <dgm:spPr/>
    </dgm:pt>
    <dgm:pt modelId="{E14B57D1-4857-4C63-84DA-4D4371DB5DC6}" type="pres">
      <dgm:prSet presAssocID="{464C3ACB-32F7-4453-9B6E-8F5BC087F196}" presName="node" presStyleLbl="node1" presStyleIdx="4" presStyleCnt="5">
        <dgm:presLayoutVars>
          <dgm:bulletEnabled val="1"/>
        </dgm:presLayoutVars>
      </dgm:prSet>
      <dgm:spPr/>
    </dgm:pt>
    <dgm:pt modelId="{9BD47011-F21C-409F-8B82-62FD3B8334C1}" type="pres">
      <dgm:prSet presAssocID="{464C3ACB-32F7-4453-9B6E-8F5BC087F196}" presName="spNode" presStyleCnt="0"/>
      <dgm:spPr/>
    </dgm:pt>
    <dgm:pt modelId="{41CFB768-261E-48C4-90E3-D6BEEA1A78B2}" type="pres">
      <dgm:prSet presAssocID="{FCBA9C3C-0BFE-4BE8-9F4C-D8AE949C0588}" presName="sibTrans" presStyleLbl="sibTrans1D1" presStyleIdx="4" presStyleCnt="5"/>
      <dgm:spPr/>
    </dgm:pt>
  </dgm:ptLst>
  <dgm:cxnLst>
    <dgm:cxn modelId="{8CF7000C-C74C-4F05-9606-67FA61989F27}" type="presOf" srcId="{4B5BD310-815D-4992-828C-0900CECB19B3}" destId="{7905627E-657C-47B2-A70A-463B784C73BD}" srcOrd="0" destOrd="0" presId="urn:microsoft.com/office/officeart/2005/8/layout/cycle5"/>
    <dgm:cxn modelId="{86A06410-55A4-4B64-A2AA-4E9231F5B71F}" srcId="{F92E9D56-9298-4E74-BFD6-DBDBF40DC821}" destId="{BC01EF4F-9024-43EA-9D27-02165827774B}" srcOrd="0" destOrd="0" parTransId="{DFC88455-EA78-46C3-A0C9-0F77E270CE55}" sibTransId="{2FEC0EDA-277F-4BD8-A36C-EB566C716897}"/>
    <dgm:cxn modelId="{6D6FAA14-D4A8-47B7-9C9A-25EEFDBDF189}" type="presOf" srcId="{F92E9D56-9298-4E74-BFD6-DBDBF40DC821}" destId="{33743D8B-EE95-4377-9F09-AA96A70ABF18}" srcOrd="0" destOrd="0" presId="urn:microsoft.com/office/officeart/2005/8/layout/cycle5"/>
    <dgm:cxn modelId="{792FA81E-CF06-467C-A2A2-1E55E62896C4}" type="presOf" srcId="{FCBA9C3C-0BFE-4BE8-9F4C-D8AE949C0588}" destId="{41CFB768-261E-48C4-90E3-D6BEEA1A78B2}" srcOrd="0" destOrd="0" presId="urn:microsoft.com/office/officeart/2005/8/layout/cycle5"/>
    <dgm:cxn modelId="{E35AEF2C-F64B-4390-AD05-1CBC3FCD846D}" type="presOf" srcId="{BC01EF4F-9024-43EA-9D27-02165827774B}" destId="{97739383-0BB4-4295-B6D4-6F008F480839}" srcOrd="0" destOrd="0" presId="urn:microsoft.com/office/officeart/2005/8/layout/cycle5"/>
    <dgm:cxn modelId="{AB99925D-8636-4707-A8C3-79BAEF9FFCE6}" srcId="{F92E9D56-9298-4E74-BFD6-DBDBF40DC821}" destId="{E102FFAA-F74B-4128-B20F-BE1F5F9EDD3E}" srcOrd="2" destOrd="0" parTransId="{A22F0397-067E-40DE-BACD-70D97C64F9AB}" sibTransId="{B5ED1E74-B3F3-4F59-8ABE-39FA3E5DC34D}"/>
    <dgm:cxn modelId="{83CF4E60-BB15-4B93-AA9A-777B719886F2}" srcId="{F92E9D56-9298-4E74-BFD6-DBDBF40DC821}" destId="{C9780178-E0B3-4406-A35D-8B1AA15FE894}" srcOrd="3" destOrd="0" parTransId="{4741F8F9-1995-4CB2-87CE-BA3C4E4883A1}" sibTransId="{4B5BD310-815D-4992-828C-0900CECB19B3}"/>
    <dgm:cxn modelId="{622E3345-CB17-4FCF-BF07-8C6D7F2B4C0A}" type="presOf" srcId="{E102FFAA-F74B-4128-B20F-BE1F5F9EDD3E}" destId="{67A80654-6126-4CB8-B3B1-6A1D5EA1252A}" srcOrd="0" destOrd="0" presId="urn:microsoft.com/office/officeart/2005/8/layout/cycle5"/>
    <dgm:cxn modelId="{BC53BD52-F4A8-42DE-B8EF-2D1FA14B5EE8}" type="presOf" srcId="{C9780178-E0B3-4406-A35D-8B1AA15FE894}" destId="{9C83806F-1B84-4FE6-8672-6F12FEC15A3A}" srcOrd="0" destOrd="0" presId="urn:microsoft.com/office/officeart/2005/8/layout/cycle5"/>
    <dgm:cxn modelId="{EF0E4A73-2A8F-40D4-BCF8-83502CCFBAEF}" type="presOf" srcId="{2FEC0EDA-277F-4BD8-A36C-EB566C716897}" destId="{2F086BF7-C1C9-4FA7-B7E5-4DE6E714AD23}" srcOrd="0" destOrd="0" presId="urn:microsoft.com/office/officeart/2005/8/layout/cycle5"/>
    <dgm:cxn modelId="{6779927D-6BB9-4B4F-926D-4C7F74FE81E0}" type="presOf" srcId="{464C3ACB-32F7-4453-9B6E-8F5BC087F196}" destId="{E14B57D1-4857-4C63-84DA-4D4371DB5DC6}" srcOrd="0" destOrd="0" presId="urn:microsoft.com/office/officeart/2005/8/layout/cycle5"/>
    <dgm:cxn modelId="{03CD9D9B-1D20-4E7D-98D7-C83F1371EDEE}" srcId="{F92E9D56-9298-4E74-BFD6-DBDBF40DC821}" destId="{32C46F73-D234-4DB7-A241-C6C1579B7FE2}" srcOrd="1" destOrd="0" parTransId="{0A95EFDB-3F63-4BD1-9500-9D8D305B8718}" sibTransId="{E1766676-BE94-460D-BA17-3F0C5C0173BA}"/>
    <dgm:cxn modelId="{CDDC95CB-F2E3-4C1A-A6EC-4301207C7D4D}" type="presOf" srcId="{32C46F73-D234-4DB7-A241-C6C1579B7FE2}" destId="{53DF900C-5A21-4992-98B5-5ED0F9678214}" srcOrd="0" destOrd="0" presId="urn:microsoft.com/office/officeart/2005/8/layout/cycle5"/>
    <dgm:cxn modelId="{A3ECF6CE-419E-45F4-9B70-16BDA7474476}" type="presOf" srcId="{E1766676-BE94-460D-BA17-3F0C5C0173BA}" destId="{0966EFA1-9C53-4065-A9FC-A98DB06236CC}" srcOrd="0" destOrd="0" presId="urn:microsoft.com/office/officeart/2005/8/layout/cycle5"/>
    <dgm:cxn modelId="{88B473CF-8226-4836-991C-1A896C67C6F4}" srcId="{F92E9D56-9298-4E74-BFD6-DBDBF40DC821}" destId="{464C3ACB-32F7-4453-9B6E-8F5BC087F196}" srcOrd="4" destOrd="0" parTransId="{B346FF68-B345-40E5-91BD-5D3EBEA7A24B}" sibTransId="{FCBA9C3C-0BFE-4BE8-9F4C-D8AE949C0588}"/>
    <dgm:cxn modelId="{348688DE-905A-4C91-BCDA-3EE37B4CF3EC}" type="presOf" srcId="{B5ED1E74-B3F3-4F59-8ABE-39FA3E5DC34D}" destId="{728C90B3-7113-4F3D-BEBC-008D206D0AF1}" srcOrd="0" destOrd="0" presId="urn:microsoft.com/office/officeart/2005/8/layout/cycle5"/>
    <dgm:cxn modelId="{A0251BFD-DE9E-4385-AADF-0A92E746B215}" type="presParOf" srcId="{33743D8B-EE95-4377-9F09-AA96A70ABF18}" destId="{97739383-0BB4-4295-B6D4-6F008F480839}" srcOrd="0" destOrd="0" presId="urn:microsoft.com/office/officeart/2005/8/layout/cycle5"/>
    <dgm:cxn modelId="{6FBAB52A-CD17-4BEB-95D0-F33A2DE1BBB8}" type="presParOf" srcId="{33743D8B-EE95-4377-9F09-AA96A70ABF18}" destId="{8E4AE812-F457-4A95-B24A-8E03989E8CEE}" srcOrd="1" destOrd="0" presId="urn:microsoft.com/office/officeart/2005/8/layout/cycle5"/>
    <dgm:cxn modelId="{C547ED86-80FE-4C86-ACA3-002D1A16995C}" type="presParOf" srcId="{33743D8B-EE95-4377-9F09-AA96A70ABF18}" destId="{2F086BF7-C1C9-4FA7-B7E5-4DE6E714AD23}" srcOrd="2" destOrd="0" presId="urn:microsoft.com/office/officeart/2005/8/layout/cycle5"/>
    <dgm:cxn modelId="{B7F0176F-8927-4BD9-BD2A-130A725A48F8}" type="presParOf" srcId="{33743D8B-EE95-4377-9F09-AA96A70ABF18}" destId="{53DF900C-5A21-4992-98B5-5ED0F9678214}" srcOrd="3" destOrd="0" presId="urn:microsoft.com/office/officeart/2005/8/layout/cycle5"/>
    <dgm:cxn modelId="{11D22C8B-9432-408A-90E8-0C30B1E0E381}" type="presParOf" srcId="{33743D8B-EE95-4377-9F09-AA96A70ABF18}" destId="{876F0C0A-9842-41E1-BC73-144021809608}" srcOrd="4" destOrd="0" presId="urn:microsoft.com/office/officeart/2005/8/layout/cycle5"/>
    <dgm:cxn modelId="{11C50EC6-7C96-4EAE-B3AE-B36A05EA62CF}" type="presParOf" srcId="{33743D8B-EE95-4377-9F09-AA96A70ABF18}" destId="{0966EFA1-9C53-4065-A9FC-A98DB06236CC}" srcOrd="5" destOrd="0" presId="urn:microsoft.com/office/officeart/2005/8/layout/cycle5"/>
    <dgm:cxn modelId="{61F8A89D-D903-4B38-9CAE-98FA94E3B006}" type="presParOf" srcId="{33743D8B-EE95-4377-9F09-AA96A70ABF18}" destId="{67A80654-6126-4CB8-B3B1-6A1D5EA1252A}" srcOrd="6" destOrd="0" presId="urn:microsoft.com/office/officeart/2005/8/layout/cycle5"/>
    <dgm:cxn modelId="{CE450FCD-9240-4225-98BC-AB2946399B7D}" type="presParOf" srcId="{33743D8B-EE95-4377-9F09-AA96A70ABF18}" destId="{15A59196-D7AD-45AD-8134-D8C8FA4F7A63}" srcOrd="7" destOrd="0" presId="urn:microsoft.com/office/officeart/2005/8/layout/cycle5"/>
    <dgm:cxn modelId="{C7E63FC2-9D71-44A2-96F3-3868ACA2044E}" type="presParOf" srcId="{33743D8B-EE95-4377-9F09-AA96A70ABF18}" destId="{728C90B3-7113-4F3D-BEBC-008D206D0AF1}" srcOrd="8" destOrd="0" presId="urn:microsoft.com/office/officeart/2005/8/layout/cycle5"/>
    <dgm:cxn modelId="{54D84DDE-F57B-4AA7-9506-997DFAF65775}" type="presParOf" srcId="{33743D8B-EE95-4377-9F09-AA96A70ABF18}" destId="{9C83806F-1B84-4FE6-8672-6F12FEC15A3A}" srcOrd="9" destOrd="0" presId="urn:microsoft.com/office/officeart/2005/8/layout/cycle5"/>
    <dgm:cxn modelId="{87146D74-B414-4374-9FDA-9FACC275145A}" type="presParOf" srcId="{33743D8B-EE95-4377-9F09-AA96A70ABF18}" destId="{3CDBA28D-37B1-4DD0-8EE2-92223DE0EF67}" srcOrd="10" destOrd="0" presId="urn:microsoft.com/office/officeart/2005/8/layout/cycle5"/>
    <dgm:cxn modelId="{41D17098-EE95-4823-ADAD-DA3A9A122AA9}" type="presParOf" srcId="{33743D8B-EE95-4377-9F09-AA96A70ABF18}" destId="{7905627E-657C-47B2-A70A-463B784C73BD}" srcOrd="11" destOrd="0" presId="urn:microsoft.com/office/officeart/2005/8/layout/cycle5"/>
    <dgm:cxn modelId="{3CA1C8F9-7D6C-42A2-AF28-D0617642124E}" type="presParOf" srcId="{33743D8B-EE95-4377-9F09-AA96A70ABF18}" destId="{E14B57D1-4857-4C63-84DA-4D4371DB5DC6}" srcOrd="12" destOrd="0" presId="urn:microsoft.com/office/officeart/2005/8/layout/cycle5"/>
    <dgm:cxn modelId="{B0FD92A9-0B55-4438-8A84-FD82C6EDB262}" type="presParOf" srcId="{33743D8B-EE95-4377-9F09-AA96A70ABF18}" destId="{9BD47011-F21C-409F-8B82-62FD3B8334C1}" srcOrd="13" destOrd="0" presId="urn:microsoft.com/office/officeart/2005/8/layout/cycle5"/>
    <dgm:cxn modelId="{1F54A3E9-80E7-4BBC-96CB-4BE16F1ACDDB}" type="presParOf" srcId="{33743D8B-EE95-4377-9F09-AA96A70ABF18}" destId="{41CFB768-261E-48C4-90E3-D6BEEA1A78B2}"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766121-A35E-448F-A2A1-45D67E26FB9F}"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GB"/>
        </a:p>
      </dgm:t>
    </dgm:pt>
    <dgm:pt modelId="{024AC8F5-BC02-495E-B759-7D2AC12D77BA}">
      <dgm:prSet phldrT="[Text]"/>
      <dgm:spPr/>
      <dgm:t>
        <a:bodyPr/>
        <a:lstStyle/>
        <a:p>
          <a:r>
            <a:rPr lang="en-GB" b="1" dirty="0"/>
            <a:t>Improved Planning and Organization</a:t>
          </a:r>
          <a:endParaRPr lang="en-GB" dirty="0"/>
        </a:p>
      </dgm:t>
    </dgm:pt>
    <dgm:pt modelId="{65A979C4-4434-472E-8657-49F1DE49B8BD}" type="parTrans" cxnId="{360394FA-87C4-4E9F-A4C6-BE7B08185E3D}">
      <dgm:prSet/>
      <dgm:spPr/>
      <dgm:t>
        <a:bodyPr/>
        <a:lstStyle/>
        <a:p>
          <a:endParaRPr lang="en-GB"/>
        </a:p>
      </dgm:t>
    </dgm:pt>
    <dgm:pt modelId="{21FCC1D9-B019-4365-B8AD-E74E744D66FA}" type="sibTrans" cxnId="{360394FA-87C4-4E9F-A4C6-BE7B08185E3D}">
      <dgm:prSet/>
      <dgm:spPr/>
      <dgm:t>
        <a:bodyPr/>
        <a:lstStyle/>
        <a:p>
          <a:endParaRPr lang="en-GB"/>
        </a:p>
      </dgm:t>
    </dgm:pt>
    <dgm:pt modelId="{D4161299-2E83-4031-8F7F-3EB5471EE829}">
      <dgm:prSet phldrT="[Text]"/>
      <dgm:spPr/>
      <dgm:t>
        <a:bodyPr/>
        <a:lstStyle/>
        <a:p>
          <a:r>
            <a:rPr lang="en-GB" b="1" dirty="0"/>
            <a:t>Clear Requirements and Goals</a:t>
          </a:r>
          <a:endParaRPr lang="en-GB" dirty="0"/>
        </a:p>
      </dgm:t>
    </dgm:pt>
    <dgm:pt modelId="{25D07890-6637-427C-A5FB-AC90D713318D}" type="parTrans" cxnId="{F0DB30FC-B684-475F-835E-1DDA70D0516B}">
      <dgm:prSet/>
      <dgm:spPr/>
      <dgm:t>
        <a:bodyPr/>
        <a:lstStyle/>
        <a:p>
          <a:endParaRPr lang="en-GB"/>
        </a:p>
      </dgm:t>
    </dgm:pt>
    <dgm:pt modelId="{7B4BB3AB-4F76-43F2-A052-3230431A30D3}" type="sibTrans" cxnId="{F0DB30FC-B684-475F-835E-1DDA70D0516B}">
      <dgm:prSet/>
      <dgm:spPr/>
      <dgm:t>
        <a:bodyPr/>
        <a:lstStyle/>
        <a:p>
          <a:endParaRPr lang="en-GB"/>
        </a:p>
      </dgm:t>
    </dgm:pt>
    <dgm:pt modelId="{1BD95D7E-977F-4D8A-8A18-D8CF5C82F3C7}">
      <dgm:prSet phldrT="[Text]"/>
      <dgm:spPr/>
      <dgm:t>
        <a:bodyPr/>
        <a:lstStyle/>
        <a:p>
          <a:r>
            <a:rPr lang="en-GB" b="1" dirty="0"/>
            <a:t>Efficient Resource Management</a:t>
          </a:r>
          <a:endParaRPr lang="en-GB" dirty="0"/>
        </a:p>
      </dgm:t>
    </dgm:pt>
    <dgm:pt modelId="{5A445B50-383F-48ED-A93C-A32506478AC4}" type="parTrans" cxnId="{FE201F44-72E7-451E-95B3-532D88626B2A}">
      <dgm:prSet/>
      <dgm:spPr/>
      <dgm:t>
        <a:bodyPr/>
        <a:lstStyle/>
        <a:p>
          <a:endParaRPr lang="en-GB"/>
        </a:p>
      </dgm:t>
    </dgm:pt>
    <dgm:pt modelId="{AAA72352-5327-4C19-8FB1-AAD1E0DB920F}" type="sibTrans" cxnId="{FE201F44-72E7-451E-95B3-532D88626B2A}">
      <dgm:prSet/>
      <dgm:spPr/>
      <dgm:t>
        <a:bodyPr/>
        <a:lstStyle/>
        <a:p>
          <a:endParaRPr lang="en-GB"/>
        </a:p>
      </dgm:t>
    </dgm:pt>
    <dgm:pt modelId="{B6952960-5532-404D-A2B5-87A01919C830}">
      <dgm:prSet phldrT="[Text]"/>
      <dgm:spPr/>
      <dgm:t>
        <a:bodyPr/>
        <a:lstStyle/>
        <a:p>
          <a:r>
            <a:rPr lang="en-GB" b="1" dirty="0"/>
            <a:t>Risk Management</a:t>
          </a:r>
          <a:endParaRPr lang="en-GB" dirty="0"/>
        </a:p>
      </dgm:t>
    </dgm:pt>
    <dgm:pt modelId="{BF99ECBC-97A2-4A29-8DFB-4BC050BB569C}" type="parTrans" cxnId="{D6CC01B5-AAE0-419E-8353-67E009D0DD07}">
      <dgm:prSet/>
      <dgm:spPr/>
      <dgm:t>
        <a:bodyPr/>
        <a:lstStyle/>
        <a:p>
          <a:endParaRPr lang="en-GB"/>
        </a:p>
      </dgm:t>
    </dgm:pt>
    <dgm:pt modelId="{A24C4A33-5B32-4364-9FB0-F7453E45A3B3}" type="sibTrans" cxnId="{D6CC01B5-AAE0-419E-8353-67E009D0DD07}">
      <dgm:prSet/>
      <dgm:spPr/>
      <dgm:t>
        <a:bodyPr/>
        <a:lstStyle/>
        <a:p>
          <a:endParaRPr lang="en-GB"/>
        </a:p>
      </dgm:t>
    </dgm:pt>
    <dgm:pt modelId="{A2DD2195-FE1C-4CA7-B45E-70AF64E2DFDF}">
      <dgm:prSet phldrT="[Text]"/>
      <dgm:spPr/>
      <dgm:t>
        <a:bodyPr/>
        <a:lstStyle/>
        <a:p>
          <a:r>
            <a:rPr lang="en-GB" b="1" dirty="0"/>
            <a:t>Enhanced Communication and Collaboration</a:t>
          </a:r>
          <a:endParaRPr lang="en-GB" dirty="0"/>
        </a:p>
      </dgm:t>
    </dgm:pt>
    <dgm:pt modelId="{45DBE6C1-DEB6-44AB-BC15-717F5153DB11}" type="parTrans" cxnId="{9CB89772-3091-44D1-90DC-185B6EC5DD2F}">
      <dgm:prSet/>
      <dgm:spPr/>
      <dgm:t>
        <a:bodyPr/>
        <a:lstStyle/>
        <a:p>
          <a:endParaRPr lang="en-GB"/>
        </a:p>
      </dgm:t>
    </dgm:pt>
    <dgm:pt modelId="{62020386-6FEF-4F8A-A7D7-8E68D4118D2E}" type="sibTrans" cxnId="{9CB89772-3091-44D1-90DC-185B6EC5DD2F}">
      <dgm:prSet/>
      <dgm:spPr/>
      <dgm:t>
        <a:bodyPr/>
        <a:lstStyle/>
        <a:p>
          <a:endParaRPr lang="en-GB"/>
        </a:p>
      </dgm:t>
    </dgm:pt>
    <dgm:pt modelId="{69C2E7C6-A8EA-4A7B-8402-AD58A3432AF7}">
      <dgm:prSet/>
      <dgm:spPr/>
      <dgm:t>
        <a:bodyPr/>
        <a:lstStyle/>
        <a:p>
          <a:r>
            <a:rPr lang="en-GB" b="1" dirty="0"/>
            <a:t>Scalability and Flexibility</a:t>
          </a:r>
          <a:endParaRPr lang="en-GB" dirty="0"/>
        </a:p>
      </dgm:t>
    </dgm:pt>
    <dgm:pt modelId="{19C65032-2CC8-420D-9A7D-BA71E40E855E}" type="parTrans" cxnId="{E44DB72E-B32A-402A-9904-CBA6EFFC95B4}">
      <dgm:prSet/>
      <dgm:spPr/>
      <dgm:t>
        <a:bodyPr/>
        <a:lstStyle/>
        <a:p>
          <a:endParaRPr lang="en-GB"/>
        </a:p>
      </dgm:t>
    </dgm:pt>
    <dgm:pt modelId="{44DB9527-484D-4453-A4E9-3C6145296B65}" type="sibTrans" cxnId="{E44DB72E-B32A-402A-9904-CBA6EFFC95B4}">
      <dgm:prSet/>
      <dgm:spPr/>
      <dgm:t>
        <a:bodyPr/>
        <a:lstStyle/>
        <a:p>
          <a:endParaRPr lang="en-GB"/>
        </a:p>
      </dgm:t>
    </dgm:pt>
    <dgm:pt modelId="{08A6250D-3A73-49D5-8F28-87DC239E873C}">
      <dgm:prSet/>
      <dgm:spPr/>
      <dgm:t>
        <a:bodyPr/>
        <a:lstStyle/>
        <a:p>
          <a:r>
            <a:rPr lang="en-GB" b="1" dirty="0"/>
            <a:t>Better Quality and Reliability</a:t>
          </a:r>
          <a:endParaRPr lang="en-GB" dirty="0"/>
        </a:p>
      </dgm:t>
    </dgm:pt>
    <dgm:pt modelId="{C482F544-501F-4B56-9D1D-9BD8B43A63B0}" type="parTrans" cxnId="{DB389652-B7AF-4210-AB16-D6BA09563E8D}">
      <dgm:prSet/>
      <dgm:spPr/>
      <dgm:t>
        <a:bodyPr/>
        <a:lstStyle/>
        <a:p>
          <a:endParaRPr lang="en-GB"/>
        </a:p>
      </dgm:t>
    </dgm:pt>
    <dgm:pt modelId="{47EC088D-B0F3-494B-ACFE-F380FA3856AE}" type="sibTrans" cxnId="{DB389652-B7AF-4210-AB16-D6BA09563E8D}">
      <dgm:prSet/>
      <dgm:spPr/>
      <dgm:t>
        <a:bodyPr/>
        <a:lstStyle/>
        <a:p>
          <a:endParaRPr lang="en-GB"/>
        </a:p>
      </dgm:t>
    </dgm:pt>
    <dgm:pt modelId="{16754D61-9C0B-4000-9932-EAEA441A6159}">
      <dgm:prSet/>
      <dgm:spPr/>
      <dgm:t>
        <a:bodyPr/>
        <a:lstStyle/>
        <a:p>
          <a:r>
            <a:rPr lang="en-GB" b="1" dirty="0"/>
            <a:t>Continuous Improvement</a:t>
          </a:r>
          <a:endParaRPr lang="en-GB" dirty="0"/>
        </a:p>
      </dgm:t>
    </dgm:pt>
    <dgm:pt modelId="{6D93D22D-5A18-441B-870C-B9DA8167DC6E}" type="parTrans" cxnId="{64B72B1B-29FC-42AE-96CF-5ECC6F0DBF35}">
      <dgm:prSet/>
      <dgm:spPr/>
      <dgm:t>
        <a:bodyPr/>
        <a:lstStyle/>
        <a:p>
          <a:endParaRPr lang="en-GB"/>
        </a:p>
      </dgm:t>
    </dgm:pt>
    <dgm:pt modelId="{52546AAA-27E7-4983-9DBE-6003D54B0722}" type="sibTrans" cxnId="{64B72B1B-29FC-42AE-96CF-5ECC6F0DBF35}">
      <dgm:prSet/>
      <dgm:spPr/>
      <dgm:t>
        <a:bodyPr/>
        <a:lstStyle/>
        <a:p>
          <a:endParaRPr lang="en-GB"/>
        </a:p>
      </dgm:t>
    </dgm:pt>
    <dgm:pt modelId="{19AFF72C-96F7-495B-A3E7-AB92B6167515}" type="pres">
      <dgm:prSet presAssocID="{F1766121-A35E-448F-A2A1-45D67E26FB9F}" presName="diagram" presStyleCnt="0">
        <dgm:presLayoutVars>
          <dgm:dir/>
          <dgm:resizeHandles val="exact"/>
        </dgm:presLayoutVars>
      </dgm:prSet>
      <dgm:spPr/>
    </dgm:pt>
    <dgm:pt modelId="{53A2B270-E97A-42D9-B710-FE480C7DACC4}" type="pres">
      <dgm:prSet presAssocID="{024AC8F5-BC02-495E-B759-7D2AC12D77BA}" presName="node" presStyleLbl="node1" presStyleIdx="0" presStyleCnt="8">
        <dgm:presLayoutVars>
          <dgm:bulletEnabled val="1"/>
        </dgm:presLayoutVars>
      </dgm:prSet>
      <dgm:spPr/>
    </dgm:pt>
    <dgm:pt modelId="{666D34CD-760C-4AB1-880E-B8CBDE9CF39F}" type="pres">
      <dgm:prSet presAssocID="{21FCC1D9-B019-4365-B8AD-E74E744D66FA}" presName="sibTrans" presStyleCnt="0"/>
      <dgm:spPr/>
    </dgm:pt>
    <dgm:pt modelId="{C7D1DFBD-6EEF-45CC-80E6-C9B60E5B2F08}" type="pres">
      <dgm:prSet presAssocID="{D4161299-2E83-4031-8F7F-3EB5471EE829}" presName="node" presStyleLbl="node1" presStyleIdx="1" presStyleCnt="8">
        <dgm:presLayoutVars>
          <dgm:bulletEnabled val="1"/>
        </dgm:presLayoutVars>
      </dgm:prSet>
      <dgm:spPr/>
    </dgm:pt>
    <dgm:pt modelId="{3B855F17-6768-4912-80E5-6490AF2BF366}" type="pres">
      <dgm:prSet presAssocID="{7B4BB3AB-4F76-43F2-A052-3230431A30D3}" presName="sibTrans" presStyleCnt="0"/>
      <dgm:spPr/>
    </dgm:pt>
    <dgm:pt modelId="{9EF50852-1FD8-4775-83B2-178065AB50FE}" type="pres">
      <dgm:prSet presAssocID="{08A6250D-3A73-49D5-8F28-87DC239E873C}" presName="node" presStyleLbl="node1" presStyleIdx="2" presStyleCnt="8">
        <dgm:presLayoutVars>
          <dgm:bulletEnabled val="1"/>
        </dgm:presLayoutVars>
      </dgm:prSet>
      <dgm:spPr/>
    </dgm:pt>
    <dgm:pt modelId="{6966DB44-4F65-4D7B-BDE2-FECFDBC2B64D}" type="pres">
      <dgm:prSet presAssocID="{47EC088D-B0F3-494B-ACFE-F380FA3856AE}" presName="sibTrans" presStyleCnt="0"/>
      <dgm:spPr/>
    </dgm:pt>
    <dgm:pt modelId="{5A304494-71D2-4112-AF43-864BE155855B}" type="pres">
      <dgm:prSet presAssocID="{1BD95D7E-977F-4D8A-8A18-D8CF5C82F3C7}" presName="node" presStyleLbl="node1" presStyleIdx="3" presStyleCnt="8">
        <dgm:presLayoutVars>
          <dgm:bulletEnabled val="1"/>
        </dgm:presLayoutVars>
      </dgm:prSet>
      <dgm:spPr/>
    </dgm:pt>
    <dgm:pt modelId="{790B4AD0-6E68-4304-A95B-6E129F5152B0}" type="pres">
      <dgm:prSet presAssocID="{AAA72352-5327-4C19-8FB1-AAD1E0DB920F}" presName="sibTrans" presStyleCnt="0"/>
      <dgm:spPr/>
    </dgm:pt>
    <dgm:pt modelId="{3A3D7469-3D7E-43E0-9562-228E7CAA6DE6}" type="pres">
      <dgm:prSet presAssocID="{B6952960-5532-404D-A2B5-87A01919C830}" presName="node" presStyleLbl="node1" presStyleIdx="4" presStyleCnt="8">
        <dgm:presLayoutVars>
          <dgm:bulletEnabled val="1"/>
        </dgm:presLayoutVars>
      </dgm:prSet>
      <dgm:spPr/>
    </dgm:pt>
    <dgm:pt modelId="{AB563479-8648-4E8F-A983-865E8F3FAADD}" type="pres">
      <dgm:prSet presAssocID="{A24C4A33-5B32-4364-9FB0-F7453E45A3B3}" presName="sibTrans" presStyleCnt="0"/>
      <dgm:spPr/>
    </dgm:pt>
    <dgm:pt modelId="{68321A3C-2C4B-489C-B241-8D7FAFE9CB19}" type="pres">
      <dgm:prSet presAssocID="{A2DD2195-FE1C-4CA7-B45E-70AF64E2DFDF}" presName="node" presStyleLbl="node1" presStyleIdx="5" presStyleCnt="8">
        <dgm:presLayoutVars>
          <dgm:bulletEnabled val="1"/>
        </dgm:presLayoutVars>
      </dgm:prSet>
      <dgm:spPr/>
    </dgm:pt>
    <dgm:pt modelId="{0D0FB376-5064-499F-8F4E-06885329EE15}" type="pres">
      <dgm:prSet presAssocID="{62020386-6FEF-4F8A-A7D7-8E68D4118D2E}" presName="sibTrans" presStyleCnt="0"/>
      <dgm:spPr/>
    </dgm:pt>
    <dgm:pt modelId="{2B7DBCCA-326A-4E82-AF8A-A6B49A9FE679}" type="pres">
      <dgm:prSet presAssocID="{69C2E7C6-A8EA-4A7B-8402-AD58A3432AF7}" presName="node" presStyleLbl="node1" presStyleIdx="6" presStyleCnt="8">
        <dgm:presLayoutVars>
          <dgm:bulletEnabled val="1"/>
        </dgm:presLayoutVars>
      </dgm:prSet>
      <dgm:spPr/>
    </dgm:pt>
    <dgm:pt modelId="{5E2ACA21-198A-459C-BE93-E6764B7CB548}" type="pres">
      <dgm:prSet presAssocID="{44DB9527-484D-4453-A4E9-3C6145296B65}" presName="sibTrans" presStyleCnt="0"/>
      <dgm:spPr/>
    </dgm:pt>
    <dgm:pt modelId="{6298AF92-55B1-43AC-B2B7-8FB99A1EEED5}" type="pres">
      <dgm:prSet presAssocID="{16754D61-9C0B-4000-9932-EAEA441A6159}" presName="node" presStyleLbl="node1" presStyleIdx="7" presStyleCnt="8">
        <dgm:presLayoutVars>
          <dgm:bulletEnabled val="1"/>
        </dgm:presLayoutVars>
      </dgm:prSet>
      <dgm:spPr/>
    </dgm:pt>
  </dgm:ptLst>
  <dgm:cxnLst>
    <dgm:cxn modelId="{2C6CAB13-F757-482B-AA56-61136D54755B}" type="presOf" srcId="{F1766121-A35E-448F-A2A1-45D67E26FB9F}" destId="{19AFF72C-96F7-495B-A3E7-AB92B6167515}" srcOrd="0" destOrd="0" presId="urn:microsoft.com/office/officeart/2005/8/layout/default"/>
    <dgm:cxn modelId="{AC994417-6F05-4DBD-A98D-3C6936FCA646}" type="presOf" srcId="{A2DD2195-FE1C-4CA7-B45E-70AF64E2DFDF}" destId="{68321A3C-2C4B-489C-B241-8D7FAFE9CB19}" srcOrd="0" destOrd="0" presId="urn:microsoft.com/office/officeart/2005/8/layout/default"/>
    <dgm:cxn modelId="{64B72B1B-29FC-42AE-96CF-5ECC6F0DBF35}" srcId="{F1766121-A35E-448F-A2A1-45D67E26FB9F}" destId="{16754D61-9C0B-4000-9932-EAEA441A6159}" srcOrd="7" destOrd="0" parTransId="{6D93D22D-5A18-441B-870C-B9DA8167DC6E}" sibTransId="{52546AAA-27E7-4983-9DBE-6003D54B0722}"/>
    <dgm:cxn modelId="{EA64B11C-4E1D-410F-974F-96A535236C62}" type="presOf" srcId="{1BD95D7E-977F-4D8A-8A18-D8CF5C82F3C7}" destId="{5A304494-71D2-4112-AF43-864BE155855B}" srcOrd="0" destOrd="0" presId="urn:microsoft.com/office/officeart/2005/8/layout/default"/>
    <dgm:cxn modelId="{E44DB72E-B32A-402A-9904-CBA6EFFC95B4}" srcId="{F1766121-A35E-448F-A2A1-45D67E26FB9F}" destId="{69C2E7C6-A8EA-4A7B-8402-AD58A3432AF7}" srcOrd="6" destOrd="0" parTransId="{19C65032-2CC8-420D-9A7D-BA71E40E855E}" sibTransId="{44DB9527-484D-4453-A4E9-3C6145296B65}"/>
    <dgm:cxn modelId="{FE201F44-72E7-451E-95B3-532D88626B2A}" srcId="{F1766121-A35E-448F-A2A1-45D67E26FB9F}" destId="{1BD95D7E-977F-4D8A-8A18-D8CF5C82F3C7}" srcOrd="3" destOrd="0" parTransId="{5A445B50-383F-48ED-A93C-A32506478AC4}" sibTransId="{AAA72352-5327-4C19-8FB1-AAD1E0DB920F}"/>
    <dgm:cxn modelId="{2A2EE047-7269-4E0E-B369-2A9998CD9CB5}" type="presOf" srcId="{D4161299-2E83-4031-8F7F-3EB5471EE829}" destId="{C7D1DFBD-6EEF-45CC-80E6-C9B60E5B2F08}" srcOrd="0" destOrd="0" presId="urn:microsoft.com/office/officeart/2005/8/layout/default"/>
    <dgm:cxn modelId="{DB389652-B7AF-4210-AB16-D6BA09563E8D}" srcId="{F1766121-A35E-448F-A2A1-45D67E26FB9F}" destId="{08A6250D-3A73-49D5-8F28-87DC239E873C}" srcOrd="2" destOrd="0" parTransId="{C482F544-501F-4B56-9D1D-9BD8B43A63B0}" sibTransId="{47EC088D-B0F3-494B-ACFE-F380FA3856AE}"/>
    <dgm:cxn modelId="{9CB89772-3091-44D1-90DC-185B6EC5DD2F}" srcId="{F1766121-A35E-448F-A2A1-45D67E26FB9F}" destId="{A2DD2195-FE1C-4CA7-B45E-70AF64E2DFDF}" srcOrd="5" destOrd="0" parTransId="{45DBE6C1-DEB6-44AB-BC15-717F5153DB11}" sibTransId="{62020386-6FEF-4F8A-A7D7-8E68D4118D2E}"/>
    <dgm:cxn modelId="{8442648C-8A42-40B0-976D-2DCAC176209B}" type="presOf" srcId="{08A6250D-3A73-49D5-8F28-87DC239E873C}" destId="{9EF50852-1FD8-4775-83B2-178065AB50FE}" srcOrd="0" destOrd="0" presId="urn:microsoft.com/office/officeart/2005/8/layout/default"/>
    <dgm:cxn modelId="{DA2DE49D-D7F7-4C64-A953-72189633BDF9}" type="presOf" srcId="{B6952960-5532-404D-A2B5-87A01919C830}" destId="{3A3D7469-3D7E-43E0-9562-228E7CAA6DE6}" srcOrd="0" destOrd="0" presId="urn:microsoft.com/office/officeart/2005/8/layout/default"/>
    <dgm:cxn modelId="{D6CC01B5-AAE0-419E-8353-67E009D0DD07}" srcId="{F1766121-A35E-448F-A2A1-45D67E26FB9F}" destId="{B6952960-5532-404D-A2B5-87A01919C830}" srcOrd="4" destOrd="0" parTransId="{BF99ECBC-97A2-4A29-8DFB-4BC050BB569C}" sibTransId="{A24C4A33-5B32-4364-9FB0-F7453E45A3B3}"/>
    <dgm:cxn modelId="{B1705ED9-29A2-453F-9468-783AA4957D25}" type="presOf" srcId="{69C2E7C6-A8EA-4A7B-8402-AD58A3432AF7}" destId="{2B7DBCCA-326A-4E82-AF8A-A6B49A9FE679}" srcOrd="0" destOrd="0" presId="urn:microsoft.com/office/officeart/2005/8/layout/default"/>
    <dgm:cxn modelId="{0ED430E7-562A-478E-BC8A-2F8C6F4C73FD}" type="presOf" srcId="{16754D61-9C0B-4000-9932-EAEA441A6159}" destId="{6298AF92-55B1-43AC-B2B7-8FB99A1EEED5}" srcOrd="0" destOrd="0" presId="urn:microsoft.com/office/officeart/2005/8/layout/default"/>
    <dgm:cxn modelId="{360394FA-87C4-4E9F-A4C6-BE7B08185E3D}" srcId="{F1766121-A35E-448F-A2A1-45D67E26FB9F}" destId="{024AC8F5-BC02-495E-B759-7D2AC12D77BA}" srcOrd="0" destOrd="0" parTransId="{65A979C4-4434-472E-8657-49F1DE49B8BD}" sibTransId="{21FCC1D9-B019-4365-B8AD-E74E744D66FA}"/>
    <dgm:cxn modelId="{A8AF0DFC-ADD7-470E-B384-FD8E0E62EACE}" type="presOf" srcId="{024AC8F5-BC02-495E-B759-7D2AC12D77BA}" destId="{53A2B270-E97A-42D9-B710-FE480C7DACC4}" srcOrd="0" destOrd="0" presId="urn:microsoft.com/office/officeart/2005/8/layout/default"/>
    <dgm:cxn modelId="{F0DB30FC-B684-475F-835E-1DDA70D0516B}" srcId="{F1766121-A35E-448F-A2A1-45D67E26FB9F}" destId="{D4161299-2E83-4031-8F7F-3EB5471EE829}" srcOrd="1" destOrd="0" parTransId="{25D07890-6637-427C-A5FB-AC90D713318D}" sibTransId="{7B4BB3AB-4F76-43F2-A052-3230431A30D3}"/>
    <dgm:cxn modelId="{06D636E9-417C-4357-8EFC-8140B143FCEA}" type="presParOf" srcId="{19AFF72C-96F7-495B-A3E7-AB92B6167515}" destId="{53A2B270-E97A-42D9-B710-FE480C7DACC4}" srcOrd="0" destOrd="0" presId="urn:microsoft.com/office/officeart/2005/8/layout/default"/>
    <dgm:cxn modelId="{6AE26635-E74F-4659-9D0A-C8B6977A6FCF}" type="presParOf" srcId="{19AFF72C-96F7-495B-A3E7-AB92B6167515}" destId="{666D34CD-760C-4AB1-880E-B8CBDE9CF39F}" srcOrd="1" destOrd="0" presId="urn:microsoft.com/office/officeart/2005/8/layout/default"/>
    <dgm:cxn modelId="{14576CD3-653B-4FE0-A0D6-1BA240BA07AB}" type="presParOf" srcId="{19AFF72C-96F7-495B-A3E7-AB92B6167515}" destId="{C7D1DFBD-6EEF-45CC-80E6-C9B60E5B2F08}" srcOrd="2" destOrd="0" presId="urn:microsoft.com/office/officeart/2005/8/layout/default"/>
    <dgm:cxn modelId="{299B195D-E226-4E4E-8A6B-49DE77057732}" type="presParOf" srcId="{19AFF72C-96F7-495B-A3E7-AB92B6167515}" destId="{3B855F17-6768-4912-80E5-6490AF2BF366}" srcOrd="3" destOrd="0" presId="urn:microsoft.com/office/officeart/2005/8/layout/default"/>
    <dgm:cxn modelId="{B2F9AC8F-93D0-497B-9ECA-24296FC22BE4}" type="presParOf" srcId="{19AFF72C-96F7-495B-A3E7-AB92B6167515}" destId="{9EF50852-1FD8-4775-83B2-178065AB50FE}" srcOrd="4" destOrd="0" presId="urn:microsoft.com/office/officeart/2005/8/layout/default"/>
    <dgm:cxn modelId="{8DE24181-EA74-4E3E-A913-F3E335BAD82B}" type="presParOf" srcId="{19AFF72C-96F7-495B-A3E7-AB92B6167515}" destId="{6966DB44-4F65-4D7B-BDE2-FECFDBC2B64D}" srcOrd="5" destOrd="0" presId="urn:microsoft.com/office/officeart/2005/8/layout/default"/>
    <dgm:cxn modelId="{A3FD01C7-74DC-4F09-B041-E45989429A01}" type="presParOf" srcId="{19AFF72C-96F7-495B-A3E7-AB92B6167515}" destId="{5A304494-71D2-4112-AF43-864BE155855B}" srcOrd="6" destOrd="0" presId="urn:microsoft.com/office/officeart/2005/8/layout/default"/>
    <dgm:cxn modelId="{7239B5E8-6CB0-4F83-979A-C1EB82E84371}" type="presParOf" srcId="{19AFF72C-96F7-495B-A3E7-AB92B6167515}" destId="{790B4AD0-6E68-4304-A95B-6E129F5152B0}" srcOrd="7" destOrd="0" presId="urn:microsoft.com/office/officeart/2005/8/layout/default"/>
    <dgm:cxn modelId="{DD48327E-6D04-42C9-97FA-7742634AABD0}" type="presParOf" srcId="{19AFF72C-96F7-495B-A3E7-AB92B6167515}" destId="{3A3D7469-3D7E-43E0-9562-228E7CAA6DE6}" srcOrd="8" destOrd="0" presId="urn:microsoft.com/office/officeart/2005/8/layout/default"/>
    <dgm:cxn modelId="{F9E04645-88AA-42BD-8A48-F78CF089DBDD}" type="presParOf" srcId="{19AFF72C-96F7-495B-A3E7-AB92B6167515}" destId="{AB563479-8648-4E8F-A983-865E8F3FAADD}" srcOrd="9" destOrd="0" presId="urn:microsoft.com/office/officeart/2005/8/layout/default"/>
    <dgm:cxn modelId="{7A2F20FB-956D-4D72-898E-D62DB44C35B9}" type="presParOf" srcId="{19AFF72C-96F7-495B-A3E7-AB92B6167515}" destId="{68321A3C-2C4B-489C-B241-8D7FAFE9CB19}" srcOrd="10" destOrd="0" presId="urn:microsoft.com/office/officeart/2005/8/layout/default"/>
    <dgm:cxn modelId="{3B3335D4-B5CD-4DCE-91E2-AE60402B11E4}" type="presParOf" srcId="{19AFF72C-96F7-495B-A3E7-AB92B6167515}" destId="{0D0FB376-5064-499F-8F4E-06885329EE15}" srcOrd="11" destOrd="0" presId="urn:microsoft.com/office/officeart/2005/8/layout/default"/>
    <dgm:cxn modelId="{6608FD30-FBDE-4B7D-A903-C6ADA8EDC626}" type="presParOf" srcId="{19AFF72C-96F7-495B-A3E7-AB92B6167515}" destId="{2B7DBCCA-326A-4E82-AF8A-A6B49A9FE679}" srcOrd="12" destOrd="0" presId="urn:microsoft.com/office/officeart/2005/8/layout/default"/>
    <dgm:cxn modelId="{92D59BA6-8992-4C12-B14F-5721B4F797AA}" type="presParOf" srcId="{19AFF72C-96F7-495B-A3E7-AB92B6167515}" destId="{5E2ACA21-198A-459C-BE93-E6764B7CB548}" srcOrd="13" destOrd="0" presId="urn:microsoft.com/office/officeart/2005/8/layout/default"/>
    <dgm:cxn modelId="{04ACFFC8-4D95-4558-9C20-93B37B608B40}" type="presParOf" srcId="{19AFF72C-96F7-495B-A3E7-AB92B6167515}" destId="{6298AF92-55B1-43AC-B2B7-8FB99A1EEED5}"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FB4174-89CB-4337-95D9-37D2F81B2072}"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99880F21-D0F5-4C7B-9EF4-21331110EDF4}">
      <dgm:prSet phldrT="[Text]"/>
      <dgm:spPr/>
      <dgm:t>
        <a:bodyPr/>
        <a:lstStyle/>
        <a:p>
          <a:r>
            <a:rPr lang="en-GB" b="1" i="0" dirty="0">
              <a:solidFill>
                <a:schemeClr val="bg1"/>
              </a:solidFill>
              <a:effectLst/>
              <a:latin typeface="Segoe UI" panose="020B0502040204020203" pitchFamily="34" charset="0"/>
            </a:rPr>
            <a:t>Identifying Requirements</a:t>
          </a:r>
          <a:endParaRPr lang="en-GB" dirty="0">
            <a:solidFill>
              <a:schemeClr val="bg1"/>
            </a:solidFill>
          </a:endParaRPr>
        </a:p>
      </dgm:t>
    </dgm:pt>
    <dgm:pt modelId="{9904A009-B32C-48E4-9FAB-95E892965993}" type="parTrans" cxnId="{94F62C04-E8F7-4D3C-93D3-16A92FA4912A}">
      <dgm:prSet/>
      <dgm:spPr/>
      <dgm:t>
        <a:bodyPr/>
        <a:lstStyle/>
        <a:p>
          <a:endParaRPr lang="en-GB"/>
        </a:p>
      </dgm:t>
    </dgm:pt>
    <dgm:pt modelId="{79404834-071D-4AFE-BE77-5038677BD4DC}" type="sibTrans" cxnId="{94F62C04-E8F7-4D3C-93D3-16A92FA4912A}">
      <dgm:prSet/>
      <dgm:spPr/>
      <dgm:t>
        <a:bodyPr/>
        <a:lstStyle/>
        <a:p>
          <a:endParaRPr lang="en-GB"/>
        </a:p>
      </dgm:t>
    </dgm:pt>
    <dgm:pt modelId="{E5C5D997-71D5-4E37-9581-08325542BA5D}">
      <dgm:prSet phldrT="[Text]"/>
      <dgm:spPr/>
      <dgm:t>
        <a:bodyPr/>
        <a:lstStyle/>
        <a:p>
          <a:r>
            <a:rPr lang="en-GB" b="1" i="0" dirty="0">
              <a:solidFill>
                <a:schemeClr val="bg1"/>
              </a:solidFill>
              <a:effectLst/>
              <a:latin typeface="Segoe UI" panose="020B0502040204020203" pitchFamily="34" charset="0"/>
            </a:rPr>
            <a:t>Designing Efficient Algorithms</a:t>
          </a:r>
          <a:endParaRPr lang="en-GB" dirty="0">
            <a:solidFill>
              <a:schemeClr val="bg1"/>
            </a:solidFill>
          </a:endParaRPr>
        </a:p>
      </dgm:t>
    </dgm:pt>
    <dgm:pt modelId="{2741FB14-17E5-4525-850C-C486930A0AA8}" type="parTrans" cxnId="{56D0A835-54BC-42BA-9283-A1F5B77AA8A8}">
      <dgm:prSet/>
      <dgm:spPr/>
      <dgm:t>
        <a:bodyPr/>
        <a:lstStyle/>
        <a:p>
          <a:endParaRPr lang="en-GB"/>
        </a:p>
      </dgm:t>
    </dgm:pt>
    <dgm:pt modelId="{0372715C-C578-4278-8C05-8576004F34F3}" type="sibTrans" cxnId="{56D0A835-54BC-42BA-9283-A1F5B77AA8A8}">
      <dgm:prSet/>
      <dgm:spPr/>
      <dgm:t>
        <a:bodyPr/>
        <a:lstStyle/>
        <a:p>
          <a:endParaRPr lang="en-GB"/>
        </a:p>
      </dgm:t>
    </dgm:pt>
    <dgm:pt modelId="{AA2A8951-DDF5-40BB-BA2C-010E04C0DB9E}">
      <dgm:prSet phldrT="[Text]"/>
      <dgm:spPr/>
      <dgm:t>
        <a:bodyPr/>
        <a:lstStyle/>
        <a:p>
          <a:r>
            <a:rPr lang="en-GB" b="1" i="0" dirty="0">
              <a:solidFill>
                <a:schemeClr val="bg1"/>
              </a:solidFill>
              <a:effectLst/>
              <a:latin typeface="Segoe UI" panose="020B0502040204020203" pitchFamily="34" charset="0"/>
            </a:rPr>
            <a:t>Optimising Code</a:t>
          </a:r>
          <a:endParaRPr lang="en-GB" dirty="0">
            <a:solidFill>
              <a:schemeClr val="bg1"/>
            </a:solidFill>
          </a:endParaRPr>
        </a:p>
      </dgm:t>
    </dgm:pt>
    <dgm:pt modelId="{44730376-E07F-4E52-861D-0886D3EFA149}" type="parTrans" cxnId="{77D9C919-28AE-4426-BC14-5FFFBB55E6A9}">
      <dgm:prSet/>
      <dgm:spPr/>
      <dgm:t>
        <a:bodyPr/>
        <a:lstStyle/>
        <a:p>
          <a:endParaRPr lang="en-GB"/>
        </a:p>
      </dgm:t>
    </dgm:pt>
    <dgm:pt modelId="{3023E09D-3293-447D-A299-C41C00444725}" type="sibTrans" cxnId="{77D9C919-28AE-4426-BC14-5FFFBB55E6A9}">
      <dgm:prSet/>
      <dgm:spPr/>
      <dgm:t>
        <a:bodyPr/>
        <a:lstStyle/>
        <a:p>
          <a:endParaRPr lang="en-GB"/>
        </a:p>
      </dgm:t>
    </dgm:pt>
    <dgm:pt modelId="{B6F2048F-D0E9-4B9A-94FA-0B7B76E7F3C1}">
      <dgm:prSet phldrT="[Text]"/>
      <dgm:spPr/>
      <dgm:t>
        <a:bodyPr/>
        <a:lstStyle/>
        <a:p>
          <a:r>
            <a:rPr lang="en-GB" b="1" i="0" dirty="0">
              <a:solidFill>
                <a:schemeClr val="bg1"/>
              </a:solidFill>
              <a:effectLst/>
              <a:latin typeface="Segoe UI" panose="020B0502040204020203" pitchFamily="34" charset="0"/>
            </a:rPr>
            <a:t>Adapting to New Challenges</a:t>
          </a:r>
          <a:endParaRPr lang="en-GB" dirty="0">
            <a:solidFill>
              <a:schemeClr val="bg1"/>
            </a:solidFill>
          </a:endParaRPr>
        </a:p>
      </dgm:t>
    </dgm:pt>
    <dgm:pt modelId="{6EEE504B-F84A-4D0F-9879-C4FB7E86FFCA}" type="parTrans" cxnId="{1A8692E7-FDAB-46D5-8263-5B994274D530}">
      <dgm:prSet/>
      <dgm:spPr/>
      <dgm:t>
        <a:bodyPr/>
        <a:lstStyle/>
        <a:p>
          <a:endParaRPr lang="en-GB"/>
        </a:p>
      </dgm:t>
    </dgm:pt>
    <dgm:pt modelId="{B7DFD79D-46A5-4E4E-928C-6FFF13F3EEB2}" type="sibTrans" cxnId="{1A8692E7-FDAB-46D5-8263-5B994274D530}">
      <dgm:prSet/>
      <dgm:spPr/>
      <dgm:t>
        <a:bodyPr/>
        <a:lstStyle/>
        <a:p>
          <a:endParaRPr lang="en-GB"/>
        </a:p>
      </dgm:t>
    </dgm:pt>
    <dgm:pt modelId="{B4BD7488-C63F-4694-8ED3-FB4D7765B5DF}">
      <dgm:prSet phldrT="[Text]"/>
      <dgm:spPr/>
      <dgm:t>
        <a:bodyPr/>
        <a:lstStyle/>
        <a:p>
          <a:r>
            <a:rPr lang="en-GB" b="1" i="0" dirty="0">
              <a:solidFill>
                <a:schemeClr val="bg1"/>
              </a:solidFill>
              <a:effectLst/>
              <a:latin typeface="Segoe UI" panose="020B0502040204020203" pitchFamily="34" charset="0"/>
            </a:rPr>
            <a:t>Collaboration and Communication</a:t>
          </a:r>
          <a:endParaRPr lang="en-GB" dirty="0">
            <a:solidFill>
              <a:schemeClr val="bg1"/>
            </a:solidFill>
          </a:endParaRPr>
        </a:p>
      </dgm:t>
    </dgm:pt>
    <dgm:pt modelId="{7A2D1EEF-77B0-4121-A12E-5CD008ED034E}" type="parTrans" cxnId="{5B01E3DC-8A93-4FD8-9EB5-ECD30F26D97D}">
      <dgm:prSet/>
      <dgm:spPr/>
      <dgm:t>
        <a:bodyPr/>
        <a:lstStyle/>
        <a:p>
          <a:endParaRPr lang="en-GB"/>
        </a:p>
      </dgm:t>
    </dgm:pt>
    <dgm:pt modelId="{98B19EC1-62E7-4854-B495-D2316566F7A3}" type="sibTrans" cxnId="{5B01E3DC-8A93-4FD8-9EB5-ECD30F26D97D}">
      <dgm:prSet/>
      <dgm:spPr/>
      <dgm:t>
        <a:bodyPr/>
        <a:lstStyle/>
        <a:p>
          <a:endParaRPr lang="en-GB"/>
        </a:p>
      </dgm:t>
    </dgm:pt>
    <dgm:pt modelId="{EBE807B2-911C-4916-8D9E-CCCC44D05570}">
      <dgm:prSet/>
      <dgm:spPr/>
      <dgm:t>
        <a:bodyPr/>
        <a:lstStyle/>
        <a:p>
          <a:r>
            <a:rPr lang="en-GB" b="1" i="0" dirty="0">
              <a:solidFill>
                <a:schemeClr val="bg1"/>
              </a:solidFill>
              <a:effectLst/>
              <a:latin typeface="Segoe UI" panose="020B0502040204020203" pitchFamily="34" charset="0"/>
            </a:rPr>
            <a:t>Continuous Learning</a:t>
          </a:r>
          <a:endParaRPr lang="en-GB" dirty="0">
            <a:solidFill>
              <a:schemeClr val="bg1"/>
            </a:solidFill>
          </a:endParaRPr>
        </a:p>
      </dgm:t>
    </dgm:pt>
    <dgm:pt modelId="{14DAA6BF-5069-4422-B5C2-85387945E7B4}" type="parTrans" cxnId="{175582DC-747A-4B4C-8DFC-9417CF14034A}">
      <dgm:prSet/>
      <dgm:spPr/>
      <dgm:t>
        <a:bodyPr/>
        <a:lstStyle/>
        <a:p>
          <a:endParaRPr lang="en-GB"/>
        </a:p>
      </dgm:t>
    </dgm:pt>
    <dgm:pt modelId="{6EF6E2E4-F329-4B4B-A204-F4924C1DD557}" type="sibTrans" cxnId="{175582DC-747A-4B4C-8DFC-9417CF14034A}">
      <dgm:prSet/>
      <dgm:spPr/>
      <dgm:t>
        <a:bodyPr/>
        <a:lstStyle/>
        <a:p>
          <a:endParaRPr lang="en-GB"/>
        </a:p>
      </dgm:t>
    </dgm:pt>
    <dgm:pt modelId="{7CA58C3D-C5E7-4AA2-9810-B3CDFBBA03E4}">
      <dgm:prSet/>
      <dgm:spPr/>
      <dgm:t>
        <a:bodyPr/>
        <a:lstStyle/>
        <a:p>
          <a:r>
            <a:rPr lang="en-GB" b="1" i="0" dirty="0">
              <a:solidFill>
                <a:schemeClr val="bg1"/>
              </a:solidFill>
              <a:effectLst/>
              <a:latin typeface="Segoe UI" panose="020B0502040204020203" pitchFamily="34" charset="0"/>
            </a:rPr>
            <a:t>Debugging and Troubleshooting</a:t>
          </a:r>
          <a:endParaRPr lang="en-GB" dirty="0">
            <a:solidFill>
              <a:schemeClr val="bg1"/>
            </a:solidFill>
          </a:endParaRPr>
        </a:p>
      </dgm:t>
    </dgm:pt>
    <dgm:pt modelId="{259F4402-CE37-45D4-A888-770CB11888DF}" type="parTrans" cxnId="{EF173D94-B0D6-4CEA-8458-FB68FD6B5CA9}">
      <dgm:prSet/>
      <dgm:spPr/>
      <dgm:t>
        <a:bodyPr/>
        <a:lstStyle/>
        <a:p>
          <a:endParaRPr lang="en-GB"/>
        </a:p>
      </dgm:t>
    </dgm:pt>
    <dgm:pt modelId="{01795481-B335-4172-9ABB-22B50287B7F9}" type="sibTrans" cxnId="{EF173D94-B0D6-4CEA-8458-FB68FD6B5CA9}">
      <dgm:prSet/>
      <dgm:spPr/>
      <dgm:t>
        <a:bodyPr/>
        <a:lstStyle/>
        <a:p>
          <a:endParaRPr lang="en-GB"/>
        </a:p>
      </dgm:t>
    </dgm:pt>
    <dgm:pt modelId="{3244FDD3-EA70-47C0-8699-D2EE182DBB08}">
      <dgm:prSet/>
      <dgm:spPr/>
      <dgm:t>
        <a:bodyPr/>
        <a:lstStyle/>
        <a:p>
          <a:r>
            <a:rPr lang="en-GB" b="1" i="0" dirty="0">
              <a:solidFill>
                <a:schemeClr val="bg1"/>
              </a:solidFill>
              <a:effectLst/>
              <a:latin typeface="Segoe UI" panose="020B0502040204020203" pitchFamily="34" charset="0"/>
            </a:rPr>
            <a:t>Creativity and Innovation</a:t>
          </a:r>
          <a:endParaRPr lang="en-GB" dirty="0">
            <a:solidFill>
              <a:schemeClr val="bg1"/>
            </a:solidFill>
          </a:endParaRPr>
        </a:p>
      </dgm:t>
    </dgm:pt>
    <dgm:pt modelId="{C87B2798-676E-4FB8-8CC5-4A624234BB19}" type="parTrans" cxnId="{FD1545DE-E6B6-4894-9B51-CC734AF3F592}">
      <dgm:prSet/>
      <dgm:spPr/>
      <dgm:t>
        <a:bodyPr/>
        <a:lstStyle/>
        <a:p>
          <a:endParaRPr lang="en-GB"/>
        </a:p>
      </dgm:t>
    </dgm:pt>
    <dgm:pt modelId="{956C2704-57E9-43BA-8A46-E23E56A1EBD3}" type="sibTrans" cxnId="{FD1545DE-E6B6-4894-9B51-CC734AF3F592}">
      <dgm:prSet/>
      <dgm:spPr/>
      <dgm:t>
        <a:bodyPr/>
        <a:lstStyle/>
        <a:p>
          <a:endParaRPr lang="en-GB"/>
        </a:p>
      </dgm:t>
    </dgm:pt>
    <dgm:pt modelId="{B35010F5-1DC3-4443-B2F1-461C31BAB498}" type="pres">
      <dgm:prSet presAssocID="{77FB4174-89CB-4337-95D9-37D2F81B2072}" presName="diagram" presStyleCnt="0">
        <dgm:presLayoutVars>
          <dgm:dir/>
          <dgm:resizeHandles val="exact"/>
        </dgm:presLayoutVars>
      </dgm:prSet>
      <dgm:spPr/>
    </dgm:pt>
    <dgm:pt modelId="{9A31E112-4E21-4654-A4DD-9722AE05F238}" type="pres">
      <dgm:prSet presAssocID="{99880F21-D0F5-4C7B-9EF4-21331110EDF4}" presName="node" presStyleLbl="node1" presStyleIdx="0" presStyleCnt="8">
        <dgm:presLayoutVars>
          <dgm:bulletEnabled val="1"/>
        </dgm:presLayoutVars>
      </dgm:prSet>
      <dgm:spPr/>
    </dgm:pt>
    <dgm:pt modelId="{0531B544-2263-442C-BFB2-8ABCBD8ACF03}" type="pres">
      <dgm:prSet presAssocID="{79404834-071D-4AFE-BE77-5038677BD4DC}" presName="sibTrans" presStyleCnt="0"/>
      <dgm:spPr/>
    </dgm:pt>
    <dgm:pt modelId="{4B0A36C8-7CF8-4E30-A2EB-3CC6BBC52C80}" type="pres">
      <dgm:prSet presAssocID="{E5C5D997-71D5-4E37-9581-08325542BA5D}" presName="node" presStyleLbl="node1" presStyleIdx="1" presStyleCnt="8">
        <dgm:presLayoutVars>
          <dgm:bulletEnabled val="1"/>
        </dgm:presLayoutVars>
      </dgm:prSet>
      <dgm:spPr/>
    </dgm:pt>
    <dgm:pt modelId="{292B461C-D7BF-43D0-81E1-913404593E64}" type="pres">
      <dgm:prSet presAssocID="{0372715C-C578-4278-8C05-8576004F34F3}" presName="sibTrans" presStyleCnt="0"/>
      <dgm:spPr/>
    </dgm:pt>
    <dgm:pt modelId="{12FFC27B-385E-4D4E-A728-32F4B92A6562}" type="pres">
      <dgm:prSet presAssocID="{7CA58C3D-C5E7-4AA2-9810-B3CDFBBA03E4}" presName="node" presStyleLbl="node1" presStyleIdx="2" presStyleCnt="8">
        <dgm:presLayoutVars>
          <dgm:bulletEnabled val="1"/>
        </dgm:presLayoutVars>
      </dgm:prSet>
      <dgm:spPr/>
    </dgm:pt>
    <dgm:pt modelId="{9F9B5D10-C6BE-40D9-B472-50283F835254}" type="pres">
      <dgm:prSet presAssocID="{01795481-B335-4172-9ABB-22B50287B7F9}" presName="sibTrans" presStyleCnt="0"/>
      <dgm:spPr/>
    </dgm:pt>
    <dgm:pt modelId="{505755D4-EFE3-4E50-B5E4-17A2DFA082B0}" type="pres">
      <dgm:prSet presAssocID="{AA2A8951-DDF5-40BB-BA2C-010E04C0DB9E}" presName="node" presStyleLbl="node1" presStyleIdx="3" presStyleCnt="8">
        <dgm:presLayoutVars>
          <dgm:bulletEnabled val="1"/>
        </dgm:presLayoutVars>
      </dgm:prSet>
      <dgm:spPr/>
    </dgm:pt>
    <dgm:pt modelId="{D602B184-3FA3-4552-8EEC-8BCAF88250C7}" type="pres">
      <dgm:prSet presAssocID="{3023E09D-3293-447D-A299-C41C00444725}" presName="sibTrans" presStyleCnt="0"/>
      <dgm:spPr/>
    </dgm:pt>
    <dgm:pt modelId="{CDE74507-11B7-410C-B079-E63984DE8D52}" type="pres">
      <dgm:prSet presAssocID="{B6F2048F-D0E9-4B9A-94FA-0B7B76E7F3C1}" presName="node" presStyleLbl="node1" presStyleIdx="4" presStyleCnt="8">
        <dgm:presLayoutVars>
          <dgm:bulletEnabled val="1"/>
        </dgm:presLayoutVars>
      </dgm:prSet>
      <dgm:spPr/>
    </dgm:pt>
    <dgm:pt modelId="{CA0A49B5-E82A-4FCF-981C-3E3F15A7C488}" type="pres">
      <dgm:prSet presAssocID="{B7DFD79D-46A5-4E4E-928C-6FFF13F3EEB2}" presName="sibTrans" presStyleCnt="0"/>
      <dgm:spPr/>
    </dgm:pt>
    <dgm:pt modelId="{6938A984-A826-479B-8773-B4A48A37DD73}" type="pres">
      <dgm:prSet presAssocID="{B4BD7488-C63F-4694-8ED3-FB4D7765B5DF}" presName="node" presStyleLbl="node1" presStyleIdx="5" presStyleCnt="8">
        <dgm:presLayoutVars>
          <dgm:bulletEnabled val="1"/>
        </dgm:presLayoutVars>
      </dgm:prSet>
      <dgm:spPr/>
    </dgm:pt>
    <dgm:pt modelId="{CE67123F-FE4F-42C4-89D6-0B3172775585}" type="pres">
      <dgm:prSet presAssocID="{98B19EC1-62E7-4854-B495-D2316566F7A3}" presName="sibTrans" presStyleCnt="0"/>
      <dgm:spPr/>
    </dgm:pt>
    <dgm:pt modelId="{F6AA6B50-BBFD-4857-9939-AC0B85889D24}" type="pres">
      <dgm:prSet presAssocID="{EBE807B2-911C-4916-8D9E-CCCC44D05570}" presName="node" presStyleLbl="node1" presStyleIdx="6" presStyleCnt="8">
        <dgm:presLayoutVars>
          <dgm:bulletEnabled val="1"/>
        </dgm:presLayoutVars>
      </dgm:prSet>
      <dgm:spPr/>
    </dgm:pt>
    <dgm:pt modelId="{5A7ADC6D-9FCE-4D78-8CC8-6B0980CE71A6}" type="pres">
      <dgm:prSet presAssocID="{6EF6E2E4-F329-4B4B-A204-F4924C1DD557}" presName="sibTrans" presStyleCnt="0"/>
      <dgm:spPr/>
    </dgm:pt>
    <dgm:pt modelId="{DE7E5718-DAFC-4097-A23C-CD0A25101EA0}" type="pres">
      <dgm:prSet presAssocID="{3244FDD3-EA70-47C0-8699-D2EE182DBB08}" presName="node" presStyleLbl="node1" presStyleIdx="7" presStyleCnt="8">
        <dgm:presLayoutVars>
          <dgm:bulletEnabled val="1"/>
        </dgm:presLayoutVars>
      </dgm:prSet>
      <dgm:spPr/>
    </dgm:pt>
  </dgm:ptLst>
  <dgm:cxnLst>
    <dgm:cxn modelId="{94F62C04-E8F7-4D3C-93D3-16A92FA4912A}" srcId="{77FB4174-89CB-4337-95D9-37D2F81B2072}" destId="{99880F21-D0F5-4C7B-9EF4-21331110EDF4}" srcOrd="0" destOrd="0" parTransId="{9904A009-B32C-48E4-9FAB-95E892965993}" sibTransId="{79404834-071D-4AFE-BE77-5038677BD4DC}"/>
    <dgm:cxn modelId="{77D9C919-28AE-4426-BC14-5FFFBB55E6A9}" srcId="{77FB4174-89CB-4337-95D9-37D2F81B2072}" destId="{AA2A8951-DDF5-40BB-BA2C-010E04C0DB9E}" srcOrd="3" destOrd="0" parTransId="{44730376-E07F-4E52-861D-0886D3EFA149}" sibTransId="{3023E09D-3293-447D-A299-C41C00444725}"/>
    <dgm:cxn modelId="{7801D534-A3DD-4A31-A70B-721BBC62CF01}" type="presOf" srcId="{B4BD7488-C63F-4694-8ED3-FB4D7765B5DF}" destId="{6938A984-A826-479B-8773-B4A48A37DD73}" srcOrd="0" destOrd="0" presId="urn:microsoft.com/office/officeart/2005/8/layout/default"/>
    <dgm:cxn modelId="{56D0A835-54BC-42BA-9283-A1F5B77AA8A8}" srcId="{77FB4174-89CB-4337-95D9-37D2F81B2072}" destId="{E5C5D997-71D5-4E37-9581-08325542BA5D}" srcOrd="1" destOrd="0" parTransId="{2741FB14-17E5-4525-850C-C486930A0AA8}" sibTransId="{0372715C-C578-4278-8C05-8576004F34F3}"/>
    <dgm:cxn modelId="{E7383D64-6408-455C-8CFA-CC543D1CCF60}" type="presOf" srcId="{7CA58C3D-C5E7-4AA2-9810-B3CDFBBA03E4}" destId="{12FFC27B-385E-4D4E-A728-32F4B92A6562}" srcOrd="0" destOrd="0" presId="urn:microsoft.com/office/officeart/2005/8/layout/default"/>
    <dgm:cxn modelId="{A1842559-B843-41ED-B86A-66DE11A62452}" type="presOf" srcId="{AA2A8951-DDF5-40BB-BA2C-010E04C0DB9E}" destId="{505755D4-EFE3-4E50-B5E4-17A2DFA082B0}" srcOrd="0" destOrd="0" presId="urn:microsoft.com/office/officeart/2005/8/layout/default"/>
    <dgm:cxn modelId="{EF173D94-B0D6-4CEA-8458-FB68FD6B5CA9}" srcId="{77FB4174-89CB-4337-95D9-37D2F81B2072}" destId="{7CA58C3D-C5E7-4AA2-9810-B3CDFBBA03E4}" srcOrd="2" destOrd="0" parTransId="{259F4402-CE37-45D4-A888-770CB11888DF}" sibTransId="{01795481-B335-4172-9ABB-22B50287B7F9}"/>
    <dgm:cxn modelId="{1C2E10A6-F079-4EE5-AD17-D0C76E893DB6}" type="presOf" srcId="{77FB4174-89CB-4337-95D9-37D2F81B2072}" destId="{B35010F5-1DC3-4443-B2F1-461C31BAB498}" srcOrd="0" destOrd="0" presId="urn:microsoft.com/office/officeart/2005/8/layout/default"/>
    <dgm:cxn modelId="{FFE356BD-49A2-4171-A87A-659EFDDDC9A3}" type="presOf" srcId="{3244FDD3-EA70-47C0-8699-D2EE182DBB08}" destId="{DE7E5718-DAFC-4097-A23C-CD0A25101EA0}" srcOrd="0" destOrd="0" presId="urn:microsoft.com/office/officeart/2005/8/layout/default"/>
    <dgm:cxn modelId="{3A5FE8BD-2514-4426-9073-66771604B38A}" type="presOf" srcId="{EBE807B2-911C-4916-8D9E-CCCC44D05570}" destId="{F6AA6B50-BBFD-4857-9939-AC0B85889D24}" srcOrd="0" destOrd="0" presId="urn:microsoft.com/office/officeart/2005/8/layout/default"/>
    <dgm:cxn modelId="{175582DC-747A-4B4C-8DFC-9417CF14034A}" srcId="{77FB4174-89CB-4337-95D9-37D2F81B2072}" destId="{EBE807B2-911C-4916-8D9E-CCCC44D05570}" srcOrd="6" destOrd="0" parTransId="{14DAA6BF-5069-4422-B5C2-85387945E7B4}" sibTransId="{6EF6E2E4-F329-4B4B-A204-F4924C1DD557}"/>
    <dgm:cxn modelId="{5B01E3DC-8A93-4FD8-9EB5-ECD30F26D97D}" srcId="{77FB4174-89CB-4337-95D9-37D2F81B2072}" destId="{B4BD7488-C63F-4694-8ED3-FB4D7765B5DF}" srcOrd="5" destOrd="0" parTransId="{7A2D1EEF-77B0-4121-A12E-5CD008ED034E}" sibTransId="{98B19EC1-62E7-4854-B495-D2316566F7A3}"/>
    <dgm:cxn modelId="{FD1545DE-E6B6-4894-9B51-CC734AF3F592}" srcId="{77FB4174-89CB-4337-95D9-37D2F81B2072}" destId="{3244FDD3-EA70-47C0-8699-D2EE182DBB08}" srcOrd="7" destOrd="0" parTransId="{C87B2798-676E-4FB8-8CC5-4A624234BB19}" sibTransId="{956C2704-57E9-43BA-8A46-E23E56A1EBD3}"/>
    <dgm:cxn modelId="{868314E6-85BD-4DE7-A1C6-8507260B4EF3}" type="presOf" srcId="{99880F21-D0F5-4C7B-9EF4-21331110EDF4}" destId="{9A31E112-4E21-4654-A4DD-9722AE05F238}" srcOrd="0" destOrd="0" presId="urn:microsoft.com/office/officeart/2005/8/layout/default"/>
    <dgm:cxn modelId="{1A8692E7-FDAB-46D5-8263-5B994274D530}" srcId="{77FB4174-89CB-4337-95D9-37D2F81B2072}" destId="{B6F2048F-D0E9-4B9A-94FA-0B7B76E7F3C1}" srcOrd="4" destOrd="0" parTransId="{6EEE504B-F84A-4D0F-9879-C4FB7E86FFCA}" sibTransId="{B7DFD79D-46A5-4E4E-928C-6FFF13F3EEB2}"/>
    <dgm:cxn modelId="{B8FFF4F5-8C25-4B99-A309-1F8F9F1DF80B}" type="presOf" srcId="{E5C5D997-71D5-4E37-9581-08325542BA5D}" destId="{4B0A36C8-7CF8-4E30-A2EB-3CC6BBC52C80}" srcOrd="0" destOrd="0" presId="urn:microsoft.com/office/officeart/2005/8/layout/default"/>
    <dgm:cxn modelId="{E8238CFC-E63B-4755-9F6D-6EAB377C7F68}" type="presOf" srcId="{B6F2048F-D0E9-4B9A-94FA-0B7B76E7F3C1}" destId="{CDE74507-11B7-410C-B079-E63984DE8D52}" srcOrd="0" destOrd="0" presId="urn:microsoft.com/office/officeart/2005/8/layout/default"/>
    <dgm:cxn modelId="{287FD32E-0A98-40E8-8085-D6D536BEEB5D}" type="presParOf" srcId="{B35010F5-1DC3-4443-B2F1-461C31BAB498}" destId="{9A31E112-4E21-4654-A4DD-9722AE05F238}" srcOrd="0" destOrd="0" presId="urn:microsoft.com/office/officeart/2005/8/layout/default"/>
    <dgm:cxn modelId="{802F2C1B-B1A1-46CE-90DF-3DEECD57EDF7}" type="presParOf" srcId="{B35010F5-1DC3-4443-B2F1-461C31BAB498}" destId="{0531B544-2263-442C-BFB2-8ABCBD8ACF03}" srcOrd="1" destOrd="0" presId="urn:microsoft.com/office/officeart/2005/8/layout/default"/>
    <dgm:cxn modelId="{A10A80AF-461D-4A6C-9416-EA4A3C8B21AA}" type="presParOf" srcId="{B35010F5-1DC3-4443-B2F1-461C31BAB498}" destId="{4B0A36C8-7CF8-4E30-A2EB-3CC6BBC52C80}" srcOrd="2" destOrd="0" presId="urn:microsoft.com/office/officeart/2005/8/layout/default"/>
    <dgm:cxn modelId="{E2713823-EE33-4768-A1E3-9FB5C4F8A527}" type="presParOf" srcId="{B35010F5-1DC3-4443-B2F1-461C31BAB498}" destId="{292B461C-D7BF-43D0-81E1-913404593E64}" srcOrd="3" destOrd="0" presId="urn:microsoft.com/office/officeart/2005/8/layout/default"/>
    <dgm:cxn modelId="{7B85AC37-D809-4AB5-827C-A70F5EA70098}" type="presParOf" srcId="{B35010F5-1DC3-4443-B2F1-461C31BAB498}" destId="{12FFC27B-385E-4D4E-A728-32F4B92A6562}" srcOrd="4" destOrd="0" presId="urn:microsoft.com/office/officeart/2005/8/layout/default"/>
    <dgm:cxn modelId="{8FAB02D9-BE89-47F9-8CB0-E9FDC92492B5}" type="presParOf" srcId="{B35010F5-1DC3-4443-B2F1-461C31BAB498}" destId="{9F9B5D10-C6BE-40D9-B472-50283F835254}" srcOrd="5" destOrd="0" presId="urn:microsoft.com/office/officeart/2005/8/layout/default"/>
    <dgm:cxn modelId="{DFAC3CC6-FB43-4C5E-86F0-56040F71144A}" type="presParOf" srcId="{B35010F5-1DC3-4443-B2F1-461C31BAB498}" destId="{505755D4-EFE3-4E50-B5E4-17A2DFA082B0}" srcOrd="6" destOrd="0" presId="urn:microsoft.com/office/officeart/2005/8/layout/default"/>
    <dgm:cxn modelId="{192C8E8C-0B17-4B06-AFFF-7006F8828DD4}" type="presParOf" srcId="{B35010F5-1DC3-4443-B2F1-461C31BAB498}" destId="{D602B184-3FA3-4552-8EEC-8BCAF88250C7}" srcOrd="7" destOrd="0" presId="urn:microsoft.com/office/officeart/2005/8/layout/default"/>
    <dgm:cxn modelId="{D4E1A390-59AB-4037-B028-09C84D6B50E9}" type="presParOf" srcId="{B35010F5-1DC3-4443-B2F1-461C31BAB498}" destId="{CDE74507-11B7-410C-B079-E63984DE8D52}" srcOrd="8" destOrd="0" presId="urn:microsoft.com/office/officeart/2005/8/layout/default"/>
    <dgm:cxn modelId="{707B5F7F-FA50-4555-9544-774EC2006E82}" type="presParOf" srcId="{B35010F5-1DC3-4443-B2F1-461C31BAB498}" destId="{CA0A49B5-E82A-4FCF-981C-3E3F15A7C488}" srcOrd="9" destOrd="0" presId="urn:microsoft.com/office/officeart/2005/8/layout/default"/>
    <dgm:cxn modelId="{3374857E-E075-44AF-9654-DA62079FEF0B}" type="presParOf" srcId="{B35010F5-1DC3-4443-B2F1-461C31BAB498}" destId="{6938A984-A826-479B-8773-B4A48A37DD73}" srcOrd="10" destOrd="0" presId="urn:microsoft.com/office/officeart/2005/8/layout/default"/>
    <dgm:cxn modelId="{A5136231-1E5F-4E3F-9F6A-3F6DE0103ADF}" type="presParOf" srcId="{B35010F5-1DC3-4443-B2F1-461C31BAB498}" destId="{CE67123F-FE4F-42C4-89D6-0B3172775585}" srcOrd="11" destOrd="0" presId="urn:microsoft.com/office/officeart/2005/8/layout/default"/>
    <dgm:cxn modelId="{DB6CDA7F-13F8-4A8E-80D2-36F50DCE659D}" type="presParOf" srcId="{B35010F5-1DC3-4443-B2F1-461C31BAB498}" destId="{F6AA6B50-BBFD-4857-9939-AC0B85889D24}" srcOrd="12" destOrd="0" presId="urn:microsoft.com/office/officeart/2005/8/layout/default"/>
    <dgm:cxn modelId="{389F0B3D-22B3-468A-A019-4F25A30674B2}" type="presParOf" srcId="{B35010F5-1DC3-4443-B2F1-461C31BAB498}" destId="{5A7ADC6D-9FCE-4D78-8CC8-6B0980CE71A6}" srcOrd="13" destOrd="0" presId="urn:microsoft.com/office/officeart/2005/8/layout/default"/>
    <dgm:cxn modelId="{91C0E8E7-0782-4FCA-AD12-0341937A0245}" type="presParOf" srcId="{B35010F5-1DC3-4443-B2F1-461C31BAB498}" destId="{DE7E5718-DAFC-4097-A23C-CD0A25101EA0}"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089E7E-ED76-4CC7-BA8E-439D4F5D3DD9}"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EB846C9F-97C0-46DD-9A0D-56E3D6B52B92}">
      <dgm:prSet phldrT="[Text]"/>
      <dgm:spPr/>
      <dgm:t>
        <a:bodyPr/>
        <a:lstStyle/>
        <a:p>
          <a:r>
            <a:rPr lang="en-GB" dirty="0"/>
            <a:t>Decomposition</a:t>
          </a:r>
        </a:p>
      </dgm:t>
    </dgm:pt>
    <dgm:pt modelId="{84261C4A-7EFE-47A6-9C7B-85592905BF89}" type="parTrans" cxnId="{E67092C6-D080-4CF1-B639-823FF3AFABAB}">
      <dgm:prSet/>
      <dgm:spPr/>
      <dgm:t>
        <a:bodyPr/>
        <a:lstStyle/>
        <a:p>
          <a:endParaRPr lang="en-GB"/>
        </a:p>
      </dgm:t>
    </dgm:pt>
    <dgm:pt modelId="{039F0C33-E1E0-47E4-9144-7AA977C558A9}" type="sibTrans" cxnId="{E67092C6-D080-4CF1-B639-823FF3AFABAB}">
      <dgm:prSet/>
      <dgm:spPr/>
      <dgm:t>
        <a:bodyPr/>
        <a:lstStyle/>
        <a:p>
          <a:endParaRPr lang="en-GB"/>
        </a:p>
      </dgm:t>
    </dgm:pt>
    <dgm:pt modelId="{2155A828-2C2A-461F-B69D-2C1016369699}">
      <dgm:prSet phldrT="[Text]"/>
      <dgm:spPr/>
      <dgm:t>
        <a:bodyPr/>
        <a:lstStyle/>
        <a:p>
          <a:r>
            <a:rPr lang="en-GB" dirty="0"/>
            <a:t>Abstraction</a:t>
          </a:r>
        </a:p>
      </dgm:t>
    </dgm:pt>
    <dgm:pt modelId="{8ED61816-EEAE-4C17-9354-3185C984BE86}" type="parTrans" cxnId="{AC4A82B9-5F3F-4666-9E8E-6D826994D4E1}">
      <dgm:prSet/>
      <dgm:spPr/>
      <dgm:t>
        <a:bodyPr/>
        <a:lstStyle/>
        <a:p>
          <a:endParaRPr lang="en-GB"/>
        </a:p>
      </dgm:t>
    </dgm:pt>
    <dgm:pt modelId="{F066DE5B-EA5B-40F6-8698-4677F5CC4566}" type="sibTrans" cxnId="{AC4A82B9-5F3F-4666-9E8E-6D826994D4E1}">
      <dgm:prSet/>
      <dgm:spPr/>
      <dgm:t>
        <a:bodyPr/>
        <a:lstStyle/>
        <a:p>
          <a:endParaRPr lang="en-GB"/>
        </a:p>
      </dgm:t>
    </dgm:pt>
    <dgm:pt modelId="{F5A63F27-82C3-491A-B05D-F46666257FB9}">
      <dgm:prSet phldrT="[Text]"/>
      <dgm:spPr/>
      <dgm:t>
        <a:bodyPr/>
        <a:lstStyle/>
        <a:p>
          <a:r>
            <a:rPr lang="en-GB" dirty="0"/>
            <a:t>Algorithm Thinking</a:t>
          </a:r>
        </a:p>
      </dgm:t>
    </dgm:pt>
    <dgm:pt modelId="{EF715B6A-6382-4A07-9079-9040EA393C08}" type="parTrans" cxnId="{67F8D156-D141-4B62-A0EC-89EBE3190CF2}">
      <dgm:prSet/>
      <dgm:spPr/>
      <dgm:t>
        <a:bodyPr/>
        <a:lstStyle/>
        <a:p>
          <a:endParaRPr lang="en-GB"/>
        </a:p>
      </dgm:t>
    </dgm:pt>
    <dgm:pt modelId="{AC1734F7-7B95-4D3C-81CB-2056E9FAD9FB}" type="sibTrans" cxnId="{67F8D156-D141-4B62-A0EC-89EBE3190CF2}">
      <dgm:prSet/>
      <dgm:spPr/>
      <dgm:t>
        <a:bodyPr/>
        <a:lstStyle/>
        <a:p>
          <a:endParaRPr lang="en-GB"/>
        </a:p>
      </dgm:t>
    </dgm:pt>
    <dgm:pt modelId="{5DAC7611-4BF1-4C01-BF6A-54DA04F22A6D}" type="pres">
      <dgm:prSet presAssocID="{0E089E7E-ED76-4CC7-BA8E-439D4F5D3DD9}" presName="diagram" presStyleCnt="0">
        <dgm:presLayoutVars>
          <dgm:dir/>
          <dgm:resizeHandles val="exact"/>
        </dgm:presLayoutVars>
      </dgm:prSet>
      <dgm:spPr/>
    </dgm:pt>
    <dgm:pt modelId="{C6C20E19-D11D-46D2-9F6F-A6F6314C2AC1}" type="pres">
      <dgm:prSet presAssocID="{EB846C9F-97C0-46DD-9A0D-56E3D6B52B92}" presName="node" presStyleLbl="node1" presStyleIdx="0" presStyleCnt="3">
        <dgm:presLayoutVars>
          <dgm:bulletEnabled val="1"/>
        </dgm:presLayoutVars>
      </dgm:prSet>
      <dgm:spPr/>
    </dgm:pt>
    <dgm:pt modelId="{57025F38-C805-4658-8D02-94CB708BDAF4}" type="pres">
      <dgm:prSet presAssocID="{039F0C33-E1E0-47E4-9144-7AA977C558A9}" presName="sibTrans" presStyleCnt="0"/>
      <dgm:spPr/>
    </dgm:pt>
    <dgm:pt modelId="{0199D309-5D43-4B86-8173-B9D352F31EF2}" type="pres">
      <dgm:prSet presAssocID="{2155A828-2C2A-461F-B69D-2C1016369699}" presName="node" presStyleLbl="node1" presStyleIdx="1" presStyleCnt="3">
        <dgm:presLayoutVars>
          <dgm:bulletEnabled val="1"/>
        </dgm:presLayoutVars>
      </dgm:prSet>
      <dgm:spPr/>
    </dgm:pt>
    <dgm:pt modelId="{4A46A226-8C7D-43E6-91D5-0402B8D8757E}" type="pres">
      <dgm:prSet presAssocID="{F066DE5B-EA5B-40F6-8698-4677F5CC4566}" presName="sibTrans" presStyleCnt="0"/>
      <dgm:spPr/>
    </dgm:pt>
    <dgm:pt modelId="{4F7E3DCE-2035-4B74-9CAE-839992258778}" type="pres">
      <dgm:prSet presAssocID="{F5A63F27-82C3-491A-B05D-F46666257FB9}" presName="node" presStyleLbl="node1" presStyleIdx="2" presStyleCnt="3">
        <dgm:presLayoutVars>
          <dgm:bulletEnabled val="1"/>
        </dgm:presLayoutVars>
      </dgm:prSet>
      <dgm:spPr/>
    </dgm:pt>
  </dgm:ptLst>
  <dgm:cxnLst>
    <dgm:cxn modelId="{35426402-5745-4B98-9C2E-9D54F1F59023}" type="presOf" srcId="{2155A828-2C2A-461F-B69D-2C1016369699}" destId="{0199D309-5D43-4B86-8173-B9D352F31EF2}" srcOrd="0" destOrd="0" presId="urn:microsoft.com/office/officeart/2005/8/layout/default"/>
    <dgm:cxn modelId="{E7627738-55E4-4ED6-9507-A4E49D608611}" type="presOf" srcId="{F5A63F27-82C3-491A-B05D-F46666257FB9}" destId="{4F7E3DCE-2035-4B74-9CAE-839992258778}" srcOrd="0" destOrd="0" presId="urn:microsoft.com/office/officeart/2005/8/layout/default"/>
    <dgm:cxn modelId="{1431AF3A-5862-4C1B-8730-1686A34E5D6E}" type="presOf" srcId="{0E089E7E-ED76-4CC7-BA8E-439D4F5D3DD9}" destId="{5DAC7611-4BF1-4C01-BF6A-54DA04F22A6D}" srcOrd="0" destOrd="0" presId="urn:microsoft.com/office/officeart/2005/8/layout/default"/>
    <dgm:cxn modelId="{07752E62-AC25-439F-97D1-35B63BFAC348}" type="presOf" srcId="{EB846C9F-97C0-46DD-9A0D-56E3D6B52B92}" destId="{C6C20E19-D11D-46D2-9F6F-A6F6314C2AC1}" srcOrd="0" destOrd="0" presId="urn:microsoft.com/office/officeart/2005/8/layout/default"/>
    <dgm:cxn modelId="{67F8D156-D141-4B62-A0EC-89EBE3190CF2}" srcId="{0E089E7E-ED76-4CC7-BA8E-439D4F5D3DD9}" destId="{F5A63F27-82C3-491A-B05D-F46666257FB9}" srcOrd="2" destOrd="0" parTransId="{EF715B6A-6382-4A07-9079-9040EA393C08}" sibTransId="{AC1734F7-7B95-4D3C-81CB-2056E9FAD9FB}"/>
    <dgm:cxn modelId="{AC4A82B9-5F3F-4666-9E8E-6D826994D4E1}" srcId="{0E089E7E-ED76-4CC7-BA8E-439D4F5D3DD9}" destId="{2155A828-2C2A-461F-B69D-2C1016369699}" srcOrd="1" destOrd="0" parTransId="{8ED61816-EEAE-4C17-9354-3185C984BE86}" sibTransId="{F066DE5B-EA5B-40F6-8698-4677F5CC4566}"/>
    <dgm:cxn modelId="{E67092C6-D080-4CF1-B639-823FF3AFABAB}" srcId="{0E089E7E-ED76-4CC7-BA8E-439D4F5D3DD9}" destId="{EB846C9F-97C0-46DD-9A0D-56E3D6B52B92}" srcOrd="0" destOrd="0" parTransId="{84261C4A-7EFE-47A6-9C7B-85592905BF89}" sibTransId="{039F0C33-E1E0-47E4-9144-7AA977C558A9}"/>
    <dgm:cxn modelId="{64D1EC07-DFB7-4E0A-BD8F-F9C7DFED0F0B}" type="presParOf" srcId="{5DAC7611-4BF1-4C01-BF6A-54DA04F22A6D}" destId="{C6C20E19-D11D-46D2-9F6F-A6F6314C2AC1}" srcOrd="0" destOrd="0" presId="urn:microsoft.com/office/officeart/2005/8/layout/default"/>
    <dgm:cxn modelId="{593369A0-1D23-4CAA-8E80-68FDEB1C1E95}" type="presParOf" srcId="{5DAC7611-4BF1-4C01-BF6A-54DA04F22A6D}" destId="{57025F38-C805-4658-8D02-94CB708BDAF4}" srcOrd="1" destOrd="0" presId="urn:microsoft.com/office/officeart/2005/8/layout/default"/>
    <dgm:cxn modelId="{EF54C655-34B3-4C29-986E-DFEB9A6427EC}" type="presParOf" srcId="{5DAC7611-4BF1-4C01-BF6A-54DA04F22A6D}" destId="{0199D309-5D43-4B86-8173-B9D352F31EF2}" srcOrd="2" destOrd="0" presId="urn:microsoft.com/office/officeart/2005/8/layout/default"/>
    <dgm:cxn modelId="{02D09DFE-D26C-4EFB-8C19-A7970B89FD1D}" type="presParOf" srcId="{5DAC7611-4BF1-4C01-BF6A-54DA04F22A6D}" destId="{4A46A226-8C7D-43E6-91D5-0402B8D8757E}" srcOrd="3" destOrd="0" presId="urn:microsoft.com/office/officeart/2005/8/layout/default"/>
    <dgm:cxn modelId="{D8D735DF-29AE-4C01-A366-1C4047CC3038}" type="presParOf" srcId="{5DAC7611-4BF1-4C01-BF6A-54DA04F22A6D}" destId="{4F7E3DCE-2035-4B74-9CAE-839992258778}"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615654-12F8-4A1D-923C-CF54E6FF75D2}"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48BA29B9-9A87-4B27-8DFE-6F4DAF024389}">
      <dgm:prSet phldrT="[Text]"/>
      <dgm:spPr/>
      <dgm:t>
        <a:bodyPr/>
        <a:lstStyle/>
        <a:p>
          <a:r>
            <a:rPr lang="en-GB" dirty="0"/>
            <a:t>Simplifies Complexity</a:t>
          </a:r>
        </a:p>
      </dgm:t>
    </dgm:pt>
    <dgm:pt modelId="{99DA677D-ACA6-4BD2-A8FF-4122FCFBD9C4}" type="parTrans" cxnId="{1FCDEABB-2FD0-4A98-BED9-DBAABE96C02E}">
      <dgm:prSet/>
      <dgm:spPr/>
      <dgm:t>
        <a:bodyPr/>
        <a:lstStyle/>
        <a:p>
          <a:endParaRPr lang="en-GB"/>
        </a:p>
      </dgm:t>
    </dgm:pt>
    <dgm:pt modelId="{493128C1-32DB-4891-A663-C5713C4B72DF}" type="sibTrans" cxnId="{1FCDEABB-2FD0-4A98-BED9-DBAABE96C02E}">
      <dgm:prSet/>
      <dgm:spPr/>
      <dgm:t>
        <a:bodyPr/>
        <a:lstStyle/>
        <a:p>
          <a:endParaRPr lang="en-GB"/>
        </a:p>
      </dgm:t>
    </dgm:pt>
    <dgm:pt modelId="{FCD20CBD-9EE8-4B16-A0BB-6A34912A8B16}">
      <dgm:prSet phldrT="[Text]"/>
      <dgm:spPr/>
      <dgm:t>
        <a:bodyPr/>
        <a:lstStyle/>
        <a:p>
          <a:r>
            <a:rPr lang="en-GB" dirty="0"/>
            <a:t>Improves Understanding</a:t>
          </a:r>
        </a:p>
      </dgm:t>
    </dgm:pt>
    <dgm:pt modelId="{3DD7DD4F-33D3-410D-B81E-1B6F97E6EB1B}" type="parTrans" cxnId="{0B71850D-A888-453A-8BD3-E51B3D1C5D0F}">
      <dgm:prSet/>
      <dgm:spPr/>
      <dgm:t>
        <a:bodyPr/>
        <a:lstStyle/>
        <a:p>
          <a:endParaRPr lang="en-GB"/>
        </a:p>
      </dgm:t>
    </dgm:pt>
    <dgm:pt modelId="{3302A147-CD7F-4671-A401-F306ED01C285}" type="sibTrans" cxnId="{0B71850D-A888-453A-8BD3-E51B3D1C5D0F}">
      <dgm:prSet/>
      <dgm:spPr/>
      <dgm:t>
        <a:bodyPr/>
        <a:lstStyle/>
        <a:p>
          <a:endParaRPr lang="en-GB"/>
        </a:p>
      </dgm:t>
    </dgm:pt>
    <dgm:pt modelId="{179114A9-5253-4ACE-AAAA-00F27F452F87}">
      <dgm:prSet phldrT="[Text]"/>
      <dgm:spPr/>
      <dgm:t>
        <a:bodyPr/>
        <a:lstStyle/>
        <a:p>
          <a:r>
            <a:rPr lang="en-GB" dirty="0"/>
            <a:t>Facilitates Collaboration</a:t>
          </a:r>
        </a:p>
      </dgm:t>
    </dgm:pt>
    <dgm:pt modelId="{32EA7F7B-F10E-4A2D-910D-8233416269FB}" type="parTrans" cxnId="{03DB3542-F739-4438-983F-CEF5BC3F3BB7}">
      <dgm:prSet/>
      <dgm:spPr/>
      <dgm:t>
        <a:bodyPr/>
        <a:lstStyle/>
        <a:p>
          <a:endParaRPr lang="en-GB"/>
        </a:p>
      </dgm:t>
    </dgm:pt>
    <dgm:pt modelId="{3BF1D7EB-7CFC-41E8-881D-D60104B2010B}" type="sibTrans" cxnId="{03DB3542-F739-4438-983F-CEF5BC3F3BB7}">
      <dgm:prSet/>
      <dgm:spPr/>
      <dgm:t>
        <a:bodyPr/>
        <a:lstStyle/>
        <a:p>
          <a:endParaRPr lang="en-GB"/>
        </a:p>
      </dgm:t>
    </dgm:pt>
    <dgm:pt modelId="{07427A95-B1B1-4A83-B1D5-991324030058}">
      <dgm:prSet phldrT="[Text]"/>
      <dgm:spPr/>
      <dgm:t>
        <a:bodyPr/>
        <a:lstStyle/>
        <a:p>
          <a:r>
            <a:rPr lang="en-GB" dirty="0"/>
            <a:t>Enhances Reusability </a:t>
          </a:r>
        </a:p>
      </dgm:t>
    </dgm:pt>
    <dgm:pt modelId="{45A43567-BF1D-4E8D-8F8A-C7B76903D477}" type="parTrans" cxnId="{2361EF21-FB28-4F39-8777-AA6A895E29C1}">
      <dgm:prSet/>
      <dgm:spPr/>
      <dgm:t>
        <a:bodyPr/>
        <a:lstStyle/>
        <a:p>
          <a:endParaRPr lang="en-GB"/>
        </a:p>
      </dgm:t>
    </dgm:pt>
    <dgm:pt modelId="{E36D208B-E4EE-4D5A-98A2-66BD1D925BF4}" type="sibTrans" cxnId="{2361EF21-FB28-4F39-8777-AA6A895E29C1}">
      <dgm:prSet/>
      <dgm:spPr/>
      <dgm:t>
        <a:bodyPr/>
        <a:lstStyle/>
        <a:p>
          <a:endParaRPr lang="en-GB"/>
        </a:p>
      </dgm:t>
    </dgm:pt>
    <dgm:pt modelId="{8660BB42-6D6B-45C6-ABC0-55AAAF2C4E97}" type="pres">
      <dgm:prSet presAssocID="{B1615654-12F8-4A1D-923C-CF54E6FF75D2}" presName="diagram" presStyleCnt="0">
        <dgm:presLayoutVars>
          <dgm:dir/>
          <dgm:resizeHandles val="exact"/>
        </dgm:presLayoutVars>
      </dgm:prSet>
      <dgm:spPr/>
    </dgm:pt>
    <dgm:pt modelId="{E98CA453-12AB-4EA4-B6A2-121DD909709B}" type="pres">
      <dgm:prSet presAssocID="{48BA29B9-9A87-4B27-8DFE-6F4DAF024389}" presName="node" presStyleLbl="node1" presStyleIdx="0" presStyleCnt="4">
        <dgm:presLayoutVars>
          <dgm:bulletEnabled val="1"/>
        </dgm:presLayoutVars>
      </dgm:prSet>
      <dgm:spPr/>
    </dgm:pt>
    <dgm:pt modelId="{B4339C0A-07BC-4014-A8B0-038B95512ABC}" type="pres">
      <dgm:prSet presAssocID="{493128C1-32DB-4891-A663-C5713C4B72DF}" presName="sibTrans" presStyleCnt="0"/>
      <dgm:spPr/>
    </dgm:pt>
    <dgm:pt modelId="{82D09A80-DC5F-4E0C-B2BC-AA990FBD37F2}" type="pres">
      <dgm:prSet presAssocID="{FCD20CBD-9EE8-4B16-A0BB-6A34912A8B16}" presName="node" presStyleLbl="node1" presStyleIdx="1" presStyleCnt="4">
        <dgm:presLayoutVars>
          <dgm:bulletEnabled val="1"/>
        </dgm:presLayoutVars>
      </dgm:prSet>
      <dgm:spPr/>
    </dgm:pt>
    <dgm:pt modelId="{96220D56-AE0B-4619-BF32-F36901849372}" type="pres">
      <dgm:prSet presAssocID="{3302A147-CD7F-4671-A401-F306ED01C285}" presName="sibTrans" presStyleCnt="0"/>
      <dgm:spPr/>
    </dgm:pt>
    <dgm:pt modelId="{1C1EA8BB-7F31-4752-A2E2-416F3CF2678B}" type="pres">
      <dgm:prSet presAssocID="{179114A9-5253-4ACE-AAAA-00F27F452F87}" presName="node" presStyleLbl="node1" presStyleIdx="2" presStyleCnt="4">
        <dgm:presLayoutVars>
          <dgm:bulletEnabled val="1"/>
        </dgm:presLayoutVars>
      </dgm:prSet>
      <dgm:spPr/>
    </dgm:pt>
    <dgm:pt modelId="{36CF1173-9EA4-47B1-B9DF-33B894B5BFBE}" type="pres">
      <dgm:prSet presAssocID="{3BF1D7EB-7CFC-41E8-881D-D60104B2010B}" presName="sibTrans" presStyleCnt="0"/>
      <dgm:spPr/>
    </dgm:pt>
    <dgm:pt modelId="{46B47B1C-B9FA-4E9D-9A7E-8936E4C991B8}" type="pres">
      <dgm:prSet presAssocID="{07427A95-B1B1-4A83-B1D5-991324030058}" presName="node" presStyleLbl="node1" presStyleIdx="3" presStyleCnt="4">
        <dgm:presLayoutVars>
          <dgm:bulletEnabled val="1"/>
        </dgm:presLayoutVars>
      </dgm:prSet>
      <dgm:spPr/>
    </dgm:pt>
  </dgm:ptLst>
  <dgm:cxnLst>
    <dgm:cxn modelId="{0B71850D-A888-453A-8BD3-E51B3D1C5D0F}" srcId="{B1615654-12F8-4A1D-923C-CF54E6FF75D2}" destId="{FCD20CBD-9EE8-4B16-A0BB-6A34912A8B16}" srcOrd="1" destOrd="0" parTransId="{3DD7DD4F-33D3-410D-B81E-1B6F97E6EB1B}" sibTransId="{3302A147-CD7F-4671-A401-F306ED01C285}"/>
    <dgm:cxn modelId="{2361EF21-FB28-4F39-8777-AA6A895E29C1}" srcId="{B1615654-12F8-4A1D-923C-CF54E6FF75D2}" destId="{07427A95-B1B1-4A83-B1D5-991324030058}" srcOrd="3" destOrd="0" parTransId="{45A43567-BF1D-4E8D-8F8A-C7B76903D477}" sibTransId="{E36D208B-E4EE-4D5A-98A2-66BD1D925BF4}"/>
    <dgm:cxn modelId="{F665703C-B82E-46DD-8691-9825AD6B94AD}" type="presOf" srcId="{48BA29B9-9A87-4B27-8DFE-6F4DAF024389}" destId="{E98CA453-12AB-4EA4-B6A2-121DD909709B}" srcOrd="0" destOrd="0" presId="urn:microsoft.com/office/officeart/2005/8/layout/default"/>
    <dgm:cxn modelId="{03DB3542-F739-4438-983F-CEF5BC3F3BB7}" srcId="{B1615654-12F8-4A1D-923C-CF54E6FF75D2}" destId="{179114A9-5253-4ACE-AAAA-00F27F452F87}" srcOrd="2" destOrd="0" parTransId="{32EA7F7B-F10E-4A2D-910D-8233416269FB}" sibTransId="{3BF1D7EB-7CFC-41E8-881D-D60104B2010B}"/>
    <dgm:cxn modelId="{3853434C-604D-4AAD-979C-2801E3CB66C8}" type="presOf" srcId="{179114A9-5253-4ACE-AAAA-00F27F452F87}" destId="{1C1EA8BB-7F31-4752-A2E2-416F3CF2678B}" srcOrd="0" destOrd="0" presId="urn:microsoft.com/office/officeart/2005/8/layout/default"/>
    <dgm:cxn modelId="{9143654C-DD4C-4EF0-9AAF-FE7DD98060AD}" type="presOf" srcId="{FCD20CBD-9EE8-4B16-A0BB-6A34912A8B16}" destId="{82D09A80-DC5F-4E0C-B2BC-AA990FBD37F2}" srcOrd="0" destOrd="0" presId="urn:microsoft.com/office/officeart/2005/8/layout/default"/>
    <dgm:cxn modelId="{929AB46C-7927-4E66-B691-E76073EA71D2}" type="presOf" srcId="{07427A95-B1B1-4A83-B1D5-991324030058}" destId="{46B47B1C-B9FA-4E9D-9A7E-8936E4C991B8}" srcOrd="0" destOrd="0" presId="urn:microsoft.com/office/officeart/2005/8/layout/default"/>
    <dgm:cxn modelId="{23B637B0-0977-4DAD-B810-A815238A6DFD}" type="presOf" srcId="{B1615654-12F8-4A1D-923C-CF54E6FF75D2}" destId="{8660BB42-6D6B-45C6-ABC0-55AAAF2C4E97}" srcOrd="0" destOrd="0" presId="urn:microsoft.com/office/officeart/2005/8/layout/default"/>
    <dgm:cxn modelId="{1FCDEABB-2FD0-4A98-BED9-DBAABE96C02E}" srcId="{B1615654-12F8-4A1D-923C-CF54E6FF75D2}" destId="{48BA29B9-9A87-4B27-8DFE-6F4DAF024389}" srcOrd="0" destOrd="0" parTransId="{99DA677D-ACA6-4BD2-A8FF-4122FCFBD9C4}" sibTransId="{493128C1-32DB-4891-A663-C5713C4B72DF}"/>
    <dgm:cxn modelId="{401C83B9-317E-435E-8AC7-8E1158DD44DF}" type="presParOf" srcId="{8660BB42-6D6B-45C6-ABC0-55AAAF2C4E97}" destId="{E98CA453-12AB-4EA4-B6A2-121DD909709B}" srcOrd="0" destOrd="0" presId="urn:microsoft.com/office/officeart/2005/8/layout/default"/>
    <dgm:cxn modelId="{C1FE8420-5BC8-430A-B7AB-9DEB185DC718}" type="presParOf" srcId="{8660BB42-6D6B-45C6-ABC0-55AAAF2C4E97}" destId="{B4339C0A-07BC-4014-A8B0-038B95512ABC}" srcOrd="1" destOrd="0" presId="urn:microsoft.com/office/officeart/2005/8/layout/default"/>
    <dgm:cxn modelId="{2FD4C03E-DD65-461C-9E25-95692BF3A970}" type="presParOf" srcId="{8660BB42-6D6B-45C6-ABC0-55AAAF2C4E97}" destId="{82D09A80-DC5F-4E0C-B2BC-AA990FBD37F2}" srcOrd="2" destOrd="0" presId="urn:microsoft.com/office/officeart/2005/8/layout/default"/>
    <dgm:cxn modelId="{164DA9EE-3E19-4518-B0DD-40D502BD6836}" type="presParOf" srcId="{8660BB42-6D6B-45C6-ABC0-55AAAF2C4E97}" destId="{96220D56-AE0B-4619-BF32-F36901849372}" srcOrd="3" destOrd="0" presId="urn:microsoft.com/office/officeart/2005/8/layout/default"/>
    <dgm:cxn modelId="{F21A32A5-0E05-4ED0-BFA0-4659EC69AE73}" type="presParOf" srcId="{8660BB42-6D6B-45C6-ABC0-55AAAF2C4E97}" destId="{1C1EA8BB-7F31-4752-A2E2-416F3CF2678B}" srcOrd="4" destOrd="0" presId="urn:microsoft.com/office/officeart/2005/8/layout/default"/>
    <dgm:cxn modelId="{EA69E4D1-FC52-49FD-BB2A-72FC79310168}" type="presParOf" srcId="{8660BB42-6D6B-45C6-ABC0-55AAAF2C4E97}" destId="{36CF1173-9EA4-47B1-B9DF-33B894B5BFBE}" srcOrd="5" destOrd="0" presId="urn:microsoft.com/office/officeart/2005/8/layout/default"/>
    <dgm:cxn modelId="{E116D4D3-6BA3-4196-8FE2-FFFF1D74DBFF}" type="presParOf" srcId="{8660BB42-6D6B-45C6-ABC0-55AAAF2C4E97}" destId="{46B47B1C-B9FA-4E9D-9A7E-8936E4C991B8}"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A2058E1-186C-435F-A4E1-12691222F529}"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1F4C29E4-9FF0-4A3A-A342-533C682E3339}">
      <dgm:prSet phldrT="[Text]"/>
      <dgm:spPr/>
      <dgm:t>
        <a:bodyPr/>
        <a:lstStyle/>
        <a:p>
          <a:r>
            <a:rPr lang="en-GB" dirty="0"/>
            <a:t>Simplifies Complexity</a:t>
          </a:r>
        </a:p>
      </dgm:t>
    </dgm:pt>
    <dgm:pt modelId="{0DC2CFA1-83DC-46B3-AE4C-7467D5558296}" type="parTrans" cxnId="{C4E4121B-DE8A-48E0-A1E2-34E47EB9E80A}">
      <dgm:prSet/>
      <dgm:spPr/>
      <dgm:t>
        <a:bodyPr/>
        <a:lstStyle/>
        <a:p>
          <a:endParaRPr lang="en-GB"/>
        </a:p>
      </dgm:t>
    </dgm:pt>
    <dgm:pt modelId="{500942E0-418A-4FAE-8AF8-A0F26070890E}" type="sibTrans" cxnId="{C4E4121B-DE8A-48E0-A1E2-34E47EB9E80A}">
      <dgm:prSet/>
      <dgm:spPr/>
      <dgm:t>
        <a:bodyPr/>
        <a:lstStyle/>
        <a:p>
          <a:endParaRPr lang="en-GB"/>
        </a:p>
      </dgm:t>
    </dgm:pt>
    <dgm:pt modelId="{E51DF33B-CDC5-403E-8C8F-FC33613A3A9F}">
      <dgm:prSet phldrT="[Text]"/>
      <dgm:spPr/>
      <dgm:t>
        <a:bodyPr/>
        <a:lstStyle/>
        <a:p>
          <a:r>
            <a:rPr lang="en-GB" dirty="0"/>
            <a:t>Enhances Focus</a:t>
          </a:r>
        </a:p>
      </dgm:t>
    </dgm:pt>
    <dgm:pt modelId="{100CB154-2E62-40E9-A976-591738F424E4}" type="parTrans" cxnId="{C4323630-7273-4CD4-9A03-8B3176E968E5}">
      <dgm:prSet/>
      <dgm:spPr/>
      <dgm:t>
        <a:bodyPr/>
        <a:lstStyle/>
        <a:p>
          <a:endParaRPr lang="en-GB"/>
        </a:p>
      </dgm:t>
    </dgm:pt>
    <dgm:pt modelId="{AB99BB55-C487-4E2D-A74A-B3BD2743FD5B}" type="sibTrans" cxnId="{C4323630-7273-4CD4-9A03-8B3176E968E5}">
      <dgm:prSet/>
      <dgm:spPr/>
      <dgm:t>
        <a:bodyPr/>
        <a:lstStyle/>
        <a:p>
          <a:endParaRPr lang="en-GB"/>
        </a:p>
      </dgm:t>
    </dgm:pt>
    <dgm:pt modelId="{7CCC5CFC-A6C6-4280-BF22-1333CAE97443}">
      <dgm:prSet phldrT="[Text]"/>
      <dgm:spPr/>
      <dgm:t>
        <a:bodyPr/>
        <a:lstStyle/>
        <a:p>
          <a:r>
            <a:rPr lang="en-GB" dirty="0"/>
            <a:t>Promotes Reusability</a:t>
          </a:r>
        </a:p>
      </dgm:t>
    </dgm:pt>
    <dgm:pt modelId="{1DFCF4FA-DF34-4C7C-BB79-8D06B001E140}" type="parTrans" cxnId="{C54E9B63-69FF-45F0-8399-052522E14197}">
      <dgm:prSet/>
      <dgm:spPr/>
      <dgm:t>
        <a:bodyPr/>
        <a:lstStyle/>
        <a:p>
          <a:endParaRPr lang="en-GB"/>
        </a:p>
      </dgm:t>
    </dgm:pt>
    <dgm:pt modelId="{CCA49453-0DFC-434D-951F-46BD984C4203}" type="sibTrans" cxnId="{C54E9B63-69FF-45F0-8399-052522E14197}">
      <dgm:prSet/>
      <dgm:spPr/>
      <dgm:t>
        <a:bodyPr/>
        <a:lstStyle/>
        <a:p>
          <a:endParaRPr lang="en-GB"/>
        </a:p>
      </dgm:t>
    </dgm:pt>
    <dgm:pt modelId="{45C19529-0CC6-44EE-A1B4-DDA491108CD1}">
      <dgm:prSet phldrT="[Text]"/>
      <dgm:spPr/>
      <dgm:t>
        <a:bodyPr/>
        <a:lstStyle/>
        <a:p>
          <a:r>
            <a:rPr lang="en-GB" dirty="0"/>
            <a:t>Facilitates Communication</a:t>
          </a:r>
        </a:p>
      </dgm:t>
    </dgm:pt>
    <dgm:pt modelId="{7FAA21D1-FB2D-452F-ACB7-0C6EE648BC65}" type="parTrans" cxnId="{AA4623C8-3DA1-424E-AEE9-D03CF77B6D17}">
      <dgm:prSet/>
      <dgm:spPr/>
      <dgm:t>
        <a:bodyPr/>
        <a:lstStyle/>
        <a:p>
          <a:endParaRPr lang="en-GB"/>
        </a:p>
      </dgm:t>
    </dgm:pt>
    <dgm:pt modelId="{1DF786BC-E2B5-4DD6-AF15-5A7B89FABC2F}" type="sibTrans" cxnId="{AA4623C8-3DA1-424E-AEE9-D03CF77B6D17}">
      <dgm:prSet/>
      <dgm:spPr/>
      <dgm:t>
        <a:bodyPr/>
        <a:lstStyle/>
        <a:p>
          <a:endParaRPr lang="en-GB"/>
        </a:p>
      </dgm:t>
    </dgm:pt>
    <dgm:pt modelId="{916A7B3B-7E7C-4FA7-A494-52072546FE67}" type="pres">
      <dgm:prSet presAssocID="{8A2058E1-186C-435F-A4E1-12691222F529}" presName="diagram" presStyleCnt="0">
        <dgm:presLayoutVars>
          <dgm:dir/>
          <dgm:resizeHandles val="exact"/>
        </dgm:presLayoutVars>
      </dgm:prSet>
      <dgm:spPr/>
    </dgm:pt>
    <dgm:pt modelId="{EE190999-47BD-4E97-9EEE-5CCEE95E52BB}" type="pres">
      <dgm:prSet presAssocID="{1F4C29E4-9FF0-4A3A-A342-533C682E3339}" presName="node" presStyleLbl="node1" presStyleIdx="0" presStyleCnt="4">
        <dgm:presLayoutVars>
          <dgm:bulletEnabled val="1"/>
        </dgm:presLayoutVars>
      </dgm:prSet>
      <dgm:spPr/>
    </dgm:pt>
    <dgm:pt modelId="{ECA4DDD1-4C6C-4364-8F60-3322869ACDA6}" type="pres">
      <dgm:prSet presAssocID="{500942E0-418A-4FAE-8AF8-A0F26070890E}" presName="sibTrans" presStyleCnt="0"/>
      <dgm:spPr/>
    </dgm:pt>
    <dgm:pt modelId="{96CE5F29-FE6D-48CF-BAEB-F480943B8127}" type="pres">
      <dgm:prSet presAssocID="{E51DF33B-CDC5-403E-8C8F-FC33613A3A9F}" presName="node" presStyleLbl="node1" presStyleIdx="1" presStyleCnt="4">
        <dgm:presLayoutVars>
          <dgm:bulletEnabled val="1"/>
        </dgm:presLayoutVars>
      </dgm:prSet>
      <dgm:spPr/>
    </dgm:pt>
    <dgm:pt modelId="{83EBEF41-7370-48FF-9FB6-73180314B987}" type="pres">
      <dgm:prSet presAssocID="{AB99BB55-C487-4E2D-A74A-B3BD2743FD5B}" presName="sibTrans" presStyleCnt="0"/>
      <dgm:spPr/>
    </dgm:pt>
    <dgm:pt modelId="{BC71FA77-62AD-4199-AB61-C5DB5752455F}" type="pres">
      <dgm:prSet presAssocID="{7CCC5CFC-A6C6-4280-BF22-1333CAE97443}" presName="node" presStyleLbl="node1" presStyleIdx="2" presStyleCnt="4">
        <dgm:presLayoutVars>
          <dgm:bulletEnabled val="1"/>
        </dgm:presLayoutVars>
      </dgm:prSet>
      <dgm:spPr/>
    </dgm:pt>
    <dgm:pt modelId="{5EAB626E-8E05-4F3B-B759-1865C3711C03}" type="pres">
      <dgm:prSet presAssocID="{CCA49453-0DFC-434D-951F-46BD984C4203}" presName="sibTrans" presStyleCnt="0"/>
      <dgm:spPr/>
    </dgm:pt>
    <dgm:pt modelId="{D73D4A36-3D24-4895-8DF8-11345F97FB46}" type="pres">
      <dgm:prSet presAssocID="{45C19529-0CC6-44EE-A1B4-DDA491108CD1}" presName="node" presStyleLbl="node1" presStyleIdx="3" presStyleCnt="4">
        <dgm:presLayoutVars>
          <dgm:bulletEnabled val="1"/>
        </dgm:presLayoutVars>
      </dgm:prSet>
      <dgm:spPr/>
    </dgm:pt>
  </dgm:ptLst>
  <dgm:cxnLst>
    <dgm:cxn modelId="{E51A5403-95C9-40E4-8077-C29E8A42189F}" type="presOf" srcId="{7CCC5CFC-A6C6-4280-BF22-1333CAE97443}" destId="{BC71FA77-62AD-4199-AB61-C5DB5752455F}" srcOrd="0" destOrd="0" presId="urn:microsoft.com/office/officeart/2005/8/layout/default"/>
    <dgm:cxn modelId="{C4E4121B-DE8A-48E0-A1E2-34E47EB9E80A}" srcId="{8A2058E1-186C-435F-A4E1-12691222F529}" destId="{1F4C29E4-9FF0-4A3A-A342-533C682E3339}" srcOrd="0" destOrd="0" parTransId="{0DC2CFA1-83DC-46B3-AE4C-7467D5558296}" sibTransId="{500942E0-418A-4FAE-8AF8-A0F26070890E}"/>
    <dgm:cxn modelId="{C4323630-7273-4CD4-9A03-8B3176E968E5}" srcId="{8A2058E1-186C-435F-A4E1-12691222F529}" destId="{E51DF33B-CDC5-403E-8C8F-FC33613A3A9F}" srcOrd="1" destOrd="0" parTransId="{100CB154-2E62-40E9-A976-591738F424E4}" sibTransId="{AB99BB55-C487-4E2D-A74A-B3BD2743FD5B}"/>
    <dgm:cxn modelId="{C54E9B63-69FF-45F0-8399-052522E14197}" srcId="{8A2058E1-186C-435F-A4E1-12691222F529}" destId="{7CCC5CFC-A6C6-4280-BF22-1333CAE97443}" srcOrd="2" destOrd="0" parTransId="{1DFCF4FA-DF34-4C7C-BB79-8D06B001E140}" sibTransId="{CCA49453-0DFC-434D-951F-46BD984C4203}"/>
    <dgm:cxn modelId="{73B99985-AC04-41D7-A617-1DA2D64869AC}" type="presOf" srcId="{45C19529-0CC6-44EE-A1B4-DDA491108CD1}" destId="{D73D4A36-3D24-4895-8DF8-11345F97FB46}" srcOrd="0" destOrd="0" presId="urn:microsoft.com/office/officeart/2005/8/layout/default"/>
    <dgm:cxn modelId="{6B9630A9-9386-468B-8113-C4BB0F9C322C}" type="presOf" srcId="{8A2058E1-186C-435F-A4E1-12691222F529}" destId="{916A7B3B-7E7C-4FA7-A494-52072546FE67}" srcOrd="0" destOrd="0" presId="urn:microsoft.com/office/officeart/2005/8/layout/default"/>
    <dgm:cxn modelId="{AA4623C8-3DA1-424E-AEE9-D03CF77B6D17}" srcId="{8A2058E1-186C-435F-A4E1-12691222F529}" destId="{45C19529-0CC6-44EE-A1B4-DDA491108CD1}" srcOrd="3" destOrd="0" parTransId="{7FAA21D1-FB2D-452F-ACB7-0C6EE648BC65}" sibTransId="{1DF786BC-E2B5-4DD6-AF15-5A7B89FABC2F}"/>
    <dgm:cxn modelId="{CC46CACB-6B9A-4911-9311-76E8C0541FBC}" type="presOf" srcId="{1F4C29E4-9FF0-4A3A-A342-533C682E3339}" destId="{EE190999-47BD-4E97-9EEE-5CCEE95E52BB}" srcOrd="0" destOrd="0" presId="urn:microsoft.com/office/officeart/2005/8/layout/default"/>
    <dgm:cxn modelId="{A6ACD0DE-D2AF-42B4-8DE9-100877AE7C11}" type="presOf" srcId="{E51DF33B-CDC5-403E-8C8F-FC33613A3A9F}" destId="{96CE5F29-FE6D-48CF-BAEB-F480943B8127}" srcOrd="0" destOrd="0" presId="urn:microsoft.com/office/officeart/2005/8/layout/default"/>
    <dgm:cxn modelId="{6D243E3C-6723-49EE-A1BE-5285CEB83F7A}" type="presParOf" srcId="{916A7B3B-7E7C-4FA7-A494-52072546FE67}" destId="{EE190999-47BD-4E97-9EEE-5CCEE95E52BB}" srcOrd="0" destOrd="0" presId="urn:microsoft.com/office/officeart/2005/8/layout/default"/>
    <dgm:cxn modelId="{7BFFFF17-148D-42DE-B6F9-46D6BC4D8E3B}" type="presParOf" srcId="{916A7B3B-7E7C-4FA7-A494-52072546FE67}" destId="{ECA4DDD1-4C6C-4364-8F60-3322869ACDA6}" srcOrd="1" destOrd="0" presId="urn:microsoft.com/office/officeart/2005/8/layout/default"/>
    <dgm:cxn modelId="{127F7CA9-1BA0-4CCA-AD8F-09958C45033F}" type="presParOf" srcId="{916A7B3B-7E7C-4FA7-A494-52072546FE67}" destId="{96CE5F29-FE6D-48CF-BAEB-F480943B8127}" srcOrd="2" destOrd="0" presId="urn:microsoft.com/office/officeart/2005/8/layout/default"/>
    <dgm:cxn modelId="{828DE978-BEDF-47D8-B501-33D4351C9C17}" type="presParOf" srcId="{916A7B3B-7E7C-4FA7-A494-52072546FE67}" destId="{83EBEF41-7370-48FF-9FB6-73180314B987}" srcOrd="3" destOrd="0" presId="urn:microsoft.com/office/officeart/2005/8/layout/default"/>
    <dgm:cxn modelId="{6470AB49-D262-4BBF-BBCC-0A430C7830C5}" type="presParOf" srcId="{916A7B3B-7E7C-4FA7-A494-52072546FE67}" destId="{BC71FA77-62AD-4199-AB61-C5DB5752455F}" srcOrd="4" destOrd="0" presId="urn:microsoft.com/office/officeart/2005/8/layout/default"/>
    <dgm:cxn modelId="{E08AA6F1-D0D0-4159-BB1A-B61E4EA43782}" type="presParOf" srcId="{916A7B3B-7E7C-4FA7-A494-52072546FE67}" destId="{5EAB626E-8E05-4F3B-B759-1865C3711C03}" srcOrd="5" destOrd="0" presId="urn:microsoft.com/office/officeart/2005/8/layout/default"/>
    <dgm:cxn modelId="{74C8CB79-52F9-490A-AF04-2499B512C7B9}" type="presParOf" srcId="{916A7B3B-7E7C-4FA7-A494-52072546FE67}" destId="{D73D4A36-3D24-4895-8DF8-11345F97FB46}"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7C1AAC9-E3F8-4394-AA6A-F86498F17C60}"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426FEBC7-2C93-46FA-BEA5-4453550C7C17}">
      <dgm:prSet phldrT="[Text]"/>
      <dgm:spPr/>
      <dgm:t>
        <a:bodyPr/>
        <a:lstStyle/>
        <a:p>
          <a:r>
            <a:rPr lang="en-GB" b="1" i="0" dirty="0">
              <a:solidFill>
                <a:schemeClr val="bg1"/>
              </a:solidFill>
              <a:effectLst/>
              <a:latin typeface="Segoe UI" panose="020B0502040204020203" pitchFamily="34" charset="0"/>
            </a:rPr>
            <a:t>Problem Definition</a:t>
          </a:r>
          <a:endParaRPr lang="en-GB" dirty="0">
            <a:solidFill>
              <a:schemeClr val="bg1"/>
            </a:solidFill>
          </a:endParaRPr>
        </a:p>
      </dgm:t>
    </dgm:pt>
    <dgm:pt modelId="{A63ED203-2499-472F-926F-EB467154206B}" type="parTrans" cxnId="{6BF755E0-AAFE-418D-BF22-6B068E23FA4B}">
      <dgm:prSet/>
      <dgm:spPr/>
      <dgm:t>
        <a:bodyPr/>
        <a:lstStyle/>
        <a:p>
          <a:endParaRPr lang="en-GB"/>
        </a:p>
      </dgm:t>
    </dgm:pt>
    <dgm:pt modelId="{27765746-A60E-4D1D-9271-86668D7E065E}" type="sibTrans" cxnId="{6BF755E0-AAFE-418D-BF22-6B068E23FA4B}">
      <dgm:prSet/>
      <dgm:spPr/>
      <dgm:t>
        <a:bodyPr/>
        <a:lstStyle/>
        <a:p>
          <a:endParaRPr lang="en-GB"/>
        </a:p>
      </dgm:t>
    </dgm:pt>
    <dgm:pt modelId="{99BD71FC-9E3C-4FC0-8900-9A9AAD82419F}">
      <dgm:prSet phldrT="[Text]"/>
      <dgm:spPr/>
      <dgm:t>
        <a:bodyPr/>
        <a:lstStyle/>
        <a:p>
          <a:r>
            <a:rPr lang="en-GB" b="1" i="0" dirty="0">
              <a:solidFill>
                <a:schemeClr val="bg1"/>
              </a:solidFill>
              <a:effectLst/>
              <a:latin typeface="Segoe UI" panose="020B0502040204020203" pitchFamily="34" charset="0"/>
            </a:rPr>
            <a:t>Decomposition</a:t>
          </a:r>
          <a:endParaRPr lang="en-GB" dirty="0">
            <a:solidFill>
              <a:schemeClr val="bg1"/>
            </a:solidFill>
          </a:endParaRPr>
        </a:p>
      </dgm:t>
    </dgm:pt>
    <dgm:pt modelId="{78FB63D8-DE32-4FF0-9124-B4EC71A8DB2A}" type="parTrans" cxnId="{91448AA5-0DA5-4DBC-BD33-121F3D2C1566}">
      <dgm:prSet/>
      <dgm:spPr/>
      <dgm:t>
        <a:bodyPr/>
        <a:lstStyle/>
        <a:p>
          <a:endParaRPr lang="en-GB"/>
        </a:p>
      </dgm:t>
    </dgm:pt>
    <dgm:pt modelId="{B69976F9-2048-4897-AAF7-12FAEB4280E8}" type="sibTrans" cxnId="{91448AA5-0DA5-4DBC-BD33-121F3D2C1566}">
      <dgm:prSet/>
      <dgm:spPr/>
      <dgm:t>
        <a:bodyPr/>
        <a:lstStyle/>
        <a:p>
          <a:endParaRPr lang="en-GB"/>
        </a:p>
      </dgm:t>
    </dgm:pt>
    <dgm:pt modelId="{A3312E56-1BB8-4164-9D30-B9B64278EA03}">
      <dgm:prSet phldrT="[Text]"/>
      <dgm:spPr/>
      <dgm:t>
        <a:bodyPr/>
        <a:lstStyle/>
        <a:p>
          <a:r>
            <a:rPr lang="en-GB" b="1" i="0" dirty="0">
              <a:solidFill>
                <a:schemeClr val="bg1"/>
              </a:solidFill>
              <a:effectLst/>
              <a:latin typeface="Segoe UI" panose="020B0502040204020203" pitchFamily="34" charset="0"/>
            </a:rPr>
            <a:t>Pattern Recognition</a:t>
          </a:r>
          <a:endParaRPr lang="en-GB" dirty="0">
            <a:solidFill>
              <a:schemeClr val="bg1"/>
            </a:solidFill>
          </a:endParaRPr>
        </a:p>
      </dgm:t>
    </dgm:pt>
    <dgm:pt modelId="{B69F5DFA-A4E3-45E0-9746-E96C7D6A1063}" type="parTrans" cxnId="{7CA9A5F7-A3B4-4374-97FC-A9BECE782910}">
      <dgm:prSet/>
      <dgm:spPr/>
      <dgm:t>
        <a:bodyPr/>
        <a:lstStyle/>
        <a:p>
          <a:endParaRPr lang="en-GB"/>
        </a:p>
      </dgm:t>
    </dgm:pt>
    <dgm:pt modelId="{9FFAB25C-B415-4F27-8EFD-959179F3CE18}" type="sibTrans" cxnId="{7CA9A5F7-A3B4-4374-97FC-A9BECE782910}">
      <dgm:prSet/>
      <dgm:spPr/>
      <dgm:t>
        <a:bodyPr/>
        <a:lstStyle/>
        <a:p>
          <a:endParaRPr lang="en-GB"/>
        </a:p>
      </dgm:t>
    </dgm:pt>
    <dgm:pt modelId="{ABE6181C-9796-4C49-B550-0681EFE9BA2C}">
      <dgm:prSet phldrT="[Text]"/>
      <dgm:spPr/>
      <dgm:t>
        <a:bodyPr/>
        <a:lstStyle/>
        <a:p>
          <a:r>
            <a:rPr lang="en-GB" b="1" i="0" dirty="0">
              <a:solidFill>
                <a:schemeClr val="bg1"/>
              </a:solidFill>
              <a:effectLst/>
              <a:latin typeface="Segoe UI" panose="020B0502040204020203" pitchFamily="34" charset="0"/>
            </a:rPr>
            <a:t>Abstraction</a:t>
          </a:r>
          <a:endParaRPr lang="en-GB" dirty="0">
            <a:solidFill>
              <a:schemeClr val="bg1"/>
            </a:solidFill>
          </a:endParaRPr>
        </a:p>
      </dgm:t>
    </dgm:pt>
    <dgm:pt modelId="{F2D7E3A6-FD49-486C-97C1-6DAF2A23E6E7}" type="parTrans" cxnId="{6BAE0198-0C7C-4088-8A33-6CF5D6D8EFD7}">
      <dgm:prSet/>
      <dgm:spPr/>
      <dgm:t>
        <a:bodyPr/>
        <a:lstStyle/>
        <a:p>
          <a:endParaRPr lang="en-GB"/>
        </a:p>
      </dgm:t>
    </dgm:pt>
    <dgm:pt modelId="{E9A96596-7DED-4DC9-AFF9-FD181CBBE216}" type="sibTrans" cxnId="{6BAE0198-0C7C-4088-8A33-6CF5D6D8EFD7}">
      <dgm:prSet/>
      <dgm:spPr/>
      <dgm:t>
        <a:bodyPr/>
        <a:lstStyle/>
        <a:p>
          <a:endParaRPr lang="en-GB"/>
        </a:p>
      </dgm:t>
    </dgm:pt>
    <dgm:pt modelId="{5E686BD7-1D2F-472A-9C85-250BB3AD2A13}">
      <dgm:prSet phldrT="[Text]"/>
      <dgm:spPr/>
      <dgm:t>
        <a:bodyPr/>
        <a:lstStyle/>
        <a:p>
          <a:r>
            <a:rPr lang="en-GB" b="1" i="0" dirty="0">
              <a:solidFill>
                <a:schemeClr val="bg1"/>
              </a:solidFill>
              <a:effectLst/>
              <a:latin typeface="Segoe UI" panose="020B0502040204020203" pitchFamily="34" charset="0"/>
            </a:rPr>
            <a:t>Algorithm Design</a:t>
          </a:r>
          <a:endParaRPr lang="en-GB" dirty="0">
            <a:solidFill>
              <a:schemeClr val="bg1"/>
            </a:solidFill>
          </a:endParaRPr>
        </a:p>
      </dgm:t>
    </dgm:pt>
    <dgm:pt modelId="{891E4204-60AD-41D0-924D-4E1A0F1FA158}" type="parTrans" cxnId="{58F25183-A351-45C0-81A5-6F17419E3AF4}">
      <dgm:prSet/>
      <dgm:spPr/>
      <dgm:t>
        <a:bodyPr/>
        <a:lstStyle/>
        <a:p>
          <a:endParaRPr lang="en-GB"/>
        </a:p>
      </dgm:t>
    </dgm:pt>
    <dgm:pt modelId="{F6CEA0C1-F348-4FF0-A40B-9F744E7822AF}" type="sibTrans" cxnId="{58F25183-A351-45C0-81A5-6F17419E3AF4}">
      <dgm:prSet/>
      <dgm:spPr/>
      <dgm:t>
        <a:bodyPr/>
        <a:lstStyle/>
        <a:p>
          <a:endParaRPr lang="en-GB"/>
        </a:p>
      </dgm:t>
    </dgm:pt>
    <dgm:pt modelId="{CC3082D3-59CF-4528-ADD7-C4E61F53434D}" type="pres">
      <dgm:prSet presAssocID="{E7C1AAC9-E3F8-4394-AA6A-F86498F17C60}" presName="diagram" presStyleCnt="0">
        <dgm:presLayoutVars>
          <dgm:dir/>
          <dgm:resizeHandles val="exact"/>
        </dgm:presLayoutVars>
      </dgm:prSet>
      <dgm:spPr/>
    </dgm:pt>
    <dgm:pt modelId="{053FE615-2999-42A9-BF2F-1FF126A8C4CF}" type="pres">
      <dgm:prSet presAssocID="{426FEBC7-2C93-46FA-BEA5-4453550C7C17}" presName="node" presStyleLbl="node1" presStyleIdx="0" presStyleCnt="5">
        <dgm:presLayoutVars>
          <dgm:bulletEnabled val="1"/>
        </dgm:presLayoutVars>
      </dgm:prSet>
      <dgm:spPr/>
    </dgm:pt>
    <dgm:pt modelId="{719E5C59-8B6F-4EE4-834D-4571DFBA346C}" type="pres">
      <dgm:prSet presAssocID="{27765746-A60E-4D1D-9271-86668D7E065E}" presName="sibTrans" presStyleCnt="0"/>
      <dgm:spPr/>
    </dgm:pt>
    <dgm:pt modelId="{45CF4E87-5F38-4EEA-A4E1-B7B82407EFD2}" type="pres">
      <dgm:prSet presAssocID="{99BD71FC-9E3C-4FC0-8900-9A9AAD82419F}" presName="node" presStyleLbl="node1" presStyleIdx="1" presStyleCnt="5">
        <dgm:presLayoutVars>
          <dgm:bulletEnabled val="1"/>
        </dgm:presLayoutVars>
      </dgm:prSet>
      <dgm:spPr/>
    </dgm:pt>
    <dgm:pt modelId="{87B1C227-E74B-47DC-8A55-F8D8FAE1D871}" type="pres">
      <dgm:prSet presAssocID="{B69976F9-2048-4897-AAF7-12FAEB4280E8}" presName="sibTrans" presStyleCnt="0"/>
      <dgm:spPr/>
    </dgm:pt>
    <dgm:pt modelId="{414D17C6-C9EB-4DF8-9A0E-05E4E81B86E0}" type="pres">
      <dgm:prSet presAssocID="{A3312E56-1BB8-4164-9D30-B9B64278EA03}" presName="node" presStyleLbl="node1" presStyleIdx="2" presStyleCnt="5">
        <dgm:presLayoutVars>
          <dgm:bulletEnabled val="1"/>
        </dgm:presLayoutVars>
      </dgm:prSet>
      <dgm:spPr/>
    </dgm:pt>
    <dgm:pt modelId="{4E248EE4-8154-4710-8771-BEFDB97C5F5F}" type="pres">
      <dgm:prSet presAssocID="{9FFAB25C-B415-4F27-8EFD-959179F3CE18}" presName="sibTrans" presStyleCnt="0"/>
      <dgm:spPr/>
    </dgm:pt>
    <dgm:pt modelId="{414483FC-EDE1-4716-BAD3-F024BEA3F2EC}" type="pres">
      <dgm:prSet presAssocID="{ABE6181C-9796-4C49-B550-0681EFE9BA2C}" presName="node" presStyleLbl="node1" presStyleIdx="3" presStyleCnt="5">
        <dgm:presLayoutVars>
          <dgm:bulletEnabled val="1"/>
        </dgm:presLayoutVars>
      </dgm:prSet>
      <dgm:spPr/>
    </dgm:pt>
    <dgm:pt modelId="{5B2FB9F3-F7FB-47EA-AA46-E39EEFA16877}" type="pres">
      <dgm:prSet presAssocID="{E9A96596-7DED-4DC9-AFF9-FD181CBBE216}" presName="sibTrans" presStyleCnt="0"/>
      <dgm:spPr/>
    </dgm:pt>
    <dgm:pt modelId="{3628C037-15FF-4D6D-B200-6895C27ACE51}" type="pres">
      <dgm:prSet presAssocID="{5E686BD7-1D2F-472A-9C85-250BB3AD2A13}" presName="node" presStyleLbl="node1" presStyleIdx="4" presStyleCnt="5">
        <dgm:presLayoutVars>
          <dgm:bulletEnabled val="1"/>
        </dgm:presLayoutVars>
      </dgm:prSet>
      <dgm:spPr/>
    </dgm:pt>
  </dgm:ptLst>
  <dgm:cxnLst>
    <dgm:cxn modelId="{D59EEB0C-6144-4E0B-A8E5-ACAFC5E11844}" type="presOf" srcId="{426FEBC7-2C93-46FA-BEA5-4453550C7C17}" destId="{053FE615-2999-42A9-BF2F-1FF126A8C4CF}" srcOrd="0" destOrd="0" presId="urn:microsoft.com/office/officeart/2005/8/layout/default"/>
    <dgm:cxn modelId="{AB50D219-A60C-4657-BF60-9EF357FF710B}" type="presOf" srcId="{E7C1AAC9-E3F8-4394-AA6A-F86498F17C60}" destId="{CC3082D3-59CF-4528-ADD7-C4E61F53434D}" srcOrd="0" destOrd="0" presId="urn:microsoft.com/office/officeart/2005/8/layout/default"/>
    <dgm:cxn modelId="{D4EB2D57-FE2A-407D-A75F-69E92F509F53}" type="presOf" srcId="{A3312E56-1BB8-4164-9D30-B9B64278EA03}" destId="{414D17C6-C9EB-4DF8-9A0E-05E4E81B86E0}" srcOrd="0" destOrd="0" presId="urn:microsoft.com/office/officeart/2005/8/layout/default"/>
    <dgm:cxn modelId="{58F25183-A351-45C0-81A5-6F17419E3AF4}" srcId="{E7C1AAC9-E3F8-4394-AA6A-F86498F17C60}" destId="{5E686BD7-1D2F-472A-9C85-250BB3AD2A13}" srcOrd="4" destOrd="0" parTransId="{891E4204-60AD-41D0-924D-4E1A0F1FA158}" sibTransId="{F6CEA0C1-F348-4FF0-A40B-9F744E7822AF}"/>
    <dgm:cxn modelId="{6BAE0198-0C7C-4088-8A33-6CF5D6D8EFD7}" srcId="{E7C1AAC9-E3F8-4394-AA6A-F86498F17C60}" destId="{ABE6181C-9796-4C49-B550-0681EFE9BA2C}" srcOrd="3" destOrd="0" parTransId="{F2D7E3A6-FD49-486C-97C1-6DAF2A23E6E7}" sibTransId="{E9A96596-7DED-4DC9-AFF9-FD181CBBE216}"/>
    <dgm:cxn modelId="{91448AA5-0DA5-4DBC-BD33-121F3D2C1566}" srcId="{E7C1AAC9-E3F8-4394-AA6A-F86498F17C60}" destId="{99BD71FC-9E3C-4FC0-8900-9A9AAD82419F}" srcOrd="1" destOrd="0" parTransId="{78FB63D8-DE32-4FF0-9124-B4EC71A8DB2A}" sibTransId="{B69976F9-2048-4897-AAF7-12FAEB4280E8}"/>
    <dgm:cxn modelId="{D20D17B0-0C2F-4B81-8190-43924DD9BB61}" type="presOf" srcId="{99BD71FC-9E3C-4FC0-8900-9A9AAD82419F}" destId="{45CF4E87-5F38-4EEA-A4E1-B7B82407EFD2}" srcOrd="0" destOrd="0" presId="urn:microsoft.com/office/officeart/2005/8/layout/default"/>
    <dgm:cxn modelId="{6BF755E0-AAFE-418D-BF22-6B068E23FA4B}" srcId="{E7C1AAC9-E3F8-4394-AA6A-F86498F17C60}" destId="{426FEBC7-2C93-46FA-BEA5-4453550C7C17}" srcOrd="0" destOrd="0" parTransId="{A63ED203-2499-472F-926F-EB467154206B}" sibTransId="{27765746-A60E-4D1D-9271-86668D7E065E}"/>
    <dgm:cxn modelId="{C75501EA-E231-4972-887B-488E55997D3C}" type="presOf" srcId="{5E686BD7-1D2F-472A-9C85-250BB3AD2A13}" destId="{3628C037-15FF-4D6D-B200-6895C27ACE51}" srcOrd="0" destOrd="0" presId="urn:microsoft.com/office/officeart/2005/8/layout/default"/>
    <dgm:cxn modelId="{0FD37CF7-ADEE-4211-919B-FE74F7165EC9}" type="presOf" srcId="{ABE6181C-9796-4C49-B550-0681EFE9BA2C}" destId="{414483FC-EDE1-4716-BAD3-F024BEA3F2EC}" srcOrd="0" destOrd="0" presId="urn:microsoft.com/office/officeart/2005/8/layout/default"/>
    <dgm:cxn modelId="{7CA9A5F7-A3B4-4374-97FC-A9BECE782910}" srcId="{E7C1AAC9-E3F8-4394-AA6A-F86498F17C60}" destId="{A3312E56-1BB8-4164-9D30-B9B64278EA03}" srcOrd="2" destOrd="0" parTransId="{B69F5DFA-A4E3-45E0-9746-E96C7D6A1063}" sibTransId="{9FFAB25C-B415-4F27-8EFD-959179F3CE18}"/>
    <dgm:cxn modelId="{6E10C316-5F6B-4B16-AC4A-D220981BA6ED}" type="presParOf" srcId="{CC3082D3-59CF-4528-ADD7-C4E61F53434D}" destId="{053FE615-2999-42A9-BF2F-1FF126A8C4CF}" srcOrd="0" destOrd="0" presId="urn:microsoft.com/office/officeart/2005/8/layout/default"/>
    <dgm:cxn modelId="{D2771E07-61F9-4962-A7BF-E3B45BCFF4CA}" type="presParOf" srcId="{CC3082D3-59CF-4528-ADD7-C4E61F53434D}" destId="{719E5C59-8B6F-4EE4-834D-4571DFBA346C}" srcOrd="1" destOrd="0" presId="urn:microsoft.com/office/officeart/2005/8/layout/default"/>
    <dgm:cxn modelId="{4D182086-6153-4915-8CA2-CCEDFBAC3B42}" type="presParOf" srcId="{CC3082D3-59CF-4528-ADD7-C4E61F53434D}" destId="{45CF4E87-5F38-4EEA-A4E1-B7B82407EFD2}" srcOrd="2" destOrd="0" presId="urn:microsoft.com/office/officeart/2005/8/layout/default"/>
    <dgm:cxn modelId="{B5A5B289-1333-4E3C-AB11-01038DA01230}" type="presParOf" srcId="{CC3082D3-59CF-4528-ADD7-C4E61F53434D}" destId="{87B1C227-E74B-47DC-8A55-F8D8FAE1D871}" srcOrd="3" destOrd="0" presId="urn:microsoft.com/office/officeart/2005/8/layout/default"/>
    <dgm:cxn modelId="{D8AA0704-0D1B-4316-8288-C981BF6071DA}" type="presParOf" srcId="{CC3082D3-59CF-4528-ADD7-C4E61F53434D}" destId="{414D17C6-C9EB-4DF8-9A0E-05E4E81B86E0}" srcOrd="4" destOrd="0" presId="urn:microsoft.com/office/officeart/2005/8/layout/default"/>
    <dgm:cxn modelId="{306067C7-A64F-4EC7-96E9-DA22366EF5C9}" type="presParOf" srcId="{CC3082D3-59CF-4528-ADD7-C4E61F53434D}" destId="{4E248EE4-8154-4710-8771-BEFDB97C5F5F}" srcOrd="5" destOrd="0" presId="urn:microsoft.com/office/officeart/2005/8/layout/default"/>
    <dgm:cxn modelId="{75028A7C-DF34-4E77-80F5-8B6AADCEE245}" type="presParOf" srcId="{CC3082D3-59CF-4528-ADD7-C4E61F53434D}" destId="{414483FC-EDE1-4716-BAD3-F024BEA3F2EC}" srcOrd="6" destOrd="0" presId="urn:microsoft.com/office/officeart/2005/8/layout/default"/>
    <dgm:cxn modelId="{EF366AFC-8E49-4D9D-9FAE-5E7D3F10B17E}" type="presParOf" srcId="{CC3082D3-59CF-4528-ADD7-C4E61F53434D}" destId="{5B2FB9F3-F7FB-47EA-AA46-E39EEFA16877}" srcOrd="7" destOrd="0" presId="urn:microsoft.com/office/officeart/2005/8/layout/default"/>
    <dgm:cxn modelId="{645CBC98-857F-4DC1-9A13-C3E610D9416A}" type="presParOf" srcId="{CC3082D3-59CF-4528-ADD7-C4E61F53434D}" destId="{3628C037-15FF-4D6D-B200-6895C27ACE51}"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3B6DAAD-ED64-4A74-AF33-748A4983B9CF}"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DD27F75A-9184-4C19-A554-3CF07CFDF8E7}">
      <dgm:prSet phldrT="[Text]"/>
      <dgm:spPr/>
      <dgm:t>
        <a:bodyPr/>
        <a:lstStyle/>
        <a:p>
          <a:r>
            <a:rPr lang="en-GB" dirty="0"/>
            <a:t>Efficiency</a:t>
          </a:r>
        </a:p>
      </dgm:t>
    </dgm:pt>
    <dgm:pt modelId="{07D3C168-7FDD-42B2-9561-26C4AFF87E32}" type="parTrans" cxnId="{6A4A1480-BF80-4BA4-8521-D64F68FFACAC}">
      <dgm:prSet/>
      <dgm:spPr/>
      <dgm:t>
        <a:bodyPr/>
        <a:lstStyle/>
        <a:p>
          <a:endParaRPr lang="en-GB"/>
        </a:p>
      </dgm:t>
    </dgm:pt>
    <dgm:pt modelId="{D32FCEAC-1805-4831-BBAA-71D7324AD4D4}" type="sibTrans" cxnId="{6A4A1480-BF80-4BA4-8521-D64F68FFACAC}">
      <dgm:prSet/>
      <dgm:spPr/>
      <dgm:t>
        <a:bodyPr/>
        <a:lstStyle/>
        <a:p>
          <a:endParaRPr lang="en-GB"/>
        </a:p>
      </dgm:t>
    </dgm:pt>
    <dgm:pt modelId="{716C8A59-557A-4CE3-8F97-7405D2ADB34A}">
      <dgm:prSet phldrT="[Text]"/>
      <dgm:spPr/>
      <dgm:t>
        <a:bodyPr/>
        <a:lstStyle/>
        <a:p>
          <a:r>
            <a:rPr lang="en-GB" dirty="0"/>
            <a:t>Clarity</a:t>
          </a:r>
        </a:p>
      </dgm:t>
    </dgm:pt>
    <dgm:pt modelId="{40330A0C-7BAF-4E2B-8BEE-DC99695E3E56}" type="parTrans" cxnId="{AE53BB24-70A0-40DD-B05A-D6873ADB14BD}">
      <dgm:prSet/>
      <dgm:spPr/>
      <dgm:t>
        <a:bodyPr/>
        <a:lstStyle/>
        <a:p>
          <a:endParaRPr lang="en-GB"/>
        </a:p>
      </dgm:t>
    </dgm:pt>
    <dgm:pt modelId="{6E210B4F-D115-4491-A176-45FB9708D86E}" type="sibTrans" cxnId="{AE53BB24-70A0-40DD-B05A-D6873ADB14BD}">
      <dgm:prSet/>
      <dgm:spPr/>
      <dgm:t>
        <a:bodyPr/>
        <a:lstStyle/>
        <a:p>
          <a:endParaRPr lang="en-GB"/>
        </a:p>
      </dgm:t>
    </dgm:pt>
    <dgm:pt modelId="{08D35EF0-1CE3-4972-AB96-3EC1C07DA063}">
      <dgm:prSet phldrT="[Text]"/>
      <dgm:spPr/>
      <dgm:t>
        <a:bodyPr/>
        <a:lstStyle/>
        <a:p>
          <a:r>
            <a:rPr lang="en-GB" dirty="0"/>
            <a:t>Reusability</a:t>
          </a:r>
        </a:p>
      </dgm:t>
    </dgm:pt>
    <dgm:pt modelId="{BB0D5DCF-5B89-46FE-BD7B-2F0DEFDF2DBF}" type="parTrans" cxnId="{A2E38C83-C75B-4FA0-B3CE-1A1D4CDFC103}">
      <dgm:prSet/>
      <dgm:spPr/>
      <dgm:t>
        <a:bodyPr/>
        <a:lstStyle/>
        <a:p>
          <a:endParaRPr lang="en-GB"/>
        </a:p>
      </dgm:t>
    </dgm:pt>
    <dgm:pt modelId="{1D967A8A-B901-4561-BCA6-67CA789AE9B1}" type="sibTrans" cxnId="{A2E38C83-C75B-4FA0-B3CE-1A1D4CDFC103}">
      <dgm:prSet/>
      <dgm:spPr/>
      <dgm:t>
        <a:bodyPr/>
        <a:lstStyle/>
        <a:p>
          <a:endParaRPr lang="en-GB"/>
        </a:p>
      </dgm:t>
    </dgm:pt>
    <dgm:pt modelId="{AC0DA444-B5B7-4CE1-BFC9-5B349B83AE25}">
      <dgm:prSet phldrT="[Text]"/>
      <dgm:spPr/>
      <dgm:t>
        <a:bodyPr/>
        <a:lstStyle/>
        <a:p>
          <a:r>
            <a:rPr lang="en-GB" dirty="0"/>
            <a:t>Scalability</a:t>
          </a:r>
        </a:p>
      </dgm:t>
    </dgm:pt>
    <dgm:pt modelId="{6E140B5D-1BDB-4CC9-80B5-7D4282369675}" type="parTrans" cxnId="{73227107-3C61-4723-A6FE-EE69476F6878}">
      <dgm:prSet/>
      <dgm:spPr/>
      <dgm:t>
        <a:bodyPr/>
        <a:lstStyle/>
        <a:p>
          <a:endParaRPr lang="en-GB"/>
        </a:p>
      </dgm:t>
    </dgm:pt>
    <dgm:pt modelId="{DBDEE9AB-5D9D-432B-8D09-2C7A364C4888}" type="sibTrans" cxnId="{73227107-3C61-4723-A6FE-EE69476F6878}">
      <dgm:prSet/>
      <dgm:spPr/>
      <dgm:t>
        <a:bodyPr/>
        <a:lstStyle/>
        <a:p>
          <a:endParaRPr lang="en-GB"/>
        </a:p>
      </dgm:t>
    </dgm:pt>
    <dgm:pt modelId="{23FE850F-2815-4DB4-A270-DC3F6EC0DCD1}" type="pres">
      <dgm:prSet presAssocID="{33B6DAAD-ED64-4A74-AF33-748A4983B9CF}" presName="diagram" presStyleCnt="0">
        <dgm:presLayoutVars>
          <dgm:dir/>
          <dgm:resizeHandles val="exact"/>
        </dgm:presLayoutVars>
      </dgm:prSet>
      <dgm:spPr/>
    </dgm:pt>
    <dgm:pt modelId="{A0F61814-71CF-4DA0-BF32-4B6FB4014E8F}" type="pres">
      <dgm:prSet presAssocID="{DD27F75A-9184-4C19-A554-3CF07CFDF8E7}" presName="node" presStyleLbl="node1" presStyleIdx="0" presStyleCnt="4">
        <dgm:presLayoutVars>
          <dgm:bulletEnabled val="1"/>
        </dgm:presLayoutVars>
      </dgm:prSet>
      <dgm:spPr/>
    </dgm:pt>
    <dgm:pt modelId="{FD0EC95C-6BA2-457D-8D7D-808CE1327073}" type="pres">
      <dgm:prSet presAssocID="{D32FCEAC-1805-4831-BBAA-71D7324AD4D4}" presName="sibTrans" presStyleCnt="0"/>
      <dgm:spPr/>
    </dgm:pt>
    <dgm:pt modelId="{AD6C7BD7-8A81-4669-AAFA-D87FE68249F9}" type="pres">
      <dgm:prSet presAssocID="{716C8A59-557A-4CE3-8F97-7405D2ADB34A}" presName="node" presStyleLbl="node1" presStyleIdx="1" presStyleCnt="4">
        <dgm:presLayoutVars>
          <dgm:bulletEnabled val="1"/>
        </dgm:presLayoutVars>
      </dgm:prSet>
      <dgm:spPr/>
    </dgm:pt>
    <dgm:pt modelId="{168D06C4-8DDC-411B-80BD-CC78CE1E85FF}" type="pres">
      <dgm:prSet presAssocID="{6E210B4F-D115-4491-A176-45FB9708D86E}" presName="sibTrans" presStyleCnt="0"/>
      <dgm:spPr/>
    </dgm:pt>
    <dgm:pt modelId="{2FFD2CFD-6D36-4D03-A4D9-1E633C19C8C9}" type="pres">
      <dgm:prSet presAssocID="{08D35EF0-1CE3-4972-AB96-3EC1C07DA063}" presName="node" presStyleLbl="node1" presStyleIdx="2" presStyleCnt="4">
        <dgm:presLayoutVars>
          <dgm:bulletEnabled val="1"/>
        </dgm:presLayoutVars>
      </dgm:prSet>
      <dgm:spPr/>
    </dgm:pt>
    <dgm:pt modelId="{182F0038-EACE-4E17-8CA4-6A3870339221}" type="pres">
      <dgm:prSet presAssocID="{1D967A8A-B901-4561-BCA6-67CA789AE9B1}" presName="sibTrans" presStyleCnt="0"/>
      <dgm:spPr/>
    </dgm:pt>
    <dgm:pt modelId="{A4632E41-1093-454E-A434-E00C8798432D}" type="pres">
      <dgm:prSet presAssocID="{AC0DA444-B5B7-4CE1-BFC9-5B349B83AE25}" presName="node" presStyleLbl="node1" presStyleIdx="3" presStyleCnt="4">
        <dgm:presLayoutVars>
          <dgm:bulletEnabled val="1"/>
        </dgm:presLayoutVars>
      </dgm:prSet>
      <dgm:spPr/>
    </dgm:pt>
  </dgm:ptLst>
  <dgm:cxnLst>
    <dgm:cxn modelId="{73227107-3C61-4723-A6FE-EE69476F6878}" srcId="{33B6DAAD-ED64-4A74-AF33-748A4983B9CF}" destId="{AC0DA444-B5B7-4CE1-BFC9-5B349B83AE25}" srcOrd="3" destOrd="0" parTransId="{6E140B5D-1BDB-4CC9-80B5-7D4282369675}" sibTransId="{DBDEE9AB-5D9D-432B-8D09-2C7A364C4888}"/>
    <dgm:cxn modelId="{AE53BB24-70A0-40DD-B05A-D6873ADB14BD}" srcId="{33B6DAAD-ED64-4A74-AF33-748A4983B9CF}" destId="{716C8A59-557A-4CE3-8F97-7405D2ADB34A}" srcOrd="1" destOrd="0" parTransId="{40330A0C-7BAF-4E2B-8BEE-DC99695E3E56}" sibTransId="{6E210B4F-D115-4491-A176-45FB9708D86E}"/>
    <dgm:cxn modelId="{5001EE2E-95E5-4011-811B-E5D3E92585B0}" type="presOf" srcId="{33B6DAAD-ED64-4A74-AF33-748A4983B9CF}" destId="{23FE850F-2815-4DB4-A270-DC3F6EC0DCD1}" srcOrd="0" destOrd="0" presId="urn:microsoft.com/office/officeart/2005/8/layout/default"/>
    <dgm:cxn modelId="{1EF88B44-8DB1-4427-934C-79B0F1CD7499}" type="presOf" srcId="{AC0DA444-B5B7-4CE1-BFC9-5B349B83AE25}" destId="{A4632E41-1093-454E-A434-E00C8798432D}" srcOrd="0" destOrd="0" presId="urn:microsoft.com/office/officeart/2005/8/layout/default"/>
    <dgm:cxn modelId="{6A4A1480-BF80-4BA4-8521-D64F68FFACAC}" srcId="{33B6DAAD-ED64-4A74-AF33-748A4983B9CF}" destId="{DD27F75A-9184-4C19-A554-3CF07CFDF8E7}" srcOrd="0" destOrd="0" parTransId="{07D3C168-7FDD-42B2-9561-26C4AFF87E32}" sibTransId="{D32FCEAC-1805-4831-BBAA-71D7324AD4D4}"/>
    <dgm:cxn modelId="{A2E38C83-C75B-4FA0-B3CE-1A1D4CDFC103}" srcId="{33B6DAAD-ED64-4A74-AF33-748A4983B9CF}" destId="{08D35EF0-1CE3-4972-AB96-3EC1C07DA063}" srcOrd="2" destOrd="0" parTransId="{BB0D5DCF-5B89-46FE-BD7B-2F0DEFDF2DBF}" sibTransId="{1D967A8A-B901-4561-BCA6-67CA789AE9B1}"/>
    <dgm:cxn modelId="{6359A99A-4A5D-4468-A12B-301633DDD8DB}" type="presOf" srcId="{08D35EF0-1CE3-4972-AB96-3EC1C07DA063}" destId="{2FFD2CFD-6D36-4D03-A4D9-1E633C19C8C9}" srcOrd="0" destOrd="0" presId="urn:microsoft.com/office/officeart/2005/8/layout/default"/>
    <dgm:cxn modelId="{BD4C01BF-358B-433A-8FA7-F74510773853}" type="presOf" srcId="{DD27F75A-9184-4C19-A554-3CF07CFDF8E7}" destId="{A0F61814-71CF-4DA0-BF32-4B6FB4014E8F}" srcOrd="0" destOrd="0" presId="urn:microsoft.com/office/officeart/2005/8/layout/default"/>
    <dgm:cxn modelId="{926772D4-AF56-42B6-9BE3-AEC26547418D}" type="presOf" srcId="{716C8A59-557A-4CE3-8F97-7405D2ADB34A}" destId="{AD6C7BD7-8A81-4669-AAFA-D87FE68249F9}" srcOrd="0" destOrd="0" presId="urn:microsoft.com/office/officeart/2005/8/layout/default"/>
    <dgm:cxn modelId="{58EC59E5-8285-46F5-8269-1A2879B58863}" type="presParOf" srcId="{23FE850F-2815-4DB4-A270-DC3F6EC0DCD1}" destId="{A0F61814-71CF-4DA0-BF32-4B6FB4014E8F}" srcOrd="0" destOrd="0" presId="urn:microsoft.com/office/officeart/2005/8/layout/default"/>
    <dgm:cxn modelId="{6C86405E-84E3-4FFA-94E8-459140504901}" type="presParOf" srcId="{23FE850F-2815-4DB4-A270-DC3F6EC0DCD1}" destId="{FD0EC95C-6BA2-457D-8D7D-808CE1327073}" srcOrd="1" destOrd="0" presId="urn:microsoft.com/office/officeart/2005/8/layout/default"/>
    <dgm:cxn modelId="{FB721293-A8F0-404C-A095-40D2F7E37429}" type="presParOf" srcId="{23FE850F-2815-4DB4-A270-DC3F6EC0DCD1}" destId="{AD6C7BD7-8A81-4669-AAFA-D87FE68249F9}" srcOrd="2" destOrd="0" presId="urn:microsoft.com/office/officeart/2005/8/layout/default"/>
    <dgm:cxn modelId="{2CF1DE99-C986-41F9-A3D2-179A04876302}" type="presParOf" srcId="{23FE850F-2815-4DB4-A270-DC3F6EC0DCD1}" destId="{168D06C4-8DDC-411B-80BD-CC78CE1E85FF}" srcOrd="3" destOrd="0" presId="urn:microsoft.com/office/officeart/2005/8/layout/default"/>
    <dgm:cxn modelId="{F3F8C10A-67FD-47D3-B96C-219D674B0B50}" type="presParOf" srcId="{23FE850F-2815-4DB4-A270-DC3F6EC0DCD1}" destId="{2FFD2CFD-6D36-4D03-A4D9-1E633C19C8C9}" srcOrd="4" destOrd="0" presId="urn:microsoft.com/office/officeart/2005/8/layout/default"/>
    <dgm:cxn modelId="{179E8F20-1895-4E13-ACA4-F331F9BBE357}" type="presParOf" srcId="{23FE850F-2815-4DB4-A270-DC3F6EC0DCD1}" destId="{182F0038-EACE-4E17-8CA4-6A3870339221}" srcOrd="5" destOrd="0" presId="urn:microsoft.com/office/officeart/2005/8/layout/default"/>
    <dgm:cxn modelId="{4882A288-22DE-4E99-A3F6-56F3260F2BF4}" type="presParOf" srcId="{23FE850F-2815-4DB4-A270-DC3F6EC0DCD1}" destId="{A4632E41-1093-454E-A434-E00C8798432D}"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39383-0BB4-4295-B6D4-6F008F480839}">
      <dsp:nvSpPr>
        <dsp:cNvPr id="0" name=""/>
        <dsp:cNvSpPr/>
      </dsp:nvSpPr>
      <dsp:spPr>
        <a:xfrm>
          <a:off x="2852231" y="887"/>
          <a:ext cx="1375985" cy="89439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Analyse</a:t>
          </a:r>
        </a:p>
      </dsp:txBody>
      <dsp:txXfrm>
        <a:off x="2895892" y="44548"/>
        <a:ext cx="1288663" cy="807068"/>
      </dsp:txXfrm>
    </dsp:sp>
    <dsp:sp modelId="{2F086BF7-C1C9-4FA7-B7E5-4DE6E714AD23}">
      <dsp:nvSpPr>
        <dsp:cNvPr id="0" name=""/>
        <dsp:cNvSpPr/>
      </dsp:nvSpPr>
      <dsp:spPr>
        <a:xfrm>
          <a:off x="1752865" y="448082"/>
          <a:ext cx="3574717" cy="3574717"/>
        </a:xfrm>
        <a:custGeom>
          <a:avLst/>
          <a:gdLst/>
          <a:ahLst/>
          <a:cxnLst/>
          <a:rect l="0" t="0" r="0" b="0"/>
          <a:pathLst>
            <a:path>
              <a:moveTo>
                <a:pt x="2659799" y="227391"/>
              </a:moveTo>
              <a:arcTo wR="1787358" hR="1787358" stAng="17953016" swAng="1212204"/>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53DF900C-5A21-4992-98B5-5ED0F9678214}">
      <dsp:nvSpPr>
        <dsp:cNvPr id="0" name=""/>
        <dsp:cNvSpPr/>
      </dsp:nvSpPr>
      <dsp:spPr>
        <a:xfrm>
          <a:off x="4552110" y="1235922"/>
          <a:ext cx="1375985" cy="89439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Design</a:t>
          </a:r>
        </a:p>
      </dsp:txBody>
      <dsp:txXfrm>
        <a:off x="4595771" y="1279583"/>
        <a:ext cx="1288663" cy="807068"/>
      </dsp:txXfrm>
    </dsp:sp>
    <dsp:sp modelId="{0966EFA1-9C53-4065-A9FC-A98DB06236CC}">
      <dsp:nvSpPr>
        <dsp:cNvPr id="0" name=""/>
        <dsp:cNvSpPr/>
      </dsp:nvSpPr>
      <dsp:spPr>
        <a:xfrm>
          <a:off x="1752865" y="448082"/>
          <a:ext cx="3574717" cy="3574717"/>
        </a:xfrm>
        <a:custGeom>
          <a:avLst/>
          <a:gdLst/>
          <a:ahLst/>
          <a:cxnLst/>
          <a:rect l="0" t="0" r="0" b="0"/>
          <a:pathLst>
            <a:path>
              <a:moveTo>
                <a:pt x="3570437" y="1910971"/>
              </a:moveTo>
              <a:arcTo wR="1787358" hR="1787358" stAng="21837943" swAng="1360241"/>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67A80654-6126-4CB8-B3B1-6A1D5EA1252A}">
      <dsp:nvSpPr>
        <dsp:cNvPr id="0" name=""/>
        <dsp:cNvSpPr/>
      </dsp:nvSpPr>
      <dsp:spPr>
        <a:xfrm>
          <a:off x="3902814" y="3234249"/>
          <a:ext cx="1375985" cy="89439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Implementation</a:t>
          </a:r>
        </a:p>
      </dsp:txBody>
      <dsp:txXfrm>
        <a:off x="3946475" y="3277910"/>
        <a:ext cx="1288663" cy="807068"/>
      </dsp:txXfrm>
    </dsp:sp>
    <dsp:sp modelId="{728C90B3-7113-4F3D-BEBC-008D206D0AF1}">
      <dsp:nvSpPr>
        <dsp:cNvPr id="0" name=""/>
        <dsp:cNvSpPr/>
      </dsp:nvSpPr>
      <dsp:spPr>
        <a:xfrm>
          <a:off x="1752865" y="448082"/>
          <a:ext cx="3574717" cy="3574717"/>
        </a:xfrm>
        <a:custGeom>
          <a:avLst/>
          <a:gdLst/>
          <a:ahLst/>
          <a:cxnLst/>
          <a:rect l="0" t="0" r="0" b="0"/>
          <a:pathLst>
            <a:path>
              <a:moveTo>
                <a:pt x="2006891" y="3561183"/>
              </a:moveTo>
              <a:arcTo wR="1787358" hR="1787358" stAng="4976689" swAng="846622"/>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9C83806F-1B84-4FE6-8672-6F12FEC15A3A}">
      <dsp:nvSpPr>
        <dsp:cNvPr id="0" name=""/>
        <dsp:cNvSpPr/>
      </dsp:nvSpPr>
      <dsp:spPr>
        <a:xfrm>
          <a:off x="1801648" y="3234249"/>
          <a:ext cx="1375985" cy="89439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Test and Debug</a:t>
          </a:r>
        </a:p>
      </dsp:txBody>
      <dsp:txXfrm>
        <a:off x="1845309" y="3277910"/>
        <a:ext cx="1288663" cy="807068"/>
      </dsp:txXfrm>
    </dsp:sp>
    <dsp:sp modelId="{7905627E-657C-47B2-A70A-463B784C73BD}">
      <dsp:nvSpPr>
        <dsp:cNvPr id="0" name=""/>
        <dsp:cNvSpPr/>
      </dsp:nvSpPr>
      <dsp:spPr>
        <a:xfrm>
          <a:off x="1752865" y="448082"/>
          <a:ext cx="3574717" cy="3574717"/>
        </a:xfrm>
        <a:custGeom>
          <a:avLst/>
          <a:gdLst/>
          <a:ahLst/>
          <a:cxnLst/>
          <a:rect l="0" t="0" r="0" b="0"/>
          <a:pathLst>
            <a:path>
              <a:moveTo>
                <a:pt x="189693" y="2588680"/>
              </a:moveTo>
              <a:arcTo wR="1787358" hR="1787358" stAng="9201816" swAng="1360241"/>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E14B57D1-4857-4C63-84DA-4D4371DB5DC6}">
      <dsp:nvSpPr>
        <dsp:cNvPr id="0" name=""/>
        <dsp:cNvSpPr/>
      </dsp:nvSpPr>
      <dsp:spPr>
        <a:xfrm>
          <a:off x="1152352" y="1235922"/>
          <a:ext cx="1375985" cy="894390"/>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Documentation</a:t>
          </a:r>
        </a:p>
      </dsp:txBody>
      <dsp:txXfrm>
        <a:off x="1196013" y="1279583"/>
        <a:ext cx="1288663" cy="807068"/>
      </dsp:txXfrm>
    </dsp:sp>
    <dsp:sp modelId="{41CFB768-261E-48C4-90E3-D6BEEA1A78B2}">
      <dsp:nvSpPr>
        <dsp:cNvPr id="0" name=""/>
        <dsp:cNvSpPr/>
      </dsp:nvSpPr>
      <dsp:spPr>
        <a:xfrm>
          <a:off x="1752865" y="448082"/>
          <a:ext cx="3574717" cy="3574717"/>
        </a:xfrm>
        <a:custGeom>
          <a:avLst/>
          <a:gdLst/>
          <a:ahLst/>
          <a:cxnLst/>
          <a:rect l="0" t="0" r="0" b="0"/>
          <a:pathLst>
            <a:path>
              <a:moveTo>
                <a:pt x="429855" y="624673"/>
              </a:moveTo>
              <a:arcTo wR="1787358" hR="1787358" stAng="13234780" swAng="1212204"/>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2B270-E97A-42D9-B710-FE480C7DACC4}">
      <dsp:nvSpPr>
        <dsp:cNvPr id="0" name=""/>
        <dsp:cNvSpPr/>
      </dsp:nvSpPr>
      <dsp:spPr>
        <a:xfrm>
          <a:off x="2513" y="339845"/>
          <a:ext cx="1994016" cy="11964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Improved Planning and Organization</a:t>
          </a:r>
          <a:endParaRPr lang="en-GB" sz="1700" kern="1200" dirty="0"/>
        </a:p>
      </dsp:txBody>
      <dsp:txXfrm>
        <a:off x="2513" y="339845"/>
        <a:ext cx="1994016" cy="1196409"/>
      </dsp:txXfrm>
    </dsp:sp>
    <dsp:sp modelId="{C7D1DFBD-6EEF-45CC-80E6-C9B60E5B2F08}">
      <dsp:nvSpPr>
        <dsp:cNvPr id="0" name=""/>
        <dsp:cNvSpPr/>
      </dsp:nvSpPr>
      <dsp:spPr>
        <a:xfrm>
          <a:off x="2195931" y="339845"/>
          <a:ext cx="1994016" cy="11964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Clear Requirements and Goals</a:t>
          </a:r>
          <a:endParaRPr lang="en-GB" sz="1700" kern="1200" dirty="0"/>
        </a:p>
      </dsp:txBody>
      <dsp:txXfrm>
        <a:off x="2195931" y="339845"/>
        <a:ext cx="1994016" cy="1196409"/>
      </dsp:txXfrm>
    </dsp:sp>
    <dsp:sp modelId="{9EF50852-1FD8-4775-83B2-178065AB50FE}">
      <dsp:nvSpPr>
        <dsp:cNvPr id="0" name=""/>
        <dsp:cNvSpPr/>
      </dsp:nvSpPr>
      <dsp:spPr>
        <a:xfrm>
          <a:off x="4389348" y="339845"/>
          <a:ext cx="1994016" cy="11964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Better Quality and Reliability</a:t>
          </a:r>
          <a:endParaRPr lang="en-GB" sz="1700" kern="1200" dirty="0"/>
        </a:p>
      </dsp:txBody>
      <dsp:txXfrm>
        <a:off x="4389348" y="339845"/>
        <a:ext cx="1994016" cy="1196409"/>
      </dsp:txXfrm>
    </dsp:sp>
    <dsp:sp modelId="{5A304494-71D2-4112-AF43-864BE155855B}">
      <dsp:nvSpPr>
        <dsp:cNvPr id="0" name=""/>
        <dsp:cNvSpPr/>
      </dsp:nvSpPr>
      <dsp:spPr>
        <a:xfrm>
          <a:off x="6582766" y="339845"/>
          <a:ext cx="1994016" cy="11964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Efficient Resource Management</a:t>
          </a:r>
          <a:endParaRPr lang="en-GB" sz="1700" kern="1200" dirty="0"/>
        </a:p>
      </dsp:txBody>
      <dsp:txXfrm>
        <a:off x="6582766" y="339845"/>
        <a:ext cx="1994016" cy="1196409"/>
      </dsp:txXfrm>
    </dsp:sp>
    <dsp:sp modelId="{3A3D7469-3D7E-43E0-9562-228E7CAA6DE6}">
      <dsp:nvSpPr>
        <dsp:cNvPr id="0" name=""/>
        <dsp:cNvSpPr/>
      </dsp:nvSpPr>
      <dsp:spPr>
        <a:xfrm>
          <a:off x="2513" y="1735656"/>
          <a:ext cx="1994016" cy="11964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Risk Management</a:t>
          </a:r>
          <a:endParaRPr lang="en-GB" sz="1700" kern="1200" dirty="0"/>
        </a:p>
      </dsp:txBody>
      <dsp:txXfrm>
        <a:off x="2513" y="1735656"/>
        <a:ext cx="1994016" cy="1196409"/>
      </dsp:txXfrm>
    </dsp:sp>
    <dsp:sp modelId="{68321A3C-2C4B-489C-B241-8D7FAFE9CB19}">
      <dsp:nvSpPr>
        <dsp:cNvPr id="0" name=""/>
        <dsp:cNvSpPr/>
      </dsp:nvSpPr>
      <dsp:spPr>
        <a:xfrm>
          <a:off x="2195931" y="1735656"/>
          <a:ext cx="1994016" cy="11964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Enhanced Communication and Collaboration</a:t>
          </a:r>
          <a:endParaRPr lang="en-GB" sz="1700" kern="1200" dirty="0"/>
        </a:p>
      </dsp:txBody>
      <dsp:txXfrm>
        <a:off x="2195931" y="1735656"/>
        <a:ext cx="1994016" cy="1196409"/>
      </dsp:txXfrm>
    </dsp:sp>
    <dsp:sp modelId="{2B7DBCCA-326A-4E82-AF8A-A6B49A9FE679}">
      <dsp:nvSpPr>
        <dsp:cNvPr id="0" name=""/>
        <dsp:cNvSpPr/>
      </dsp:nvSpPr>
      <dsp:spPr>
        <a:xfrm>
          <a:off x="4389348" y="1735656"/>
          <a:ext cx="1994016" cy="11964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Scalability and Flexibility</a:t>
          </a:r>
          <a:endParaRPr lang="en-GB" sz="1700" kern="1200" dirty="0"/>
        </a:p>
      </dsp:txBody>
      <dsp:txXfrm>
        <a:off x="4389348" y="1735656"/>
        <a:ext cx="1994016" cy="1196409"/>
      </dsp:txXfrm>
    </dsp:sp>
    <dsp:sp modelId="{6298AF92-55B1-43AC-B2B7-8FB99A1EEED5}">
      <dsp:nvSpPr>
        <dsp:cNvPr id="0" name=""/>
        <dsp:cNvSpPr/>
      </dsp:nvSpPr>
      <dsp:spPr>
        <a:xfrm>
          <a:off x="6582766" y="1735656"/>
          <a:ext cx="1994016" cy="11964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Continuous Improvement</a:t>
          </a:r>
          <a:endParaRPr lang="en-GB" sz="1700" kern="1200" dirty="0"/>
        </a:p>
      </dsp:txBody>
      <dsp:txXfrm>
        <a:off x="6582766" y="1735656"/>
        <a:ext cx="1994016" cy="11964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31E112-4E21-4654-A4DD-9722AE05F238}">
      <dsp:nvSpPr>
        <dsp:cNvPr id="0" name=""/>
        <dsp:cNvSpPr/>
      </dsp:nvSpPr>
      <dsp:spPr>
        <a:xfrm>
          <a:off x="2544" y="531740"/>
          <a:ext cx="2019002" cy="121140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solidFill>
                <a:schemeClr val="bg1"/>
              </a:solidFill>
              <a:effectLst/>
              <a:latin typeface="Segoe UI" panose="020B0502040204020203" pitchFamily="34" charset="0"/>
            </a:rPr>
            <a:t>Identifying Requirements</a:t>
          </a:r>
          <a:endParaRPr lang="en-GB" sz="1900" kern="1200" dirty="0">
            <a:solidFill>
              <a:schemeClr val="bg1"/>
            </a:solidFill>
          </a:endParaRPr>
        </a:p>
      </dsp:txBody>
      <dsp:txXfrm>
        <a:off x="2544" y="531740"/>
        <a:ext cx="2019002" cy="1211401"/>
      </dsp:txXfrm>
    </dsp:sp>
    <dsp:sp modelId="{4B0A36C8-7CF8-4E30-A2EB-3CC6BBC52C80}">
      <dsp:nvSpPr>
        <dsp:cNvPr id="0" name=""/>
        <dsp:cNvSpPr/>
      </dsp:nvSpPr>
      <dsp:spPr>
        <a:xfrm>
          <a:off x="2223447" y="531740"/>
          <a:ext cx="2019002" cy="121140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solidFill>
                <a:schemeClr val="bg1"/>
              </a:solidFill>
              <a:effectLst/>
              <a:latin typeface="Segoe UI" panose="020B0502040204020203" pitchFamily="34" charset="0"/>
            </a:rPr>
            <a:t>Designing Efficient Algorithms</a:t>
          </a:r>
          <a:endParaRPr lang="en-GB" sz="1900" kern="1200" dirty="0">
            <a:solidFill>
              <a:schemeClr val="bg1"/>
            </a:solidFill>
          </a:endParaRPr>
        </a:p>
      </dsp:txBody>
      <dsp:txXfrm>
        <a:off x="2223447" y="531740"/>
        <a:ext cx="2019002" cy="1211401"/>
      </dsp:txXfrm>
    </dsp:sp>
    <dsp:sp modelId="{12FFC27B-385E-4D4E-A728-32F4B92A6562}">
      <dsp:nvSpPr>
        <dsp:cNvPr id="0" name=""/>
        <dsp:cNvSpPr/>
      </dsp:nvSpPr>
      <dsp:spPr>
        <a:xfrm>
          <a:off x="4444350" y="531740"/>
          <a:ext cx="2019002" cy="121140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solidFill>
                <a:schemeClr val="bg1"/>
              </a:solidFill>
              <a:effectLst/>
              <a:latin typeface="Segoe UI" panose="020B0502040204020203" pitchFamily="34" charset="0"/>
            </a:rPr>
            <a:t>Debugging and Troubleshooting</a:t>
          </a:r>
          <a:endParaRPr lang="en-GB" sz="1900" kern="1200" dirty="0">
            <a:solidFill>
              <a:schemeClr val="bg1"/>
            </a:solidFill>
          </a:endParaRPr>
        </a:p>
      </dsp:txBody>
      <dsp:txXfrm>
        <a:off x="4444350" y="531740"/>
        <a:ext cx="2019002" cy="1211401"/>
      </dsp:txXfrm>
    </dsp:sp>
    <dsp:sp modelId="{505755D4-EFE3-4E50-B5E4-17A2DFA082B0}">
      <dsp:nvSpPr>
        <dsp:cNvPr id="0" name=""/>
        <dsp:cNvSpPr/>
      </dsp:nvSpPr>
      <dsp:spPr>
        <a:xfrm>
          <a:off x="6665252" y="531740"/>
          <a:ext cx="2019002" cy="121140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solidFill>
                <a:schemeClr val="bg1"/>
              </a:solidFill>
              <a:effectLst/>
              <a:latin typeface="Segoe UI" panose="020B0502040204020203" pitchFamily="34" charset="0"/>
            </a:rPr>
            <a:t>Optimising Code</a:t>
          </a:r>
          <a:endParaRPr lang="en-GB" sz="1900" kern="1200" dirty="0">
            <a:solidFill>
              <a:schemeClr val="bg1"/>
            </a:solidFill>
          </a:endParaRPr>
        </a:p>
      </dsp:txBody>
      <dsp:txXfrm>
        <a:off x="6665252" y="531740"/>
        <a:ext cx="2019002" cy="1211401"/>
      </dsp:txXfrm>
    </dsp:sp>
    <dsp:sp modelId="{CDE74507-11B7-410C-B079-E63984DE8D52}">
      <dsp:nvSpPr>
        <dsp:cNvPr id="0" name=""/>
        <dsp:cNvSpPr/>
      </dsp:nvSpPr>
      <dsp:spPr>
        <a:xfrm>
          <a:off x="2544" y="1945042"/>
          <a:ext cx="2019002" cy="121140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solidFill>
                <a:schemeClr val="bg1"/>
              </a:solidFill>
              <a:effectLst/>
              <a:latin typeface="Segoe UI" panose="020B0502040204020203" pitchFamily="34" charset="0"/>
            </a:rPr>
            <a:t>Adapting to New Challenges</a:t>
          </a:r>
          <a:endParaRPr lang="en-GB" sz="1900" kern="1200" dirty="0">
            <a:solidFill>
              <a:schemeClr val="bg1"/>
            </a:solidFill>
          </a:endParaRPr>
        </a:p>
      </dsp:txBody>
      <dsp:txXfrm>
        <a:off x="2544" y="1945042"/>
        <a:ext cx="2019002" cy="1211401"/>
      </dsp:txXfrm>
    </dsp:sp>
    <dsp:sp modelId="{6938A984-A826-479B-8773-B4A48A37DD73}">
      <dsp:nvSpPr>
        <dsp:cNvPr id="0" name=""/>
        <dsp:cNvSpPr/>
      </dsp:nvSpPr>
      <dsp:spPr>
        <a:xfrm>
          <a:off x="2223447" y="1945042"/>
          <a:ext cx="2019002" cy="121140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solidFill>
                <a:schemeClr val="bg1"/>
              </a:solidFill>
              <a:effectLst/>
              <a:latin typeface="Segoe UI" panose="020B0502040204020203" pitchFamily="34" charset="0"/>
            </a:rPr>
            <a:t>Collaboration and Communication</a:t>
          </a:r>
          <a:endParaRPr lang="en-GB" sz="1900" kern="1200" dirty="0">
            <a:solidFill>
              <a:schemeClr val="bg1"/>
            </a:solidFill>
          </a:endParaRPr>
        </a:p>
      </dsp:txBody>
      <dsp:txXfrm>
        <a:off x="2223447" y="1945042"/>
        <a:ext cx="2019002" cy="1211401"/>
      </dsp:txXfrm>
    </dsp:sp>
    <dsp:sp modelId="{F6AA6B50-BBFD-4857-9939-AC0B85889D24}">
      <dsp:nvSpPr>
        <dsp:cNvPr id="0" name=""/>
        <dsp:cNvSpPr/>
      </dsp:nvSpPr>
      <dsp:spPr>
        <a:xfrm>
          <a:off x="4444350" y="1945042"/>
          <a:ext cx="2019002" cy="121140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solidFill>
                <a:schemeClr val="bg1"/>
              </a:solidFill>
              <a:effectLst/>
              <a:latin typeface="Segoe UI" panose="020B0502040204020203" pitchFamily="34" charset="0"/>
            </a:rPr>
            <a:t>Continuous Learning</a:t>
          </a:r>
          <a:endParaRPr lang="en-GB" sz="1900" kern="1200" dirty="0">
            <a:solidFill>
              <a:schemeClr val="bg1"/>
            </a:solidFill>
          </a:endParaRPr>
        </a:p>
      </dsp:txBody>
      <dsp:txXfrm>
        <a:off x="4444350" y="1945042"/>
        <a:ext cx="2019002" cy="1211401"/>
      </dsp:txXfrm>
    </dsp:sp>
    <dsp:sp modelId="{DE7E5718-DAFC-4097-A23C-CD0A25101EA0}">
      <dsp:nvSpPr>
        <dsp:cNvPr id="0" name=""/>
        <dsp:cNvSpPr/>
      </dsp:nvSpPr>
      <dsp:spPr>
        <a:xfrm>
          <a:off x="6665252" y="1945042"/>
          <a:ext cx="2019002" cy="1211401"/>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solidFill>
                <a:schemeClr val="bg1"/>
              </a:solidFill>
              <a:effectLst/>
              <a:latin typeface="Segoe UI" panose="020B0502040204020203" pitchFamily="34" charset="0"/>
            </a:rPr>
            <a:t>Creativity and Innovation</a:t>
          </a:r>
          <a:endParaRPr lang="en-GB" sz="1900" kern="1200" dirty="0">
            <a:solidFill>
              <a:schemeClr val="bg1"/>
            </a:solidFill>
          </a:endParaRPr>
        </a:p>
      </dsp:txBody>
      <dsp:txXfrm>
        <a:off x="6665252" y="1945042"/>
        <a:ext cx="2019002" cy="12114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C20E19-D11D-46D2-9F6F-A6F6314C2AC1}">
      <dsp:nvSpPr>
        <dsp:cNvPr id="0" name=""/>
        <dsp:cNvSpPr/>
      </dsp:nvSpPr>
      <dsp:spPr>
        <a:xfrm>
          <a:off x="535185" y="508"/>
          <a:ext cx="2393156" cy="143589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Decomposition</a:t>
          </a:r>
        </a:p>
      </dsp:txBody>
      <dsp:txXfrm>
        <a:off x="535185" y="508"/>
        <a:ext cx="2393156" cy="1435893"/>
      </dsp:txXfrm>
    </dsp:sp>
    <dsp:sp modelId="{0199D309-5D43-4B86-8173-B9D352F31EF2}">
      <dsp:nvSpPr>
        <dsp:cNvPr id="0" name=""/>
        <dsp:cNvSpPr/>
      </dsp:nvSpPr>
      <dsp:spPr>
        <a:xfrm>
          <a:off x="3167657" y="508"/>
          <a:ext cx="2393156" cy="143589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Abstraction</a:t>
          </a:r>
        </a:p>
      </dsp:txBody>
      <dsp:txXfrm>
        <a:off x="3167657" y="508"/>
        <a:ext cx="2393156" cy="1435893"/>
      </dsp:txXfrm>
    </dsp:sp>
    <dsp:sp modelId="{4F7E3DCE-2035-4B74-9CAE-839992258778}">
      <dsp:nvSpPr>
        <dsp:cNvPr id="0" name=""/>
        <dsp:cNvSpPr/>
      </dsp:nvSpPr>
      <dsp:spPr>
        <a:xfrm>
          <a:off x="1851421" y="1675717"/>
          <a:ext cx="2393156" cy="143589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Algorithm Thinking</a:t>
          </a:r>
        </a:p>
      </dsp:txBody>
      <dsp:txXfrm>
        <a:off x="1851421" y="1675717"/>
        <a:ext cx="2393156" cy="14358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8CA453-12AB-4EA4-B6A2-121DD909709B}">
      <dsp:nvSpPr>
        <dsp:cNvPr id="0" name=""/>
        <dsp:cNvSpPr/>
      </dsp:nvSpPr>
      <dsp:spPr>
        <a:xfrm>
          <a:off x="744"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Simplifies Complexity</a:t>
          </a:r>
        </a:p>
      </dsp:txBody>
      <dsp:txXfrm>
        <a:off x="744" y="145603"/>
        <a:ext cx="2902148" cy="1741289"/>
      </dsp:txXfrm>
    </dsp:sp>
    <dsp:sp modelId="{82D09A80-DC5F-4E0C-B2BC-AA990FBD37F2}">
      <dsp:nvSpPr>
        <dsp:cNvPr id="0" name=""/>
        <dsp:cNvSpPr/>
      </dsp:nvSpPr>
      <dsp:spPr>
        <a:xfrm>
          <a:off x="3193107"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Improves Understanding</a:t>
          </a:r>
        </a:p>
      </dsp:txBody>
      <dsp:txXfrm>
        <a:off x="3193107" y="145603"/>
        <a:ext cx="2902148" cy="1741289"/>
      </dsp:txXfrm>
    </dsp:sp>
    <dsp:sp modelId="{1C1EA8BB-7F31-4752-A2E2-416F3CF2678B}">
      <dsp:nvSpPr>
        <dsp:cNvPr id="0" name=""/>
        <dsp:cNvSpPr/>
      </dsp:nvSpPr>
      <dsp:spPr>
        <a:xfrm>
          <a:off x="744" y="2177107"/>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Facilitates Collaboration</a:t>
          </a:r>
        </a:p>
      </dsp:txBody>
      <dsp:txXfrm>
        <a:off x="744" y="2177107"/>
        <a:ext cx="2902148" cy="1741289"/>
      </dsp:txXfrm>
    </dsp:sp>
    <dsp:sp modelId="{46B47B1C-B9FA-4E9D-9A7E-8936E4C991B8}">
      <dsp:nvSpPr>
        <dsp:cNvPr id="0" name=""/>
        <dsp:cNvSpPr/>
      </dsp:nvSpPr>
      <dsp:spPr>
        <a:xfrm>
          <a:off x="3193107" y="2177107"/>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Enhances Reusability </a:t>
          </a:r>
        </a:p>
      </dsp:txBody>
      <dsp:txXfrm>
        <a:off x="3193107" y="2177107"/>
        <a:ext cx="2902148" cy="17412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90999-47BD-4E97-9EEE-5CCEE95E52BB}">
      <dsp:nvSpPr>
        <dsp:cNvPr id="0" name=""/>
        <dsp:cNvSpPr/>
      </dsp:nvSpPr>
      <dsp:spPr>
        <a:xfrm>
          <a:off x="744"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Simplifies Complexity</a:t>
          </a:r>
        </a:p>
      </dsp:txBody>
      <dsp:txXfrm>
        <a:off x="744" y="145603"/>
        <a:ext cx="2902148" cy="1741289"/>
      </dsp:txXfrm>
    </dsp:sp>
    <dsp:sp modelId="{96CE5F29-FE6D-48CF-BAEB-F480943B8127}">
      <dsp:nvSpPr>
        <dsp:cNvPr id="0" name=""/>
        <dsp:cNvSpPr/>
      </dsp:nvSpPr>
      <dsp:spPr>
        <a:xfrm>
          <a:off x="3193107"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Enhances Focus</a:t>
          </a:r>
        </a:p>
      </dsp:txBody>
      <dsp:txXfrm>
        <a:off x="3193107" y="145603"/>
        <a:ext cx="2902148" cy="1741289"/>
      </dsp:txXfrm>
    </dsp:sp>
    <dsp:sp modelId="{BC71FA77-62AD-4199-AB61-C5DB5752455F}">
      <dsp:nvSpPr>
        <dsp:cNvPr id="0" name=""/>
        <dsp:cNvSpPr/>
      </dsp:nvSpPr>
      <dsp:spPr>
        <a:xfrm>
          <a:off x="744" y="2177107"/>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Promotes Reusability</a:t>
          </a:r>
        </a:p>
      </dsp:txBody>
      <dsp:txXfrm>
        <a:off x="744" y="2177107"/>
        <a:ext cx="2902148" cy="1741289"/>
      </dsp:txXfrm>
    </dsp:sp>
    <dsp:sp modelId="{D73D4A36-3D24-4895-8DF8-11345F97FB46}">
      <dsp:nvSpPr>
        <dsp:cNvPr id="0" name=""/>
        <dsp:cNvSpPr/>
      </dsp:nvSpPr>
      <dsp:spPr>
        <a:xfrm>
          <a:off x="3193107" y="2177107"/>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Facilitates Communication</a:t>
          </a:r>
        </a:p>
      </dsp:txBody>
      <dsp:txXfrm>
        <a:off x="3193107" y="2177107"/>
        <a:ext cx="2902148" cy="17412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FE615-2999-42A9-BF2F-1FF126A8C4CF}">
      <dsp:nvSpPr>
        <dsp:cNvPr id="0" name=""/>
        <dsp:cNvSpPr/>
      </dsp:nvSpPr>
      <dsp:spPr>
        <a:xfrm>
          <a:off x="0" y="577056"/>
          <a:ext cx="2238374" cy="1343025"/>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dirty="0">
              <a:solidFill>
                <a:schemeClr val="bg1"/>
              </a:solidFill>
              <a:effectLst/>
              <a:latin typeface="Segoe UI" panose="020B0502040204020203" pitchFamily="34" charset="0"/>
            </a:rPr>
            <a:t>Problem Definition</a:t>
          </a:r>
          <a:endParaRPr lang="en-GB" sz="2200" kern="1200" dirty="0">
            <a:solidFill>
              <a:schemeClr val="bg1"/>
            </a:solidFill>
          </a:endParaRPr>
        </a:p>
      </dsp:txBody>
      <dsp:txXfrm>
        <a:off x="0" y="577056"/>
        <a:ext cx="2238374" cy="1343025"/>
      </dsp:txXfrm>
    </dsp:sp>
    <dsp:sp modelId="{45CF4E87-5F38-4EEA-A4E1-B7B82407EFD2}">
      <dsp:nvSpPr>
        <dsp:cNvPr id="0" name=""/>
        <dsp:cNvSpPr/>
      </dsp:nvSpPr>
      <dsp:spPr>
        <a:xfrm>
          <a:off x="2462212" y="577056"/>
          <a:ext cx="2238374" cy="1343025"/>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dirty="0">
              <a:solidFill>
                <a:schemeClr val="bg1"/>
              </a:solidFill>
              <a:effectLst/>
              <a:latin typeface="Segoe UI" panose="020B0502040204020203" pitchFamily="34" charset="0"/>
            </a:rPr>
            <a:t>Decomposition</a:t>
          </a:r>
          <a:endParaRPr lang="en-GB" sz="2200" kern="1200" dirty="0">
            <a:solidFill>
              <a:schemeClr val="bg1"/>
            </a:solidFill>
          </a:endParaRPr>
        </a:p>
      </dsp:txBody>
      <dsp:txXfrm>
        <a:off x="2462212" y="577056"/>
        <a:ext cx="2238374" cy="1343025"/>
      </dsp:txXfrm>
    </dsp:sp>
    <dsp:sp modelId="{414D17C6-C9EB-4DF8-9A0E-05E4E81B86E0}">
      <dsp:nvSpPr>
        <dsp:cNvPr id="0" name=""/>
        <dsp:cNvSpPr/>
      </dsp:nvSpPr>
      <dsp:spPr>
        <a:xfrm>
          <a:off x="4924425" y="577056"/>
          <a:ext cx="2238374" cy="1343025"/>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dirty="0">
              <a:solidFill>
                <a:schemeClr val="bg1"/>
              </a:solidFill>
              <a:effectLst/>
              <a:latin typeface="Segoe UI" panose="020B0502040204020203" pitchFamily="34" charset="0"/>
            </a:rPr>
            <a:t>Pattern Recognition</a:t>
          </a:r>
          <a:endParaRPr lang="en-GB" sz="2200" kern="1200" dirty="0">
            <a:solidFill>
              <a:schemeClr val="bg1"/>
            </a:solidFill>
          </a:endParaRPr>
        </a:p>
      </dsp:txBody>
      <dsp:txXfrm>
        <a:off x="4924425" y="577056"/>
        <a:ext cx="2238374" cy="1343025"/>
      </dsp:txXfrm>
    </dsp:sp>
    <dsp:sp modelId="{414483FC-EDE1-4716-BAD3-F024BEA3F2EC}">
      <dsp:nvSpPr>
        <dsp:cNvPr id="0" name=""/>
        <dsp:cNvSpPr/>
      </dsp:nvSpPr>
      <dsp:spPr>
        <a:xfrm>
          <a:off x="1231106" y="2143918"/>
          <a:ext cx="2238374" cy="1343025"/>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dirty="0">
              <a:solidFill>
                <a:schemeClr val="bg1"/>
              </a:solidFill>
              <a:effectLst/>
              <a:latin typeface="Segoe UI" panose="020B0502040204020203" pitchFamily="34" charset="0"/>
            </a:rPr>
            <a:t>Abstraction</a:t>
          </a:r>
          <a:endParaRPr lang="en-GB" sz="2200" kern="1200" dirty="0">
            <a:solidFill>
              <a:schemeClr val="bg1"/>
            </a:solidFill>
          </a:endParaRPr>
        </a:p>
      </dsp:txBody>
      <dsp:txXfrm>
        <a:off x="1231106" y="2143918"/>
        <a:ext cx="2238374" cy="1343025"/>
      </dsp:txXfrm>
    </dsp:sp>
    <dsp:sp modelId="{3628C037-15FF-4D6D-B200-6895C27ACE51}">
      <dsp:nvSpPr>
        <dsp:cNvPr id="0" name=""/>
        <dsp:cNvSpPr/>
      </dsp:nvSpPr>
      <dsp:spPr>
        <a:xfrm>
          <a:off x="3693318" y="2143918"/>
          <a:ext cx="2238374" cy="1343025"/>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dirty="0">
              <a:solidFill>
                <a:schemeClr val="bg1"/>
              </a:solidFill>
              <a:effectLst/>
              <a:latin typeface="Segoe UI" panose="020B0502040204020203" pitchFamily="34" charset="0"/>
            </a:rPr>
            <a:t>Algorithm Design</a:t>
          </a:r>
          <a:endParaRPr lang="en-GB" sz="2200" kern="1200" dirty="0">
            <a:solidFill>
              <a:schemeClr val="bg1"/>
            </a:solidFill>
          </a:endParaRPr>
        </a:p>
      </dsp:txBody>
      <dsp:txXfrm>
        <a:off x="3693318" y="2143918"/>
        <a:ext cx="2238374" cy="13430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61814-71CF-4DA0-BF32-4B6FB4014E8F}">
      <dsp:nvSpPr>
        <dsp:cNvPr id="0" name=""/>
        <dsp:cNvSpPr/>
      </dsp:nvSpPr>
      <dsp:spPr>
        <a:xfrm>
          <a:off x="45123" y="2095"/>
          <a:ext cx="3122930" cy="1873758"/>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Efficiency</a:t>
          </a:r>
        </a:p>
      </dsp:txBody>
      <dsp:txXfrm>
        <a:off x="45123" y="2095"/>
        <a:ext cx="3122930" cy="1873758"/>
      </dsp:txXfrm>
    </dsp:sp>
    <dsp:sp modelId="{AD6C7BD7-8A81-4669-AAFA-D87FE68249F9}">
      <dsp:nvSpPr>
        <dsp:cNvPr id="0" name=""/>
        <dsp:cNvSpPr/>
      </dsp:nvSpPr>
      <dsp:spPr>
        <a:xfrm>
          <a:off x="3480346" y="2095"/>
          <a:ext cx="3122930" cy="1873758"/>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Clarity</a:t>
          </a:r>
        </a:p>
      </dsp:txBody>
      <dsp:txXfrm>
        <a:off x="3480346" y="2095"/>
        <a:ext cx="3122930" cy="1873758"/>
      </dsp:txXfrm>
    </dsp:sp>
    <dsp:sp modelId="{2FFD2CFD-6D36-4D03-A4D9-1E633C19C8C9}">
      <dsp:nvSpPr>
        <dsp:cNvPr id="0" name=""/>
        <dsp:cNvSpPr/>
      </dsp:nvSpPr>
      <dsp:spPr>
        <a:xfrm>
          <a:off x="45123" y="2188146"/>
          <a:ext cx="3122930" cy="1873758"/>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Reusability</a:t>
          </a:r>
        </a:p>
      </dsp:txBody>
      <dsp:txXfrm>
        <a:off x="45123" y="2188146"/>
        <a:ext cx="3122930" cy="1873758"/>
      </dsp:txXfrm>
    </dsp:sp>
    <dsp:sp modelId="{A4632E41-1093-454E-A434-E00C8798432D}">
      <dsp:nvSpPr>
        <dsp:cNvPr id="0" name=""/>
        <dsp:cNvSpPr/>
      </dsp:nvSpPr>
      <dsp:spPr>
        <a:xfrm>
          <a:off x="3480346" y="2188146"/>
          <a:ext cx="3122930" cy="1873758"/>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Scalability</a:t>
          </a:r>
        </a:p>
      </dsp:txBody>
      <dsp:txXfrm>
        <a:off x="3480346" y="2188146"/>
        <a:ext cx="3122930" cy="1873758"/>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27/08/2025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8/27/2025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27/08/2025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27/08/2025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27/08/2025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moodle.uwtsd.ac.uk/mod/quiz/view.php?id=582955" TargetMode="External"/><Relationship Id="rId2" Type="http://schemas.openxmlformats.org/officeDocument/2006/relationships/hyperlink" Target="https://moodle.uwtsd.ac.uk/mod/quiz/view.php?id=579112"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5AFC37-123F-6A71-8094-6A50E968147B}"/>
              </a:ext>
            </a:extLst>
          </p:cNvPr>
          <p:cNvSpPr txBox="1"/>
          <p:nvPr/>
        </p:nvSpPr>
        <p:spPr>
          <a:xfrm>
            <a:off x="899592" y="1057960"/>
            <a:ext cx="7902624" cy="769441"/>
          </a:xfrm>
          <a:prstGeom prst="rect">
            <a:avLst/>
          </a:prstGeom>
          <a:noFill/>
        </p:spPr>
        <p:txBody>
          <a:bodyPr wrap="square" rtlCol="0">
            <a:spAutoFit/>
          </a:bodyPr>
          <a:lstStyle/>
          <a:p>
            <a:pPr algn="ctr"/>
            <a:r>
              <a:rPr lang="en-GB" sz="4400" b="1" i="0" u="none" strike="noStrike" dirty="0">
                <a:effectLst/>
                <a:latin typeface="Lato" panose="020F0502020204030203" pitchFamily="34" charset="0"/>
              </a:rPr>
              <a:t>BSc (Hons) Cloud Computing</a:t>
            </a:r>
            <a:endParaRPr lang="en-GB" sz="4400" dirty="0"/>
          </a:p>
        </p:txBody>
      </p:sp>
      <p:sp>
        <p:nvSpPr>
          <p:cNvPr id="4" name="TextBox 3">
            <a:extLst>
              <a:ext uri="{FF2B5EF4-FFF2-40B4-BE49-F238E27FC236}">
                <a16:creationId xmlns:a16="http://schemas.microsoft.com/office/drawing/2014/main" id="{922A5D30-F8A7-FD52-4975-FCCA83848E22}"/>
              </a:ext>
            </a:extLst>
          </p:cNvPr>
          <p:cNvSpPr txBox="1"/>
          <p:nvPr/>
        </p:nvSpPr>
        <p:spPr>
          <a:xfrm>
            <a:off x="548680" y="2083586"/>
            <a:ext cx="8046640" cy="1354217"/>
          </a:xfrm>
          <a:prstGeom prst="rect">
            <a:avLst/>
          </a:prstGeom>
          <a:noFill/>
        </p:spPr>
        <p:txBody>
          <a:bodyPr wrap="square" rtlCol="0">
            <a:spAutoFit/>
          </a:bodyPr>
          <a:lstStyle/>
          <a:p>
            <a:pPr algn="ctr"/>
            <a:r>
              <a:rPr lang="en-US" sz="32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Module Code : ACCA5036 – Scripting and Programming Concept</a:t>
            </a:r>
            <a:endParaRPr lang="en-GB" sz="3200" b="1" i="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GB" dirty="0"/>
          </a:p>
        </p:txBody>
      </p:sp>
      <p:sp>
        <p:nvSpPr>
          <p:cNvPr id="8" name="TextBox 7">
            <a:extLst>
              <a:ext uri="{FF2B5EF4-FFF2-40B4-BE49-F238E27FC236}">
                <a16:creationId xmlns:a16="http://schemas.microsoft.com/office/drawing/2014/main" id="{AF5AA6FB-7084-8C76-62E8-65418BC49A03}"/>
              </a:ext>
            </a:extLst>
          </p:cNvPr>
          <p:cNvSpPr txBox="1"/>
          <p:nvPr/>
        </p:nvSpPr>
        <p:spPr>
          <a:xfrm>
            <a:off x="395536" y="3789528"/>
            <a:ext cx="8046640" cy="1231106"/>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01 : </a:t>
            </a:r>
            <a:r>
              <a:rPr lang="en-GB" sz="2800" b="1" i="1" dirty="0">
                <a:solidFill>
                  <a:srgbClr val="FFFF00"/>
                </a:solidFill>
                <a:effectLst>
                  <a:outerShdw blurRad="38100" dist="38100" dir="2700000" algn="tl">
                    <a:srgbClr val="000000">
                      <a:alpha val="43137"/>
                    </a:srgbClr>
                  </a:outerShdw>
                </a:effectLst>
              </a:rPr>
              <a:t>Introduction to Software Lifecycle &amp; Programming Basics </a:t>
            </a:r>
          </a:p>
          <a:p>
            <a:endParaRPr lang="en-GB" dirty="0"/>
          </a:p>
        </p:txBody>
      </p:sp>
      <p:sp>
        <p:nvSpPr>
          <p:cNvPr id="9" name="TextBox 8">
            <a:extLst>
              <a:ext uri="{FF2B5EF4-FFF2-40B4-BE49-F238E27FC236}">
                <a16:creationId xmlns:a16="http://schemas.microsoft.com/office/drawing/2014/main" id="{76357925-4E2A-9314-A011-BA28CFDDF81F}"/>
              </a:ext>
            </a:extLst>
          </p:cNvPr>
          <p:cNvSpPr txBox="1"/>
          <p:nvPr/>
        </p:nvSpPr>
        <p:spPr>
          <a:xfrm>
            <a:off x="1619672" y="5229200"/>
            <a:ext cx="5904656" cy="800219"/>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Dr Mobolanle Bello</a:t>
            </a:r>
          </a:p>
          <a:p>
            <a:endParaRPr lang="en-GB" dirty="0"/>
          </a:p>
        </p:txBody>
      </p:sp>
    </p:spTree>
    <p:extLst>
      <p:ext uri="{BB962C8B-B14F-4D97-AF65-F5344CB8AC3E}">
        <p14:creationId xmlns:p14="http://schemas.microsoft.com/office/powerpoint/2010/main" val="3850147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B4F2B-9F37-060A-0DE0-E022F3DBC108}"/>
              </a:ext>
            </a:extLst>
          </p:cNvPr>
          <p:cNvSpPr>
            <a:spLocks noGrp="1"/>
          </p:cNvSpPr>
          <p:nvPr>
            <p:ph type="title"/>
          </p:nvPr>
        </p:nvSpPr>
        <p:spPr/>
        <p:txBody>
          <a:bodyPr/>
          <a:lstStyle/>
          <a:p>
            <a:r>
              <a:rPr lang="en-GB" dirty="0"/>
              <a:t>Know Your Lecturer</a:t>
            </a:r>
          </a:p>
        </p:txBody>
      </p:sp>
      <p:sp>
        <p:nvSpPr>
          <p:cNvPr id="3" name="Content Placeholder 2">
            <a:extLst>
              <a:ext uri="{FF2B5EF4-FFF2-40B4-BE49-F238E27FC236}">
                <a16:creationId xmlns:a16="http://schemas.microsoft.com/office/drawing/2014/main" id="{D9574023-3ADE-62E4-731E-A3D7463AA26E}"/>
              </a:ext>
            </a:extLst>
          </p:cNvPr>
          <p:cNvSpPr>
            <a:spLocks noGrp="1"/>
          </p:cNvSpPr>
          <p:nvPr>
            <p:ph idx="1"/>
          </p:nvPr>
        </p:nvSpPr>
        <p:spPr/>
        <p:txBody>
          <a:bodyPr/>
          <a:lstStyle/>
          <a:p>
            <a:pPr marL="685800" indent="-685800">
              <a:lnSpc>
                <a:spcPct val="150000"/>
              </a:lnSpc>
              <a:buFont typeface="Wingdings" panose="05000000000000000000" pitchFamily="2" charset="2"/>
              <a:buChar char="v"/>
            </a:pPr>
            <a:r>
              <a:rPr lang="en-GB" sz="3200" dirty="0">
                <a:latin typeface="Arial" panose="020B0604020202020204" pitchFamily="34" charset="0"/>
                <a:cs typeface="Arial" panose="020B0604020202020204" pitchFamily="34" charset="0"/>
              </a:rPr>
              <a:t>Name</a:t>
            </a:r>
          </a:p>
          <a:p>
            <a:pPr marL="685800" indent="-685800">
              <a:lnSpc>
                <a:spcPct val="150000"/>
              </a:lnSpc>
              <a:buFont typeface="Wingdings" panose="05000000000000000000" pitchFamily="2" charset="2"/>
              <a:buChar char="v"/>
            </a:pPr>
            <a:r>
              <a:rPr lang="en-GB" sz="3200" dirty="0">
                <a:latin typeface="Arial" panose="020B0604020202020204" pitchFamily="34" charset="0"/>
                <a:cs typeface="Arial" panose="020B0604020202020204" pitchFamily="34" charset="0"/>
              </a:rPr>
              <a:t>Email</a:t>
            </a:r>
          </a:p>
          <a:p>
            <a:pPr marL="685800" indent="-685800">
              <a:lnSpc>
                <a:spcPct val="150000"/>
              </a:lnSpc>
              <a:buFont typeface="Wingdings" panose="05000000000000000000" pitchFamily="2" charset="2"/>
              <a:buChar char="v"/>
            </a:pPr>
            <a:r>
              <a:rPr lang="en-GB" sz="3200" dirty="0">
                <a:latin typeface="Arial" panose="020B0604020202020204" pitchFamily="34" charset="0"/>
                <a:cs typeface="Arial" panose="020B0604020202020204" pitchFamily="34" charset="0"/>
              </a:rPr>
              <a:t>Expertise</a:t>
            </a:r>
          </a:p>
          <a:p>
            <a:endParaRPr lang="en-GB" dirty="0"/>
          </a:p>
        </p:txBody>
      </p:sp>
    </p:spTree>
    <p:extLst>
      <p:ext uri="{BB962C8B-B14F-4D97-AF65-F5344CB8AC3E}">
        <p14:creationId xmlns:p14="http://schemas.microsoft.com/office/powerpoint/2010/main" val="1151749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E89B3FB-DFC6-7252-2F55-64CB474592C8}"/>
              </a:ext>
            </a:extLst>
          </p:cNvPr>
          <p:cNvSpPr/>
          <p:nvPr/>
        </p:nvSpPr>
        <p:spPr>
          <a:xfrm>
            <a:off x="719572" y="332656"/>
            <a:ext cx="7704856" cy="4752528"/>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800" dirty="0">
                <a:latin typeface="Arial" panose="020B0604020202020204" pitchFamily="34" charset="0"/>
                <a:cs typeface="Arial" panose="020B0604020202020204" pitchFamily="34" charset="0"/>
              </a:rPr>
              <a:t>OVERVIEW OF THE MODULE</a:t>
            </a:r>
          </a:p>
        </p:txBody>
      </p:sp>
    </p:spTree>
    <p:extLst>
      <p:ext uri="{BB962C8B-B14F-4D97-AF65-F5344CB8AC3E}">
        <p14:creationId xmlns:p14="http://schemas.microsoft.com/office/powerpoint/2010/main" val="3483640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78F3F-F82C-2073-7643-5FD0926C63E7}"/>
              </a:ext>
            </a:extLst>
          </p:cNvPr>
          <p:cNvSpPr>
            <a:spLocks noGrp="1"/>
          </p:cNvSpPr>
          <p:nvPr>
            <p:ph type="title"/>
          </p:nvPr>
        </p:nvSpPr>
        <p:spPr/>
        <p:txBody>
          <a:bodyPr/>
          <a:lstStyle/>
          <a:p>
            <a:r>
              <a:rPr lang="en-GB" b="1" dirty="0"/>
              <a:t>Know Your Module</a:t>
            </a:r>
            <a:endParaRPr lang="en-GB" dirty="0"/>
          </a:p>
        </p:txBody>
      </p:sp>
      <p:sp>
        <p:nvSpPr>
          <p:cNvPr id="3" name="Content Placeholder 2">
            <a:extLst>
              <a:ext uri="{FF2B5EF4-FFF2-40B4-BE49-F238E27FC236}">
                <a16:creationId xmlns:a16="http://schemas.microsoft.com/office/drawing/2014/main" id="{D164E15E-28DB-A19A-9FED-BE0DD855F749}"/>
              </a:ext>
            </a:extLst>
          </p:cNvPr>
          <p:cNvSpPr>
            <a:spLocks noGrp="1"/>
          </p:cNvSpPr>
          <p:nvPr>
            <p:ph idx="1"/>
          </p:nvPr>
        </p:nvSpPr>
        <p:spPr/>
        <p:txBody>
          <a:bodyPr/>
          <a:lstStyle/>
          <a:p>
            <a:pPr marL="0" indent="0">
              <a:lnSpc>
                <a:spcPct val="150000"/>
              </a:lnSpc>
              <a:spcBef>
                <a:spcPts val="0"/>
              </a:spcBef>
              <a:buNone/>
            </a:pPr>
            <a:r>
              <a:rPr lang="en-GB" b="1" dirty="0">
                <a:latin typeface="Arial" panose="020B0604020202020204" pitchFamily="34" charset="0"/>
                <a:cs typeface="Arial" panose="020B0604020202020204" pitchFamily="34" charset="0"/>
              </a:rPr>
              <a:t>Title</a:t>
            </a:r>
            <a:r>
              <a:rPr lang="en-GB" dirty="0">
                <a:latin typeface="Arial" panose="020B0604020202020204" pitchFamily="34" charset="0"/>
                <a:cs typeface="Arial" panose="020B0604020202020204" pitchFamily="34" charset="0"/>
              </a:rPr>
              <a:t> – Scripting and Programming Concepts</a:t>
            </a:r>
          </a:p>
          <a:p>
            <a:pPr marL="0" indent="0">
              <a:lnSpc>
                <a:spcPct val="150000"/>
              </a:lnSpc>
              <a:spcBef>
                <a:spcPts val="0"/>
              </a:spcBef>
              <a:buNone/>
            </a:pPr>
            <a:r>
              <a:rPr lang="en-GB" b="1" dirty="0">
                <a:latin typeface="Arial" panose="020B0604020202020204" pitchFamily="34" charset="0"/>
                <a:cs typeface="Arial" panose="020B0604020202020204" pitchFamily="34" charset="0"/>
              </a:rPr>
              <a:t>Module code </a:t>
            </a:r>
            <a:r>
              <a:rPr lang="en-GB" dirty="0">
                <a:latin typeface="Arial" panose="020B0604020202020204" pitchFamily="34" charset="0"/>
                <a:cs typeface="Arial" panose="020B0604020202020204" pitchFamily="34" charset="0"/>
              </a:rPr>
              <a:t>– ACCA5036</a:t>
            </a:r>
          </a:p>
          <a:p>
            <a:pPr marL="0" indent="0">
              <a:lnSpc>
                <a:spcPct val="150000"/>
              </a:lnSpc>
              <a:spcBef>
                <a:spcPts val="0"/>
              </a:spcBef>
              <a:buNone/>
            </a:pPr>
            <a:r>
              <a:rPr lang="en-GB" b="1" dirty="0">
                <a:latin typeface="Arial" panose="020B0604020202020204" pitchFamily="34" charset="0"/>
                <a:cs typeface="Arial" panose="020B0604020202020204" pitchFamily="34" charset="0"/>
              </a:rPr>
              <a:t>Credits</a:t>
            </a:r>
            <a:r>
              <a:rPr lang="en-GB" dirty="0">
                <a:latin typeface="Arial" panose="020B0604020202020204" pitchFamily="34" charset="0"/>
                <a:cs typeface="Arial" panose="020B0604020202020204" pitchFamily="34" charset="0"/>
              </a:rPr>
              <a:t> - 	20 (Level 5)</a:t>
            </a:r>
          </a:p>
          <a:p>
            <a:endParaRPr lang="en-GB" dirty="0"/>
          </a:p>
        </p:txBody>
      </p:sp>
    </p:spTree>
    <p:extLst>
      <p:ext uri="{BB962C8B-B14F-4D97-AF65-F5344CB8AC3E}">
        <p14:creationId xmlns:p14="http://schemas.microsoft.com/office/powerpoint/2010/main" val="3197935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A43BD-DC55-756C-CA56-03440BA88C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BA88BA-B58B-E2E3-06F7-A450A1092EE0}"/>
              </a:ext>
            </a:extLst>
          </p:cNvPr>
          <p:cNvSpPr>
            <a:spLocks noGrp="1"/>
          </p:cNvSpPr>
          <p:nvPr>
            <p:ph type="title"/>
          </p:nvPr>
        </p:nvSpPr>
        <p:spPr>
          <a:xfrm>
            <a:off x="323528" y="-243408"/>
            <a:ext cx="8229600" cy="1143000"/>
          </a:xfrm>
        </p:spPr>
        <p:txBody>
          <a:bodyPr/>
          <a:lstStyle/>
          <a:p>
            <a:r>
              <a:rPr lang="en-GB" b="1" dirty="0"/>
              <a:t>Module Content</a:t>
            </a:r>
            <a:endParaRPr lang="en-GB" dirty="0"/>
          </a:p>
        </p:txBody>
      </p:sp>
      <p:sp>
        <p:nvSpPr>
          <p:cNvPr id="3" name="Content Placeholder 2">
            <a:extLst>
              <a:ext uri="{FF2B5EF4-FFF2-40B4-BE49-F238E27FC236}">
                <a16:creationId xmlns:a16="http://schemas.microsoft.com/office/drawing/2014/main" id="{B98BFB45-0E84-FB9F-7F96-682410FA3BF5}"/>
              </a:ext>
            </a:extLst>
          </p:cNvPr>
          <p:cNvSpPr>
            <a:spLocks noGrp="1"/>
          </p:cNvSpPr>
          <p:nvPr>
            <p:ph idx="1"/>
          </p:nvPr>
        </p:nvSpPr>
        <p:spPr>
          <a:xfrm>
            <a:off x="179512" y="548680"/>
            <a:ext cx="8640960" cy="5616624"/>
          </a:xfrm>
        </p:spPr>
        <p:txBody>
          <a:bodyPr>
            <a:normAutofit fontScale="47500" lnSpcReduction="20000"/>
          </a:bodyPr>
          <a:lstStyle/>
          <a:p>
            <a:pPr marL="0" indent="0">
              <a:lnSpc>
                <a:spcPct val="170000"/>
              </a:lnSpc>
              <a:spcBef>
                <a:spcPts val="0"/>
              </a:spcBef>
              <a:buNone/>
            </a:pPr>
            <a:r>
              <a:rPr lang="en-GB" sz="3600" b="1" dirty="0">
                <a:latin typeface="Arial" panose="020B0604020202020204" pitchFamily="34" charset="0"/>
                <a:cs typeface="Arial" panose="020B0604020202020204" pitchFamily="34" charset="0"/>
              </a:rPr>
              <a:t>Through task-based study, you will explore the following topics (to varying degrees):</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The software life cycle – analysis, design, implementation and maintenance. </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Algorithm design – flow charts and pseudo-code. </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The programming environment – editor, compiler, debugger.</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 High level language programming syntax and semantics Scripting languages </a:t>
            </a:r>
            <a:r>
              <a:rPr lang="en-GB" sz="3600" dirty="0" err="1">
                <a:latin typeface="Arial" panose="020B0604020202020204" pitchFamily="34" charset="0"/>
                <a:cs typeface="Arial" panose="020B0604020202020204" pitchFamily="34" charset="0"/>
              </a:rPr>
              <a:t>eg</a:t>
            </a:r>
            <a:r>
              <a:rPr lang="en-GB" sz="3600" dirty="0">
                <a:latin typeface="Arial" panose="020B0604020202020204" pitchFamily="34" charset="0"/>
                <a:cs typeface="Arial" panose="020B0604020202020204" pitchFamily="34" charset="0"/>
              </a:rPr>
              <a:t> Python, JavaScript, Ruby. </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Data types, variables, operators, control structures, data structures, functions. </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Software testing and debugging. </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Documentation including user guides, technical guides, etc.</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 Introduction to problem solving techniques for well-defined problems e.g. interpreting natural language problem definitions, variable identification techniques, divide and conquer, etc.</a:t>
            </a:r>
          </a:p>
          <a:p>
            <a:endParaRPr lang="en-GB" dirty="0"/>
          </a:p>
        </p:txBody>
      </p:sp>
    </p:spTree>
    <p:extLst>
      <p:ext uri="{BB962C8B-B14F-4D97-AF65-F5344CB8AC3E}">
        <p14:creationId xmlns:p14="http://schemas.microsoft.com/office/powerpoint/2010/main" val="1191335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EB9EB3-D779-33B0-0672-D84C351717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07FA72-900F-E58A-422C-D785846863F4}"/>
              </a:ext>
            </a:extLst>
          </p:cNvPr>
          <p:cNvSpPr>
            <a:spLocks noGrp="1"/>
          </p:cNvSpPr>
          <p:nvPr>
            <p:ph type="title"/>
          </p:nvPr>
        </p:nvSpPr>
        <p:spPr>
          <a:xfrm>
            <a:off x="323528" y="-243408"/>
            <a:ext cx="8229600" cy="1143000"/>
          </a:xfrm>
        </p:spPr>
        <p:txBody>
          <a:bodyPr/>
          <a:lstStyle/>
          <a:p>
            <a:r>
              <a:rPr lang="en-GB" b="1" dirty="0"/>
              <a:t>Aims and Learning Outcomes</a:t>
            </a:r>
            <a:endParaRPr lang="en-GB" dirty="0"/>
          </a:p>
        </p:txBody>
      </p:sp>
      <p:sp>
        <p:nvSpPr>
          <p:cNvPr id="3" name="Content Placeholder 2">
            <a:extLst>
              <a:ext uri="{FF2B5EF4-FFF2-40B4-BE49-F238E27FC236}">
                <a16:creationId xmlns:a16="http://schemas.microsoft.com/office/drawing/2014/main" id="{97012810-3063-9426-4024-75E11FB3C403}"/>
              </a:ext>
            </a:extLst>
          </p:cNvPr>
          <p:cNvSpPr>
            <a:spLocks noGrp="1"/>
          </p:cNvSpPr>
          <p:nvPr>
            <p:ph idx="1"/>
          </p:nvPr>
        </p:nvSpPr>
        <p:spPr>
          <a:xfrm>
            <a:off x="179512" y="548680"/>
            <a:ext cx="8640960" cy="5616624"/>
          </a:xfrm>
        </p:spPr>
        <p:txBody>
          <a:bodyPr>
            <a:normAutofit fontScale="55000" lnSpcReduction="20000"/>
          </a:bodyPr>
          <a:lstStyle/>
          <a:p>
            <a:pPr marL="0" indent="0">
              <a:lnSpc>
                <a:spcPct val="170000"/>
              </a:lnSpc>
              <a:spcBef>
                <a:spcPts val="0"/>
              </a:spcBef>
              <a:buNone/>
            </a:pPr>
            <a:r>
              <a:rPr lang="en-GB" sz="3600" b="1" dirty="0">
                <a:latin typeface="Arial" panose="020B0604020202020204" pitchFamily="34" charset="0"/>
                <a:cs typeface="Arial" panose="020B0604020202020204" pitchFamily="34" charset="0"/>
              </a:rPr>
              <a:t>AIM(S) </a:t>
            </a:r>
          </a:p>
          <a:p>
            <a:pPr>
              <a:lnSpc>
                <a:spcPct val="170000"/>
              </a:lnSpc>
              <a:spcBef>
                <a:spcPts val="0"/>
              </a:spcBef>
              <a:buFont typeface="Wingdings" panose="05000000000000000000" pitchFamily="2" charset="2"/>
              <a:buChar char="v"/>
            </a:pPr>
            <a:r>
              <a:rPr lang="en-GB" sz="3600" dirty="0">
                <a:latin typeface="Arial" panose="020B0604020202020204" pitchFamily="34" charset="0"/>
                <a:cs typeface="Arial" panose="020B0604020202020204" pitchFamily="34" charset="0"/>
              </a:rPr>
              <a:t>To instruct the development of software using a high level programming languages. Simple design concepts and good programming practices will be adopted.</a:t>
            </a:r>
          </a:p>
          <a:p>
            <a:pPr marL="0" indent="0">
              <a:lnSpc>
                <a:spcPct val="170000"/>
              </a:lnSpc>
              <a:spcBef>
                <a:spcPts val="0"/>
              </a:spcBef>
              <a:buNone/>
            </a:pPr>
            <a:r>
              <a:rPr lang="en-GB" sz="3600" b="1" dirty="0">
                <a:latin typeface="Arial" panose="020B0604020202020204" pitchFamily="34" charset="0"/>
                <a:cs typeface="Arial" panose="020B0604020202020204" pitchFamily="34" charset="0"/>
              </a:rPr>
              <a:t> LEARNING OUTCOMES </a:t>
            </a:r>
          </a:p>
          <a:p>
            <a:pPr marL="0" indent="0">
              <a:lnSpc>
                <a:spcPct val="170000"/>
              </a:lnSpc>
              <a:spcBef>
                <a:spcPts val="0"/>
              </a:spcBef>
              <a:buNone/>
            </a:pPr>
            <a:r>
              <a:rPr lang="en-GB" sz="3600" dirty="0">
                <a:latin typeface="Arial" panose="020B0604020202020204" pitchFamily="34" charset="0"/>
                <a:cs typeface="Arial" panose="020B0604020202020204" pitchFamily="34" charset="0"/>
              </a:rPr>
              <a:t>Upon the successful completion of this module, the student should be able to: </a:t>
            </a:r>
          </a:p>
          <a:p>
            <a:pPr>
              <a:lnSpc>
                <a:spcPct val="170000"/>
              </a:lnSpc>
              <a:spcBef>
                <a:spcPts val="0"/>
              </a:spcBef>
              <a:buFont typeface="Wingdings" panose="05000000000000000000" pitchFamily="2" charset="2"/>
              <a:buChar char="v"/>
            </a:pPr>
            <a:r>
              <a:rPr lang="en-GB" sz="3600" dirty="0">
                <a:latin typeface="Arial" panose="020B0604020202020204" pitchFamily="34" charset="0"/>
                <a:cs typeface="Arial" panose="020B0604020202020204" pitchFamily="34" charset="0"/>
              </a:rPr>
              <a:t>Understand the syntax and semantics of high-level programming languages and develop programs using good programming practices. </a:t>
            </a:r>
          </a:p>
          <a:p>
            <a:pPr>
              <a:lnSpc>
                <a:spcPct val="170000"/>
              </a:lnSpc>
              <a:spcBef>
                <a:spcPts val="0"/>
              </a:spcBef>
              <a:buFont typeface="Wingdings" panose="05000000000000000000" pitchFamily="2" charset="2"/>
              <a:buChar char="v"/>
            </a:pPr>
            <a:r>
              <a:rPr lang="en-GB" sz="3600" dirty="0">
                <a:latin typeface="Arial" panose="020B0604020202020204" pitchFamily="34" charset="0"/>
                <a:cs typeface="Arial" panose="020B0604020202020204" pitchFamily="34" charset="0"/>
              </a:rPr>
              <a:t>Select and deploy basic software constructs using simple algorithms in the development of solutions to programming problems </a:t>
            </a:r>
          </a:p>
          <a:p>
            <a:endParaRPr lang="en-GB" dirty="0"/>
          </a:p>
        </p:txBody>
      </p:sp>
    </p:spTree>
    <p:extLst>
      <p:ext uri="{BB962C8B-B14F-4D97-AF65-F5344CB8AC3E}">
        <p14:creationId xmlns:p14="http://schemas.microsoft.com/office/powerpoint/2010/main" val="2514724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30C10-0E78-48DB-BABD-85B5BAC52B4E}"/>
              </a:ext>
            </a:extLst>
          </p:cNvPr>
          <p:cNvSpPr>
            <a:spLocks noGrp="1"/>
          </p:cNvSpPr>
          <p:nvPr>
            <p:ph type="title"/>
          </p:nvPr>
        </p:nvSpPr>
        <p:spPr>
          <a:xfrm>
            <a:off x="200531" y="-243408"/>
            <a:ext cx="8229600" cy="1143000"/>
          </a:xfrm>
        </p:spPr>
        <p:txBody>
          <a:bodyPr/>
          <a:lstStyle/>
          <a:p>
            <a:r>
              <a:rPr lang="en-GB" dirty="0"/>
              <a:t>Assessment Details</a:t>
            </a:r>
          </a:p>
        </p:txBody>
      </p:sp>
      <p:sp>
        <p:nvSpPr>
          <p:cNvPr id="3" name="Content Placeholder 2">
            <a:extLst>
              <a:ext uri="{FF2B5EF4-FFF2-40B4-BE49-F238E27FC236}">
                <a16:creationId xmlns:a16="http://schemas.microsoft.com/office/drawing/2014/main" id="{ADAD20D3-86C8-4076-843D-C6E311E81481}"/>
              </a:ext>
            </a:extLst>
          </p:cNvPr>
          <p:cNvSpPr>
            <a:spLocks noGrp="1"/>
          </p:cNvSpPr>
          <p:nvPr>
            <p:ph idx="1"/>
          </p:nvPr>
        </p:nvSpPr>
        <p:spPr>
          <a:xfrm>
            <a:off x="395536" y="692696"/>
            <a:ext cx="7538046" cy="3233743"/>
          </a:xfrm>
        </p:spPr>
        <p:txBody>
          <a:bodyPr>
            <a:noAutofit/>
          </a:bodyPr>
          <a:lstStyle/>
          <a:p>
            <a:pPr>
              <a:lnSpc>
                <a:spcPct val="150000"/>
              </a:lnSpc>
              <a:spcBef>
                <a:spcPts val="0"/>
              </a:spcBef>
              <a:buFont typeface="Wingdings" panose="05000000000000000000" pitchFamily="2" charset="2"/>
              <a:buChar char="v"/>
            </a:pPr>
            <a:r>
              <a:rPr lang="en-GB" dirty="0">
                <a:latin typeface="Arial" panose="020B0604020202020204" pitchFamily="34" charset="0"/>
                <a:cs typeface="Arial" panose="020B0604020202020204" pitchFamily="34" charset="0"/>
              </a:rPr>
              <a:t>One assessment component/submission</a:t>
            </a:r>
          </a:p>
          <a:p>
            <a:pPr>
              <a:lnSpc>
                <a:spcPct val="150000"/>
              </a:lnSpc>
              <a:spcBef>
                <a:spcPts val="0"/>
              </a:spcBef>
              <a:buFont typeface="Wingdings" panose="05000000000000000000" pitchFamily="2" charset="2"/>
              <a:buChar char="v"/>
            </a:pPr>
            <a:r>
              <a:rPr lang="en-GB" dirty="0">
                <a:latin typeface="Arial" panose="020B0604020202020204" pitchFamily="34" charset="0"/>
                <a:cs typeface="Arial" panose="020B0604020202020204" pitchFamily="34" charset="0"/>
              </a:rPr>
              <a:t>Coursework (100 %): Programming Assignment with Associated Documentation</a:t>
            </a:r>
          </a:p>
        </p:txBody>
      </p:sp>
    </p:spTree>
    <p:extLst>
      <p:ext uri="{BB962C8B-B14F-4D97-AF65-F5344CB8AC3E}">
        <p14:creationId xmlns:p14="http://schemas.microsoft.com/office/powerpoint/2010/main" val="3836898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B49D0-6C33-D497-A013-2D480994CFB5}"/>
              </a:ext>
            </a:extLst>
          </p:cNvPr>
          <p:cNvSpPr>
            <a:spLocks noGrp="1"/>
          </p:cNvSpPr>
          <p:nvPr>
            <p:ph type="title"/>
          </p:nvPr>
        </p:nvSpPr>
        <p:spPr/>
        <p:txBody>
          <a:bodyPr/>
          <a:lstStyle/>
          <a:p>
            <a:r>
              <a:rPr lang="en-GB" dirty="0"/>
              <a:t>Study Time Allocation</a:t>
            </a:r>
          </a:p>
        </p:txBody>
      </p:sp>
      <p:graphicFrame>
        <p:nvGraphicFramePr>
          <p:cNvPr id="4" name="Table 3">
            <a:extLst>
              <a:ext uri="{FF2B5EF4-FFF2-40B4-BE49-F238E27FC236}">
                <a16:creationId xmlns:a16="http://schemas.microsoft.com/office/drawing/2014/main" id="{171850EF-AC06-A3F8-C393-6A5208C4C48E}"/>
              </a:ext>
            </a:extLst>
          </p:cNvPr>
          <p:cNvGraphicFramePr>
            <a:graphicFrameLocks noGrp="1"/>
          </p:cNvGraphicFramePr>
          <p:nvPr>
            <p:extLst>
              <p:ext uri="{D42A27DB-BD31-4B8C-83A1-F6EECF244321}">
                <p14:modId xmlns:p14="http://schemas.microsoft.com/office/powerpoint/2010/main" val="1647922578"/>
              </p:ext>
            </p:extLst>
          </p:nvPr>
        </p:nvGraphicFramePr>
        <p:xfrm>
          <a:off x="453692" y="1387151"/>
          <a:ext cx="8229600" cy="3699132"/>
        </p:xfrm>
        <a:graphic>
          <a:graphicData uri="http://schemas.openxmlformats.org/drawingml/2006/table">
            <a:tbl>
              <a:tblPr firstRow="1" bandRow="1">
                <a:tableStyleId>{D7AC3CCA-C797-4891-BE02-D94E43425B78}</a:tableStyleId>
              </a:tblPr>
              <a:tblGrid>
                <a:gridCol w="4041649">
                  <a:extLst>
                    <a:ext uri="{9D8B030D-6E8A-4147-A177-3AD203B41FA5}">
                      <a16:colId xmlns:a16="http://schemas.microsoft.com/office/drawing/2014/main" val="3519507550"/>
                    </a:ext>
                  </a:extLst>
                </a:gridCol>
                <a:gridCol w="1872208">
                  <a:extLst>
                    <a:ext uri="{9D8B030D-6E8A-4147-A177-3AD203B41FA5}">
                      <a16:colId xmlns:a16="http://schemas.microsoft.com/office/drawing/2014/main" val="2881360218"/>
                    </a:ext>
                  </a:extLst>
                </a:gridCol>
                <a:gridCol w="2315743">
                  <a:extLst>
                    <a:ext uri="{9D8B030D-6E8A-4147-A177-3AD203B41FA5}">
                      <a16:colId xmlns:a16="http://schemas.microsoft.com/office/drawing/2014/main" val="2211526420"/>
                    </a:ext>
                  </a:extLst>
                </a:gridCol>
              </a:tblGrid>
              <a:tr h="219179">
                <a:tc>
                  <a:txBody>
                    <a:bodyPr/>
                    <a:lstStyle/>
                    <a:p>
                      <a:r>
                        <a:rPr lang="en-GB" sz="2800" dirty="0">
                          <a:latin typeface="Arial" panose="020B0604020202020204" pitchFamily="34" charset="0"/>
                          <a:cs typeface="Arial" panose="020B0604020202020204" pitchFamily="34" charset="0"/>
                        </a:rPr>
                        <a:t>Activity Type</a:t>
                      </a:r>
                    </a:p>
                  </a:txBody>
                  <a:tcPr>
                    <a:solidFill>
                      <a:srgbClr val="00B0F0"/>
                    </a:solidFill>
                  </a:tcPr>
                </a:tc>
                <a:tc>
                  <a:txBody>
                    <a:bodyPr/>
                    <a:lstStyle/>
                    <a:p>
                      <a:r>
                        <a:rPr lang="en-GB" sz="2800" dirty="0">
                          <a:latin typeface="Arial" panose="020B0604020202020204" pitchFamily="34" charset="0"/>
                          <a:cs typeface="Arial" panose="020B0604020202020204" pitchFamily="34" charset="0"/>
                        </a:rPr>
                        <a:t>Hours</a:t>
                      </a:r>
                    </a:p>
                  </a:txBody>
                  <a:tcPr>
                    <a:solidFill>
                      <a:srgbClr val="00B0F0"/>
                    </a:solidFill>
                  </a:tcPr>
                </a:tc>
                <a:tc>
                  <a:txBody>
                    <a:bodyPr/>
                    <a:lstStyle/>
                    <a:p>
                      <a:r>
                        <a:rPr lang="en-GB" sz="2800" dirty="0">
                          <a:latin typeface="Arial" panose="020B0604020202020204" pitchFamily="34" charset="0"/>
                          <a:cs typeface="Arial" panose="020B0604020202020204" pitchFamily="34" charset="0"/>
                        </a:rPr>
                        <a:t>Percentage</a:t>
                      </a:r>
                    </a:p>
                  </a:txBody>
                  <a:tcPr>
                    <a:solidFill>
                      <a:srgbClr val="00B0F0"/>
                    </a:solidFill>
                  </a:tcPr>
                </a:tc>
                <a:extLst>
                  <a:ext uri="{0D108BD9-81ED-4DB2-BD59-A6C34878D82A}">
                    <a16:rowId xmlns:a16="http://schemas.microsoft.com/office/drawing/2014/main" val="4255318700"/>
                  </a:ext>
                </a:extLst>
              </a:tr>
              <a:tr h="795243">
                <a:tc>
                  <a:txBody>
                    <a:bodyPr/>
                    <a:lstStyle/>
                    <a:p>
                      <a:pPr algn="ctr"/>
                      <a:r>
                        <a:rPr lang="en-GB" sz="2800" dirty="0">
                          <a:latin typeface="Arial" panose="020B0604020202020204" pitchFamily="34" charset="0"/>
                          <a:cs typeface="Arial" panose="020B0604020202020204" pitchFamily="34" charset="0"/>
                        </a:rPr>
                        <a:t>Scheduled learning</a:t>
                      </a:r>
                    </a:p>
                  </a:txBody>
                  <a:tcPr>
                    <a:solidFill>
                      <a:schemeClr val="bg1"/>
                    </a:solidFill>
                  </a:tcPr>
                </a:tc>
                <a:tc>
                  <a:txBody>
                    <a:bodyPr/>
                    <a:lstStyle/>
                    <a:p>
                      <a:pPr algn="ctr"/>
                      <a:r>
                        <a:rPr lang="en-GB" sz="2800" dirty="0">
                          <a:latin typeface="Arial" panose="020B0604020202020204" pitchFamily="34" charset="0"/>
                          <a:cs typeface="Arial" panose="020B0604020202020204" pitchFamily="34" charset="0"/>
                        </a:rPr>
                        <a:t>48</a:t>
                      </a:r>
                    </a:p>
                  </a:txBody>
                  <a:tcPr>
                    <a:solidFill>
                      <a:schemeClr val="bg1"/>
                    </a:solidFill>
                  </a:tcPr>
                </a:tc>
                <a:tc>
                  <a:txBody>
                    <a:bodyPr/>
                    <a:lstStyle/>
                    <a:p>
                      <a:pPr algn="ctr"/>
                      <a:r>
                        <a:rPr lang="en-GB" sz="2800" dirty="0">
                          <a:latin typeface="Arial" panose="020B0604020202020204" pitchFamily="34" charset="0"/>
                          <a:cs typeface="Arial" panose="020B0604020202020204" pitchFamily="34" charset="0"/>
                        </a:rPr>
                        <a:t>24%</a:t>
                      </a:r>
                    </a:p>
                  </a:txBody>
                  <a:tcPr>
                    <a:solidFill>
                      <a:schemeClr val="bg1"/>
                    </a:solidFill>
                  </a:tcPr>
                </a:tc>
                <a:extLst>
                  <a:ext uri="{0D108BD9-81ED-4DB2-BD59-A6C34878D82A}">
                    <a16:rowId xmlns:a16="http://schemas.microsoft.com/office/drawing/2014/main" val="3797068668"/>
                  </a:ext>
                </a:extLst>
              </a:tr>
              <a:tr h="795243">
                <a:tc>
                  <a:txBody>
                    <a:bodyPr/>
                    <a:lstStyle/>
                    <a:p>
                      <a:pPr algn="ctr"/>
                      <a:r>
                        <a:rPr lang="en-GB" sz="2800" dirty="0">
                          <a:latin typeface="Arial" panose="020B0604020202020204" pitchFamily="34" charset="0"/>
                          <a:cs typeface="Arial" panose="020B0604020202020204" pitchFamily="34" charset="0"/>
                        </a:rPr>
                        <a:t>Independent learning</a:t>
                      </a:r>
                    </a:p>
                  </a:txBody>
                  <a:tcPr>
                    <a:solidFill>
                      <a:schemeClr val="bg1"/>
                    </a:solidFill>
                  </a:tcPr>
                </a:tc>
                <a:tc>
                  <a:txBody>
                    <a:bodyPr/>
                    <a:lstStyle/>
                    <a:p>
                      <a:pPr algn="ctr"/>
                      <a:r>
                        <a:rPr lang="en-GB" sz="2800" dirty="0">
                          <a:latin typeface="Arial" panose="020B0604020202020204" pitchFamily="34" charset="0"/>
                          <a:cs typeface="Arial" panose="020B0604020202020204" pitchFamily="34" charset="0"/>
                        </a:rPr>
                        <a:t>152</a:t>
                      </a:r>
                    </a:p>
                  </a:txBody>
                  <a:tcPr>
                    <a:solidFill>
                      <a:schemeClr val="bg1"/>
                    </a:solidFill>
                  </a:tcPr>
                </a:tc>
                <a:tc>
                  <a:txBody>
                    <a:bodyPr/>
                    <a:lstStyle/>
                    <a:p>
                      <a:pPr algn="ctr"/>
                      <a:r>
                        <a:rPr lang="en-GB" sz="2800" dirty="0">
                          <a:latin typeface="Arial" panose="020B0604020202020204" pitchFamily="34" charset="0"/>
                          <a:cs typeface="Arial" panose="020B0604020202020204" pitchFamily="34" charset="0"/>
                        </a:rPr>
                        <a:t>76%</a:t>
                      </a:r>
                    </a:p>
                  </a:txBody>
                  <a:tcPr>
                    <a:solidFill>
                      <a:schemeClr val="bg1"/>
                    </a:solidFill>
                  </a:tcPr>
                </a:tc>
                <a:extLst>
                  <a:ext uri="{0D108BD9-81ED-4DB2-BD59-A6C34878D82A}">
                    <a16:rowId xmlns:a16="http://schemas.microsoft.com/office/drawing/2014/main" val="927234006"/>
                  </a:ext>
                </a:extLst>
              </a:tr>
              <a:tr h="795243">
                <a:tc>
                  <a:txBody>
                    <a:bodyPr/>
                    <a:lstStyle/>
                    <a:p>
                      <a:pPr algn="ctr"/>
                      <a:r>
                        <a:rPr lang="en-GB" sz="2800" dirty="0">
                          <a:latin typeface="Arial" panose="020B0604020202020204" pitchFamily="34" charset="0"/>
                          <a:cs typeface="Arial" panose="020B0604020202020204" pitchFamily="34" charset="0"/>
                        </a:rPr>
                        <a:t>Placement Learning</a:t>
                      </a:r>
                    </a:p>
                  </a:txBody>
                  <a:tcPr>
                    <a:solidFill>
                      <a:schemeClr val="bg1"/>
                    </a:solidFill>
                  </a:tcPr>
                </a:tc>
                <a:tc>
                  <a:txBody>
                    <a:bodyPr/>
                    <a:lstStyle/>
                    <a:p>
                      <a:pPr algn="ctr"/>
                      <a:r>
                        <a:rPr lang="en-GB" sz="2800" dirty="0">
                          <a:latin typeface="Arial" panose="020B0604020202020204" pitchFamily="34" charset="0"/>
                          <a:cs typeface="Arial" panose="020B0604020202020204" pitchFamily="34" charset="0"/>
                        </a:rPr>
                        <a:t>0</a:t>
                      </a:r>
                    </a:p>
                  </a:txBody>
                  <a:tcPr>
                    <a:solidFill>
                      <a:schemeClr val="bg1"/>
                    </a:solidFill>
                  </a:tcPr>
                </a:tc>
                <a:tc>
                  <a:txBody>
                    <a:bodyPr/>
                    <a:lstStyle/>
                    <a:p>
                      <a:pPr algn="ctr"/>
                      <a:r>
                        <a:rPr lang="en-GB" sz="2800" dirty="0">
                          <a:latin typeface="Arial" panose="020B0604020202020204" pitchFamily="34" charset="0"/>
                          <a:cs typeface="Arial" panose="020B0604020202020204" pitchFamily="34" charset="0"/>
                        </a:rPr>
                        <a:t>0%</a:t>
                      </a:r>
                    </a:p>
                  </a:txBody>
                  <a:tcPr>
                    <a:solidFill>
                      <a:schemeClr val="bg1"/>
                    </a:solidFill>
                  </a:tcPr>
                </a:tc>
                <a:extLst>
                  <a:ext uri="{0D108BD9-81ED-4DB2-BD59-A6C34878D82A}">
                    <a16:rowId xmlns:a16="http://schemas.microsoft.com/office/drawing/2014/main" val="442324517"/>
                  </a:ext>
                </a:extLst>
              </a:tr>
              <a:tr h="795243">
                <a:tc>
                  <a:txBody>
                    <a:bodyPr/>
                    <a:lstStyle/>
                    <a:p>
                      <a:pPr algn="ctr"/>
                      <a:r>
                        <a:rPr lang="en-GB" sz="2800" dirty="0">
                          <a:latin typeface="Arial" panose="020B0604020202020204" pitchFamily="34" charset="0"/>
                          <a:cs typeface="Arial" panose="020B0604020202020204" pitchFamily="34" charset="0"/>
                        </a:rPr>
                        <a:t>Total</a:t>
                      </a:r>
                    </a:p>
                  </a:txBody>
                  <a:tcPr>
                    <a:solidFill>
                      <a:schemeClr val="bg1"/>
                    </a:solidFill>
                  </a:tcPr>
                </a:tc>
                <a:tc>
                  <a:txBody>
                    <a:bodyPr/>
                    <a:lstStyle/>
                    <a:p>
                      <a:pPr algn="ctr"/>
                      <a:r>
                        <a:rPr lang="en-GB" sz="2800" dirty="0">
                          <a:latin typeface="Arial" panose="020B0604020202020204" pitchFamily="34" charset="0"/>
                          <a:cs typeface="Arial" panose="020B0604020202020204" pitchFamily="34" charset="0"/>
                        </a:rPr>
                        <a:t>200</a:t>
                      </a:r>
                    </a:p>
                  </a:txBody>
                  <a:tcPr>
                    <a:solidFill>
                      <a:schemeClr val="bg1"/>
                    </a:solidFill>
                  </a:tcPr>
                </a:tc>
                <a:tc>
                  <a:txBody>
                    <a:bodyPr/>
                    <a:lstStyle/>
                    <a:p>
                      <a:pPr algn="ctr"/>
                      <a:r>
                        <a:rPr lang="en-GB" sz="2800" dirty="0">
                          <a:latin typeface="Arial" panose="020B0604020202020204" pitchFamily="34" charset="0"/>
                          <a:cs typeface="Arial" panose="020B0604020202020204" pitchFamily="34" charset="0"/>
                        </a:rPr>
                        <a:t>100%</a:t>
                      </a:r>
                    </a:p>
                  </a:txBody>
                  <a:tcPr>
                    <a:solidFill>
                      <a:schemeClr val="bg1"/>
                    </a:solidFill>
                  </a:tcPr>
                </a:tc>
                <a:extLst>
                  <a:ext uri="{0D108BD9-81ED-4DB2-BD59-A6C34878D82A}">
                    <a16:rowId xmlns:a16="http://schemas.microsoft.com/office/drawing/2014/main" val="1856216853"/>
                  </a:ext>
                </a:extLst>
              </a:tr>
            </a:tbl>
          </a:graphicData>
        </a:graphic>
      </p:graphicFrame>
    </p:spTree>
    <p:extLst>
      <p:ext uri="{BB962C8B-B14F-4D97-AF65-F5344CB8AC3E}">
        <p14:creationId xmlns:p14="http://schemas.microsoft.com/office/powerpoint/2010/main" val="1413551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6358F8-7D64-9E0B-238B-70A60E92A3C9}"/>
              </a:ext>
            </a:extLst>
          </p:cNvPr>
          <p:cNvSpPr/>
          <p:nvPr/>
        </p:nvSpPr>
        <p:spPr>
          <a:xfrm>
            <a:off x="719572" y="476672"/>
            <a:ext cx="7704856" cy="4752528"/>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600" dirty="0">
                <a:latin typeface="Arial" panose="020B0604020202020204" pitchFamily="34" charset="0"/>
                <a:cs typeface="Arial" panose="020B0604020202020204" pitchFamily="34" charset="0"/>
              </a:rPr>
              <a:t>CLASSROOM CODE OF CONDUCT</a:t>
            </a:r>
          </a:p>
        </p:txBody>
      </p:sp>
    </p:spTree>
    <p:extLst>
      <p:ext uri="{BB962C8B-B14F-4D97-AF65-F5344CB8AC3E}">
        <p14:creationId xmlns:p14="http://schemas.microsoft.com/office/powerpoint/2010/main" val="3472503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E706A-EA43-2173-6E00-9F3C5D501BFF}"/>
              </a:ext>
            </a:extLst>
          </p:cNvPr>
          <p:cNvSpPr>
            <a:spLocks noGrp="1"/>
          </p:cNvSpPr>
          <p:nvPr>
            <p:ph type="title"/>
          </p:nvPr>
        </p:nvSpPr>
        <p:spPr>
          <a:xfrm>
            <a:off x="251520" y="-315416"/>
            <a:ext cx="8229600" cy="1143000"/>
          </a:xfrm>
        </p:spPr>
        <p:txBody>
          <a:bodyPr>
            <a:normAutofit fontScale="90000"/>
          </a:bodyPr>
          <a:lstStyle/>
          <a:p>
            <a:r>
              <a:rPr lang="en-GB" dirty="0"/>
              <a:t>CLASSROOM CODE OF CONDUCT</a:t>
            </a:r>
          </a:p>
        </p:txBody>
      </p:sp>
      <p:sp>
        <p:nvSpPr>
          <p:cNvPr id="3" name="Content Placeholder 2">
            <a:extLst>
              <a:ext uri="{FF2B5EF4-FFF2-40B4-BE49-F238E27FC236}">
                <a16:creationId xmlns:a16="http://schemas.microsoft.com/office/drawing/2014/main" id="{17056EA1-8959-A574-E6E1-22C0900CEA64}"/>
              </a:ext>
            </a:extLst>
          </p:cNvPr>
          <p:cNvSpPr>
            <a:spLocks noGrp="1"/>
          </p:cNvSpPr>
          <p:nvPr>
            <p:ph idx="1"/>
          </p:nvPr>
        </p:nvSpPr>
        <p:spPr>
          <a:xfrm>
            <a:off x="323528" y="692696"/>
            <a:ext cx="8229600" cy="4680520"/>
          </a:xfrm>
        </p:spPr>
        <p:txBody>
          <a:bodyPr>
            <a:normAutofit fontScale="77500" lnSpcReduction="20000"/>
          </a:bodyPr>
          <a:lstStyle/>
          <a:p>
            <a:pPr marL="0" indent="0">
              <a:lnSpc>
                <a:spcPct val="150000"/>
              </a:lnSpc>
              <a:buNone/>
            </a:pPr>
            <a:r>
              <a:rPr lang="en-GB" sz="3200" b="1" dirty="0">
                <a:latin typeface="Arial" panose="020B0604020202020204" pitchFamily="34" charset="0"/>
                <a:cs typeface="Arial" panose="020B0604020202020204" pitchFamily="34" charset="0"/>
              </a:rPr>
              <a:t>Respect for people and the classroom environment</a:t>
            </a:r>
          </a:p>
          <a:p>
            <a:pPr marL="685800" indent="-6858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Only one person speaking at a time (lecturer or student, except it’s pair/group work) </a:t>
            </a:r>
          </a:p>
          <a:p>
            <a:pPr marL="685800" indent="-6858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Do not eat in the classroom (drinks are allowed)</a:t>
            </a:r>
          </a:p>
          <a:p>
            <a:pPr marL="685800" indent="-6858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Do not leave any rubbish behind</a:t>
            </a:r>
          </a:p>
          <a:p>
            <a:pPr marL="685800" indent="-6858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Mobile phone set to silent / switched-off</a:t>
            </a:r>
          </a:p>
          <a:p>
            <a:pPr marL="685800" indent="-6858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Remember to have a pen and some paper to take notes</a:t>
            </a:r>
          </a:p>
          <a:p>
            <a:endParaRPr lang="en-GB" dirty="0"/>
          </a:p>
        </p:txBody>
      </p:sp>
    </p:spTree>
    <p:extLst>
      <p:ext uri="{BB962C8B-B14F-4D97-AF65-F5344CB8AC3E}">
        <p14:creationId xmlns:p14="http://schemas.microsoft.com/office/powerpoint/2010/main" val="1128421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0B8BA4-0A5B-9D08-2C25-4C2CA0499B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876412-054A-0EA3-A481-35196C79867F}"/>
              </a:ext>
            </a:extLst>
          </p:cNvPr>
          <p:cNvSpPr>
            <a:spLocks noGrp="1"/>
          </p:cNvSpPr>
          <p:nvPr>
            <p:ph type="title"/>
          </p:nvPr>
        </p:nvSpPr>
        <p:spPr>
          <a:xfrm>
            <a:off x="251520" y="-315416"/>
            <a:ext cx="8229600" cy="1143000"/>
          </a:xfrm>
        </p:spPr>
        <p:txBody>
          <a:bodyPr>
            <a:normAutofit/>
          </a:bodyPr>
          <a:lstStyle/>
          <a:p>
            <a:r>
              <a:rPr lang="en-GB" dirty="0"/>
              <a:t>Attendance</a:t>
            </a:r>
          </a:p>
        </p:txBody>
      </p:sp>
      <p:sp>
        <p:nvSpPr>
          <p:cNvPr id="3" name="Content Placeholder 2">
            <a:extLst>
              <a:ext uri="{FF2B5EF4-FFF2-40B4-BE49-F238E27FC236}">
                <a16:creationId xmlns:a16="http://schemas.microsoft.com/office/drawing/2014/main" id="{99C7CC4D-0784-6EE6-DBCE-F7FE0D0A124C}"/>
              </a:ext>
            </a:extLst>
          </p:cNvPr>
          <p:cNvSpPr>
            <a:spLocks noGrp="1"/>
          </p:cNvSpPr>
          <p:nvPr>
            <p:ph idx="1"/>
          </p:nvPr>
        </p:nvSpPr>
        <p:spPr>
          <a:xfrm>
            <a:off x="323528" y="692696"/>
            <a:ext cx="8820472" cy="5040560"/>
          </a:xfrm>
        </p:spPr>
        <p:txBody>
          <a:bodyPr>
            <a:normAutofit fontScale="92500" lnSpcReduction="20000"/>
          </a:bodyPr>
          <a:lstStyle/>
          <a:p>
            <a:pPr marL="0" indent="0">
              <a:lnSpc>
                <a:spcPct val="150000"/>
              </a:lnSpc>
              <a:spcBef>
                <a:spcPts val="0"/>
              </a:spcBef>
              <a:buNone/>
            </a:pPr>
            <a:r>
              <a:rPr lang="en-GB" sz="3200" dirty="0">
                <a:latin typeface="Arial" panose="020B0604020202020204" pitchFamily="34" charset="0"/>
                <a:cs typeface="Arial" panose="020B0604020202020204" pitchFamily="34" charset="0"/>
              </a:rPr>
              <a:t>Attendance: 70% (Min)</a:t>
            </a:r>
          </a:p>
          <a:p>
            <a:pPr>
              <a:lnSpc>
                <a:spcPct val="150000"/>
              </a:lnSpc>
              <a:spcBef>
                <a:spcPts val="0"/>
              </a:spcBef>
              <a:buFont typeface="Wingdings" panose="05000000000000000000" pitchFamily="2" charset="2"/>
              <a:buChar char="Ø"/>
            </a:pPr>
            <a:r>
              <a:rPr lang="en-GB" sz="3200" dirty="0">
                <a:latin typeface="Arial" panose="020B0604020202020204" pitchFamily="34" charset="0"/>
                <a:cs typeface="Arial" panose="020B0604020202020204" pitchFamily="34" charset="0"/>
              </a:rPr>
              <a:t>All classes will be onsite</a:t>
            </a:r>
          </a:p>
          <a:p>
            <a:pPr>
              <a:lnSpc>
                <a:spcPct val="150000"/>
              </a:lnSpc>
              <a:spcBef>
                <a:spcPts val="0"/>
              </a:spcBef>
              <a:buFont typeface="Wingdings" panose="05000000000000000000" pitchFamily="2" charset="2"/>
              <a:buChar char="Ø"/>
            </a:pPr>
            <a:r>
              <a:rPr lang="en-GB" sz="3200" dirty="0">
                <a:latin typeface="Arial" panose="020B0604020202020204" pitchFamily="34" charset="0"/>
                <a:cs typeface="Arial" panose="020B0604020202020204" pitchFamily="34" charset="0"/>
              </a:rPr>
              <a:t>You need to attend on time (latest within 10 minutes of starting class)</a:t>
            </a:r>
          </a:p>
          <a:p>
            <a:pPr>
              <a:lnSpc>
                <a:spcPct val="150000"/>
              </a:lnSpc>
              <a:spcBef>
                <a:spcPts val="0"/>
              </a:spcBef>
              <a:buFont typeface="Wingdings" panose="05000000000000000000" pitchFamily="2" charset="2"/>
              <a:buChar char="Ø"/>
            </a:pPr>
            <a:r>
              <a:rPr lang="en-GB" sz="3200" dirty="0">
                <a:latin typeface="Arial" panose="020B0604020202020204" pitchFamily="34" charset="0"/>
                <a:cs typeface="Arial" panose="020B0604020202020204" pitchFamily="34" charset="0"/>
              </a:rPr>
              <a:t>If you join between 10 and 40 minutes, you will be marked as late</a:t>
            </a:r>
          </a:p>
          <a:p>
            <a:pPr>
              <a:lnSpc>
                <a:spcPct val="150000"/>
              </a:lnSpc>
              <a:spcBef>
                <a:spcPts val="0"/>
              </a:spcBef>
              <a:buFont typeface="Wingdings" panose="05000000000000000000" pitchFamily="2" charset="2"/>
              <a:buChar char="Ø"/>
            </a:pPr>
            <a:r>
              <a:rPr lang="en-GB" sz="3200" dirty="0">
                <a:latin typeface="Arial" panose="020B0604020202020204" pitchFamily="34" charset="0"/>
                <a:cs typeface="Arial" panose="020B0604020202020204" pitchFamily="34" charset="0"/>
              </a:rPr>
              <a:t>If you join after 40 minutes, you will be marked as absent </a:t>
            </a:r>
          </a:p>
          <a:p>
            <a:endParaRPr lang="en-GB" dirty="0"/>
          </a:p>
        </p:txBody>
      </p:sp>
    </p:spTree>
    <p:extLst>
      <p:ext uri="{BB962C8B-B14F-4D97-AF65-F5344CB8AC3E}">
        <p14:creationId xmlns:p14="http://schemas.microsoft.com/office/powerpoint/2010/main" val="275889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1CC14-DBBD-6D75-426B-B13160E4BCC3}"/>
              </a:ext>
            </a:extLst>
          </p:cNvPr>
          <p:cNvSpPr>
            <a:spLocks noGrp="1"/>
          </p:cNvSpPr>
          <p:nvPr>
            <p:ph type="title"/>
          </p:nvPr>
        </p:nvSpPr>
        <p:spPr>
          <a:xfrm>
            <a:off x="457200" y="-171400"/>
            <a:ext cx="8229600" cy="1143000"/>
          </a:xfrm>
        </p:spPr>
        <p:txBody>
          <a:bodyPr/>
          <a:lstStyle/>
          <a:p>
            <a:r>
              <a:rPr lang="en-GB" dirty="0"/>
              <a:t>Week 1 </a:t>
            </a:r>
            <a:r>
              <a:rPr lang="en-GB" sz="4400" i="1" dirty="0"/>
              <a:t>learning outcomes</a:t>
            </a:r>
            <a:r>
              <a:rPr lang="en-GB" dirty="0"/>
              <a:t> </a:t>
            </a:r>
          </a:p>
        </p:txBody>
      </p:sp>
      <p:sp>
        <p:nvSpPr>
          <p:cNvPr id="3" name="Content Placeholder 2">
            <a:extLst>
              <a:ext uri="{FF2B5EF4-FFF2-40B4-BE49-F238E27FC236}">
                <a16:creationId xmlns:a16="http://schemas.microsoft.com/office/drawing/2014/main" id="{62CEB9CF-F0EF-054F-65CE-A9045E7227EC}"/>
              </a:ext>
            </a:extLst>
          </p:cNvPr>
          <p:cNvSpPr>
            <a:spLocks noGrp="1"/>
          </p:cNvSpPr>
          <p:nvPr>
            <p:ph idx="1"/>
          </p:nvPr>
        </p:nvSpPr>
        <p:spPr>
          <a:xfrm>
            <a:off x="395536" y="989948"/>
            <a:ext cx="8496944" cy="3951219"/>
          </a:xfrm>
        </p:spPr>
        <p:txBody>
          <a:bodyPr>
            <a:normAutofit fontScale="92500"/>
          </a:bodyPr>
          <a:lstStyle/>
          <a:p>
            <a:pPr marL="0" indent="0">
              <a:lnSpc>
                <a:spcPct val="170000"/>
              </a:lnSpc>
              <a:spcBef>
                <a:spcPts val="0"/>
              </a:spcBef>
              <a:buNone/>
            </a:pPr>
            <a:r>
              <a:rPr lang="en-GB" sz="2800" dirty="0">
                <a:latin typeface="Arial" panose="020B0604020202020204" pitchFamily="34" charset="0"/>
                <a:cs typeface="Arial" panose="020B0604020202020204" pitchFamily="34" charset="0"/>
              </a:rPr>
              <a:t>This week:</a:t>
            </a:r>
          </a:p>
          <a:p>
            <a:pPr lvl="1">
              <a:lnSpc>
                <a:spcPct val="170000"/>
              </a:lnSpc>
              <a:spcBef>
                <a:spcPts val="0"/>
              </a:spcBef>
              <a:buFont typeface="Wingdings" panose="05000000000000000000" pitchFamily="2" charset="2"/>
              <a:buChar char="§"/>
            </a:pPr>
            <a:r>
              <a:rPr lang="en-GB" dirty="0">
                <a:latin typeface="Arial" panose="020B0604020202020204" pitchFamily="34" charset="0"/>
                <a:cs typeface="Arial" panose="020B0604020202020204" pitchFamily="34" charset="0"/>
              </a:rPr>
              <a:t>Introduction to the Software Development Lifecycle.</a:t>
            </a:r>
          </a:p>
          <a:p>
            <a:pPr lvl="1">
              <a:lnSpc>
                <a:spcPct val="170000"/>
              </a:lnSpc>
              <a:spcBef>
                <a:spcPts val="0"/>
              </a:spcBef>
              <a:buFont typeface="Wingdings" panose="05000000000000000000" pitchFamily="2" charset="2"/>
              <a:buChar char="§"/>
            </a:pPr>
            <a:r>
              <a:rPr lang="en-GB" dirty="0">
                <a:latin typeface="Arial" panose="020B0604020202020204" pitchFamily="34" charset="0"/>
                <a:cs typeface="Arial" panose="020B0604020202020204" pitchFamily="34" charset="0"/>
              </a:rPr>
              <a:t>Introduction to Programming &amp; Scripting Languages</a:t>
            </a:r>
          </a:p>
          <a:p>
            <a:pPr lvl="1">
              <a:lnSpc>
                <a:spcPct val="170000"/>
              </a:lnSpc>
              <a:spcBef>
                <a:spcPts val="0"/>
              </a:spcBef>
              <a:buFont typeface="Wingdings" panose="05000000000000000000" pitchFamily="2" charset="2"/>
              <a:buChar char="§"/>
            </a:pPr>
            <a:r>
              <a:rPr lang="en-GB" dirty="0">
                <a:latin typeface="Arial" panose="020B0604020202020204" pitchFamily="34" charset="0"/>
                <a:cs typeface="Arial" panose="020B0604020202020204" pitchFamily="34" charset="0"/>
              </a:rPr>
              <a:t>Introduction to Computational Thinking.</a:t>
            </a:r>
          </a:p>
          <a:p>
            <a:pPr marL="0" indent="0">
              <a:buNone/>
            </a:pPr>
            <a:endParaRPr lang="en-GB" dirty="0"/>
          </a:p>
        </p:txBody>
      </p:sp>
    </p:spTree>
    <p:extLst>
      <p:ext uri="{BB962C8B-B14F-4D97-AF65-F5344CB8AC3E}">
        <p14:creationId xmlns:p14="http://schemas.microsoft.com/office/powerpoint/2010/main" val="2237794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A349B-E164-4869-B9A6-E0AF55853A60}"/>
              </a:ext>
            </a:extLst>
          </p:cNvPr>
          <p:cNvSpPr>
            <a:spLocks noGrp="1"/>
          </p:cNvSpPr>
          <p:nvPr>
            <p:ph type="title"/>
          </p:nvPr>
        </p:nvSpPr>
        <p:spPr>
          <a:xfrm>
            <a:off x="344016" y="-243408"/>
            <a:ext cx="8229600" cy="1143000"/>
          </a:xfrm>
        </p:spPr>
        <p:txBody>
          <a:bodyPr>
            <a:normAutofit fontScale="90000"/>
          </a:bodyPr>
          <a:lstStyle/>
          <a:p>
            <a:r>
              <a:rPr lang="en-GB" dirty="0"/>
              <a:t>WHAT IS A COMPUTER PROGRAM?</a:t>
            </a:r>
          </a:p>
        </p:txBody>
      </p:sp>
      <p:sp>
        <p:nvSpPr>
          <p:cNvPr id="3" name="Content Placeholder 2">
            <a:extLst>
              <a:ext uri="{FF2B5EF4-FFF2-40B4-BE49-F238E27FC236}">
                <a16:creationId xmlns:a16="http://schemas.microsoft.com/office/drawing/2014/main" id="{F1EE1D62-45C4-4E9F-8ACC-1B0FAE876F04}"/>
              </a:ext>
            </a:extLst>
          </p:cNvPr>
          <p:cNvSpPr>
            <a:spLocks noGrp="1"/>
          </p:cNvSpPr>
          <p:nvPr>
            <p:ph idx="1"/>
          </p:nvPr>
        </p:nvSpPr>
        <p:spPr>
          <a:xfrm>
            <a:off x="344016" y="899592"/>
            <a:ext cx="8620472" cy="4401616"/>
          </a:xfrm>
        </p:spPr>
        <p:txBody>
          <a:bodyPr>
            <a:normAutofit fontScale="92500" lnSpcReduction="10000"/>
          </a:bodyPr>
          <a:lstStyle/>
          <a:p>
            <a:pPr>
              <a:lnSpc>
                <a:spcPct val="160000"/>
              </a:lnSpc>
              <a:spcBef>
                <a:spcPts val="0"/>
              </a:spcBef>
              <a:buFont typeface="Wingdings" panose="05000000000000000000" pitchFamily="2" charset="2"/>
              <a:buChar char="q"/>
            </a:pPr>
            <a:r>
              <a:rPr lang="en-GB" sz="3300" dirty="0">
                <a:latin typeface="Arial" panose="020B0604020202020204" pitchFamily="34" charset="0"/>
                <a:cs typeface="Arial" panose="020B0604020202020204" pitchFamily="34" charset="0"/>
              </a:rPr>
              <a:t>Programs consist of a </a:t>
            </a:r>
            <a:r>
              <a:rPr lang="en-GB" sz="3300" b="1" dirty="0">
                <a:latin typeface="Arial" panose="020B0604020202020204" pitchFamily="34" charset="0"/>
                <a:cs typeface="Arial" panose="020B0604020202020204" pitchFamily="34" charset="0"/>
              </a:rPr>
              <a:t>series of instructions </a:t>
            </a:r>
            <a:r>
              <a:rPr lang="en-GB" sz="3300" dirty="0">
                <a:latin typeface="Arial" panose="020B0604020202020204" pitchFamily="34" charset="0"/>
                <a:cs typeface="Arial" panose="020B0604020202020204" pitchFamily="34" charset="0"/>
              </a:rPr>
              <a:t>to tell </a:t>
            </a:r>
            <a:r>
              <a:rPr lang="en-GB" sz="3300" i="1" dirty="0">
                <a:latin typeface="Arial" panose="020B0604020202020204" pitchFamily="34" charset="0"/>
                <a:cs typeface="Arial" panose="020B0604020202020204" pitchFamily="34" charset="0"/>
              </a:rPr>
              <a:t>a computer </a:t>
            </a:r>
            <a:r>
              <a:rPr lang="en-GB" sz="3300" dirty="0">
                <a:latin typeface="Arial" panose="020B0604020202020204" pitchFamily="34" charset="0"/>
                <a:cs typeface="Arial" panose="020B0604020202020204" pitchFamily="34" charset="0"/>
              </a:rPr>
              <a:t>exactly </a:t>
            </a:r>
            <a:r>
              <a:rPr lang="en-GB" sz="3300" i="1" dirty="0">
                <a:latin typeface="Arial" panose="020B0604020202020204" pitchFamily="34" charset="0"/>
                <a:cs typeface="Arial" panose="020B0604020202020204" pitchFamily="34" charset="0"/>
              </a:rPr>
              <a:t>what to do </a:t>
            </a:r>
            <a:r>
              <a:rPr lang="en-GB" sz="3300" dirty="0">
                <a:latin typeface="Arial" panose="020B0604020202020204" pitchFamily="34" charset="0"/>
                <a:cs typeface="Arial" panose="020B0604020202020204" pitchFamily="34" charset="0"/>
              </a:rPr>
              <a:t>and </a:t>
            </a:r>
            <a:r>
              <a:rPr lang="en-GB" sz="3300" i="1" dirty="0">
                <a:latin typeface="Arial" panose="020B0604020202020204" pitchFamily="34" charset="0"/>
                <a:cs typeface="Arial" panose="020B0604020202020204" pitchFamily="34" charset="0"/>
              </a:rPr>
              <a:t>how to do it</a:t>
            </a:r>
            <a:r>
              <a:rPr lang="en-GB" sz="3300" dirty="0">
                <a:latin typeface="Arial" panose="020B0604020202020204" pitchFamily="34" charset="0"/>
                <a:cs typeface="Arial" panose="020B0604020202020204" pitchFamily="34" charset="0"/>
              </a:rPr>
              <a:t>.</a:t>
            </a:r>
          </a:p>
          <a:p>
            <a:pPr>
              <a:lnSpc>
                <a:spcPct val="160000"/>
              </a:lnSpc>
              <a:spcBef>
                <a:spcPts val="0"/>
              </a:spcBef>
              <a:buFont typeface="Wingdings" panose="05000000000000000000" pitchFamily="2" charset="2"/>
              <a:buChar char="q"/>
            </a:pPr>
            <a:r>
              <a:rPr lang="en-GB" sz="3300" dirty="0">
                <a:latin typeface="Arial" panose="020B0604020202020204" pitchFamily="34" charset="0"/>
                <a:cs typeface="Arial" panose="020B0604020202020204" pitchFamily="34" charset="0"/>
              </a:rPr>
              <a:t>The computer follows this set of instructions that a computer follows to perform </a:t>
            </a:r>
            <a:r>
              <a:rPr lang="en-GB" sz="3300" b="1" dirty="0">
                <a:latin typeface="Arial" panose="020B0604020202020204" pitchFamily="34" charset="0"/>
                <a:cs typeface="Arial" panose="020B0604020202020204" pitchFamily="34" charset="0"/>
              </a:rPr>
              <a:t>a particular task</a:t>
            </a:r>
            <a:r>
              <a:rPr lang="en-GB" sz="3300" dirty="0">
                <a:latin typeface="Arial" panose="020B0604020202020204" pitchFamily="34" charset="0"/>
                <a:cs typeface="Arial" panose="020B0604020202020204" pitchFamily="34" charset="0"/>
              </a:rPr>
              <a:t>. </a:t>
            </a:r>
          </a:p>
          <a:p>
            <a:pPr algn="just">
              <a:buFont typeface="Wingdings" panose="05000000000000000000" pitchFamily="2" charset="2"/>
              <a:buChar char="q"/>
            </a:pPr>
            <a:endParaRPr lang="en-GB" dirty="0"/>
          </a:p>
        </p:txBody>
      </p:sp>
    </p:spTree>
    <p:extLst>
      <p:ext uri="{BB962C8B-B14F-4D97-AF65-F5344CB8AC3E}">
        <p14:creationId xmlns:p14="http://schemas.microsoft.com/office/powerpoint/2010/main" val="378187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92F12-C1AF-91D8-BE35-042A526B97F5}"/>
              </a:ext>
            </a:extLst>
          </p:cNvPr>
          <p:cNvSpPr>
            <a:spLocks noGrp="1"/>
          </p:cNvSpPr>
          <p:nvPr>
            <p:ph type="title"/>
          </p:nvPr>
        </p:nvSpPr>
        <p:spPr>
          <a:xfrm>
            <a:off x="251520" y="-2498"/>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PROGRAM DESIGN CYCLE</a:t>
            </a:r>
            <a:endParaRPr lang="en-GB" dirty="0"/>
          </a:p>
        </p:txBody>
      </p:sp>
      <p:sp>
        <p:nvSpPr>
          <p:cNvPr id="3" name="Content Placeholder 2">
            <a:extLst>
              <a:ext uri="{FF2B5EF4-FFF2-40B4-BE49-F238E27FC236}">
                <a16:creationId xmlns:a16="http://schemas.microsoft.com/office/drawing/2014/main" id="{C036EC56-5C0F-70D8-0AFF-86C3F62348C1}"/>
              </a:ext>
            </a:extLst>
          </p:cNvPr>
          <p:cNvSpPr>
            <a:spLocks noGrp="1"/>
          </p:cNvSpPr>
          <p:nvPr>
            <p:ph idx="1"/>
          </p:nvPr>
        </p:nvSpPr>
        <p:spPr>
          <a:xfrm>
            <a:off x="456018" y="548680"/>
            <a:ext cx="8686800" cy="4896544"/>
          </a:xfrm>
        </p:spPr>
        <p:txBody>
          <a:bodyPr>
            <a:normAutofit/>
          </a:bodyPr>
          <a:lstStyle/>
          <a:p>
            <a:pPr marL="0" indent="0">
              <a:lnSpc>
                <a:spcPct val="150000"/>
              </a:lnSpc>
              <a:spcBef>
                <a:spcPts val="0"/>
              </a:spcBef>
              <a:buNone/>
            </a:pPr>
            <a:r>
              <a:rPr lang="en-GB" dirty="0">
                <a:latin typeface="Arial" panose="020B0604020202020204" pitchFamily="34" charset="0"/>
                <a:cs typeface="Arial" panose="020B0604020202020204" pitchFamily="34" charset="0"/>
              </a:rPr>
              <a:t>The program design cycle, also known as the software development lifecycle (SDLC), involves several stages to ensure the successful creation and deployment of a software program. </a:t>
            </a:r>
          </a:p>
        </p:txBody>
      </p:sp>
    </p:spTree>
    <p:extLst>
      <p:ext uri="{BB962C8B-B14F-4D97-AF65-F5344CB8AC3E}">
        <p14:creationId xmlns:p14="http://schemas.microsoft.com/office/powerpoint/2010/main" val="2222850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431F31-D650-DBE1-3944-49B31957BD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DB8FA8-5319-6EAD-986B-8BF800618167}"/>
              </a:ext>
            </a:extLst>
          </p:cNvPr>
          <p:cNvSpPr>
            <a:spLocks noGrp="1"/>
          </p:cNvSpPr>
          <p:nvPr>
            <p:ph type="title"/>
          </p:nvPr>
        </p:nvSpPr>
        <p:spPr>
          <a:xfrm>
            <a:off x="251520" y="-2498"/>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Program Design Cycle</a:t>
            </a:r>
            <a:endParaRPr lang="en-GB" dirty="0"/>
          </a:p>
        </p:txBody>
      </p:sp>
      <p:sp>
        <p:nvSpPr>
          <p:cNvPr id="3" name="Content Placeholder 2">
            <a:extLst>
              <a:ext uri="{FF2B5EF4-FFF2-40B4-BE49-F238E27FC236}">
                <a16:creationId xmlns:a16="http://schemas.microsoft.com/office/drawing/2014/main" id="{A6229B67-D0D7-CBE4-125D-7657CB45F7DE}"/>
              </a:ext>
            </a:extLst>
          </p:cNvPr>
          <p:cNvSpPr>
            <a:spLocks noGrp="1"/>
          </p:cNvSpPr>
          <p:nvPr>
            <p:ph idx="1"/>
          </p:nvPr>
        </p:nvSpPr>
        <p:spPr>
          <a:xfrm>
            <a:off x="395536" y="689262"/>
            <a:ext cx="8686800" cy="4896544"/>
          </a:xfrm>
        </p:spPr>
        <p:txBody>
          <a:bodyPr>
            <a:normAutofit/>
          </a:bodyPr>
          <a:lstStyle/>
          <a:p>
            <a:pPr marL="0" indent="0">
              <a:buNone/>
            </a:pPr>
            <a:r>
              <a:rPr lang="en-GB" sz="2800" dirty="0">
                <a:latin typeface="Arial" panose="020B0604020202020204" pitchFamily="34" charset="0"/>
                <a:cs typeface="Arial" panose="020B0604020202020204" pitchFamily="34" charset="0"/>
              </a:rPr>
              <a:t>The stages of the cycle include:</a:t>
            </a:r>
            <a:endParaRPr lang="en-GB" sz="2800" dirty="0">
              <a:effectLst/>
              <a:latin typeface="Arial" panose="020B0604020202020204" pitchFamily="34" charset="0"/>
              <a:ea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58F2DABB-3BDA-4298-A989-6B713DB8CA22}"/>
              </a:ext>
            </a:extLst>
          </p:cNvPr>
          <p:cNvGraphicFramePr/>
          <p:nvPr>
            <p:extLst>
              <p:ext uri="{D42A27DB-BD31-4B8C-83A1-F6EECF244321}">
                <p14:modId xmlns:p14="http://schemas.microsoft.com/office/powerpoint/2010/main" val="2993014823"/>
              </p:ext>
            </p:extLst>
          </p:nvPr>
        </p:nvGraphicFramePr>
        <p:xfrm>
          <a:off x="1031776" y="1334597"/>
          <a:ext cx="7080448" cy="41888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5818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1CADD-44EF-57C0-A033-710B209825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2E79E6-A99F-9E5E-3CF6-6631C696B08B}"/>
              </a:ext>
            </a:extLst>
          </p:cNvPr>
          <p:cNvSpPr>
            <a:spLocks noGrp="1"/>
          </p:cNvSpPr>
          <p:nvPr>
            <p:ph type="title"/>
          </p:nvPr>
        </p:nvSpPr>
        <p:spPr>
          <a:xfrm>
            <a:off x="323528" y="-22162"/>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Program Design Cycle</a:t>
            </a:r>
            <a:endParaRPr lang="en-GB" dirty="0"/>
          </a:p>
        </p:txBody>
      </p:sp>
      <p:sp>
        <p:nvSpPr>
          <p:cNvPr id="3" name="Content Placeholder 2">
            <a:extLst>
              <a:ext uri="{FF2B5EF4-FFF2-40B4-BE49-F238E27FC236}">
                <a16:creationId xmlns:a16="http://schemas.microsoft.com/office/drawing/2014/main" id="{1B315739-26F5-FC04-D5F8-B69ADADE8F3D}"/>
              </a:ext>
            </a:extLst>
          </p:cNvPr>
          <p:cNvSpPr>
            <a:spLocks noGrp="1"/>
          </p:cNvSpPr>
          <p:nvPr>
            <p:ph idx="1"/>
          </p:nvPr>
        </p:nvSpPr>
        <p:spPr>
          <a:xfrm>
            <a:off x="94928" y="548680"/>
            <a:ext cx="8941568" cy="4896544"/>
          </a:xfrm>
        </p:spPr>
        <p:txBody>
          <a:bodyPr>
            <a:noAutofit/>
          </a:bodyPr>
          <a:lstStyle/>
          <a:p>
            <a:pPr marL="0" indent="0">
              <a:lnSpc>
                <a:spcPct val="150000"/>
              </a:lnSpc>
              <a:spcBef>
                <a:spcPts val="0"/>
              </a:spcBef>
              <a:buNone/>
            </a:pPr>
            <a:r>
              <a:rPr lang="en-GB" sz="1600" b="1" dirty="0">
                <a:latin typeface="Arial" panose="020B0604020202020204" pitchFamily="34" charset="0"/>
                <a:cs typeface="Arial" panose="020B0604020202020204" pitchFamily="34" charset="0"/>
              </a:rPr>
              <a:t>Requirement Analysis</a:t>
            </a:r>
            <a:r>
              <a:rPr lang="en-GB" sz="1600" dirty="0">
                <a:latin typeface="Arial" panose="020B0604020202020204" pitchFamily="34" charset="0"/>
                <a:cs typeface="Arial" panose="020B0604020202020204" pitchFamily="34" charset="0"/>
              </a:rPr>
              <a:t>: This initial stage involves gathering and analysing the requirements from stakeholders. The goal is to understand what the program needs to achieve and document these requirements clearly.</a:t>
            </a:r>
          </a:p>
          <a:p>
            <a:pPr marL="0" indent="0">
              <a:lnSpc>
                <a:spcPct val="150000"/>
              </a:lnSpc>
              <a:spcBef>
                <a:spcPts val="0"/>
              </a:spcBef>
              <a:buNone/>
            </a:pPr>
            <a:r>
              <a:rPr lang="en-GB" sz="1600" b="1" dirty="0">
                <a:latin typeface="Arial" panose="020B0604020202020204" pitchFamily="34" charset="0"/>
                <a:cs typeface="Arial" panose="020B0604020202020204" pitchFamily="34" charset="0"/>
              </a:rPr>
              <a:t>System Design</a:t>
            </a:r>
            <a:r>
              <a:rPr lang="en-GB" sz="1600" dirty="0">
                <a:latin typeface="Arial" panose="020B0604020202020204" pitchFamily="34" charset="0"/>
                <a:cs typeface="Arial" panose="020B0604020202020204" pitchFamily="34" charset="0"/>
              </a:rPr>
              <a:t>: Based on the requirements, the system architecture and design are created. This includes defining the overall structure, components, interfaces, and data flow of the program.</a:t>
            </a:r>
          </a:p>
          <a:p>
            <a:pPr marL="0" indent="0">
              <a:lnSpc>
                <a:spcPct val="150000"/>
              </a:lnSpc>
              <a:spcBef>
                <a:spcPts val="0"/>
              </a:spcBef>
              <a:buNone/>
            </a:pPr>
            <a:r>
              <a:rPr lang="en-GB" sz="1600" b="1" dirty="0">
                <a:latin typeface="Arial" panose="020B0604020202020204" pitchFamily="34" charset="0"/>
                <a:cs typeface="Arial" panose="020B0604020202020204" pitchFamily="34" charset="0"/>
              </a:rPr>
              <a:t>Implementation</a:t>
            </a:r>
            <a:r>
              <a:rPr lang="en-GB" sz="1600" dirty="0">
                <a:latin typeface="Arial" panose="020B0604020202020204" pitchFamily="34" charset="0"/>
                <a:cs typeface="Arial" panose="020B0604020202020204" pitchFamily="34" charset="0"/>
              </a:rPr>
              <a:t>: In this phase, developers write the actual code according to the design specifications. This is where the program is built using a suitable programming language.</a:t>
            </a:r>
          </a:p>
          <a:p>
            <a:pPr marL="0" indent="0">
              <a:lnSpc>
                <a:spcPct val="150000"/>
              </a:lnSpc>
              <a:spcBef>
                <a:spcPts val="0"/>
              </a:spcBef>
              <a:buNone/>
            </a:pPr>
            <a:r>
              <a:rPr lang="en-GB" sz="1600" b="1" dirty="0">
                <a:latin typeface="Arial" panose="020B0604020202020204" pitchFamily="34" charset="0"/>
                <a:cs typeface="Arial" panose="020B0604020202020204" pitchFamily="34" charset="0"/>
              </a:rPr>
              <a:t>Testing</a:t>
            </a:r>
            <a:r>
              <a:rPr lang="en-GB" sz="1600" dirty="0">
                <a:latin typeface="Arial" panose="020B0604020202020204" pitchFamily="34" charset="0"/>
                <a:cs typeface="Arial" panose="020B0604020202020204" pitchFamily="34" charset="0"/>
              </a:rPr>
              <a:t>: The program undergoes rigorous testing to identify and fix any bugs or issues. This ensures that the program functions correctly and meets the specified requirements.</a:t>
            </a:r>
          </a:p>
          <a:p>
            <a:pPr marL="0" indent="0" algn="l">
              <a:lnSpc>
                <a:spcPct val="150000"/>
              </a:lnSpc>
              <a:spcBef>
                <a:spcPts val="0"/>
              </a:spcBef>
              <a:buNone/>
            </a:pPr>
            <a:r>
              <a:rPr lang="en-GB" sz="1600" b="1" dirty="0">
                <a:latin typeface="Arial" panose="020B0604020202020204" pitchFamily="34" charset="0"/>
                <a:cs typeface="Arial" panose="020B0604020202020204" pitchFamily="34" charset="0"/>
              </a:rPr>
              <a:t>Documentation</a:t>
            </a:r>
            <a:r>
              <a:rPr lang="en-GB" sz="1600" dirty="0">
                <a:latin typeface="Arial" panose="020B0604020202020204" pitchFamily="34" charset="0"/>
                <a:cs typeface="Arial" panose="020B0604020202020204" pitchFamily="34" charset="0"/>
              </a:rPr>
              <a:t>: </a:t>
            </a:r>
            <a:r>
              <a:rPr lang="en-GB" sz="1600" b="0" i="0" dirty="0">
                <a:solidFill>
                  <a:srgbClr val="242424"/>
                </a:solidFill>
                <a:effectLst/>
                <a:latin typeface="Arial" panose="020B0604020202020204" pitchFamily="34" charset="0"/>
                <a:cs typeface="Arial" panose="020B0604020202020204" pitchFamily="34" charset="0"/>
              </a:rPr>
              <a:t>Documentation is important in this cycle, ensuring clarity, consistency, and effective communication among team members. Effective documentation throughout the program design cycle ensures that all stakeholders are aligned, reduces misunderstandings, and facilitates smoother project execution</a:t>
            </a:r>
            <a:endParaRPr lang="en-GB" sz="1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3960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171400"/>
            <a:ext cx="9138220" cy="864096"/>
          </a:xfrm>
        </p:spPr>
        <p:txBody>
          <a:bodyPr>
            <a:normAutofit fontScale="90000"/>
          </a:bodyPr>
          <a:lstStyle/>
          <a:p>
            <a:r>
              <a:rPr lang="en-GB" dirty="0"/>
              <a:t>MoSCoW Requirements Prioritisation</a:t>
            </a:r>
          </a:p>
        </p:txBody>
      </p:sp>
      <p:sp>
        <p:nvSpPr>
          <p:cNvPr id="3" name="Content Placeholder 2"/>
          <p:cNvSpPr>
            <a:spLocks noGrp="1"/>
          </p:cNvSpPr>
          <p:nvPr>
            <p:ph sz="quarter" idx="1"/>
          </p:nvPr>
        </p:nvSpPr>
        <p:spPr>
          <a:xfrm>
            <a:off x="474340" y="980728"/>
            <a:ext cx="7661589" cy="1872209"/>
          </a:xfrm>
        </p:spPr>
        <p:txBody>
          <a:bodyPr>
            <a:normAutofit fontScale="55000" lnSpcReduction="20000"/>
          </a:bodyPr>
          <a:lstStyle/>
          <a:p>
            <a:pPr marL="0" indent="0">
              <a:buNone/>
            </a:pPr>
            <a:r>
              <a:rPr lang="en-GB" dirty="0"/>
              <a:t>Before providing a computing solution, you must ensure that you understand the requirements.</a:t>
            </a:r>
          </a:p>
          <a:p>
            <a:pPr marL="400050" lvl="1" indent="0">
              <a:buNone/>
            </a:pPr>
            <a:endParaRPr lang="en-GB" dirty="0"/>
          </a:p>
          <a:p>
            <a:pPr marL="0" indent="0">
              <a:buNone/>
            </a:pPr>
            <a:r>
              <a:rPr lang="en-GB" dirty="0"/>
              <a:t>Example: The </a:t>
            </a:r>
            <a:r>
              <a:rPr lang="en-GB" b="1" i="1" dirty="0"/>
              <a:t>MoSCoW Requirements Prioritisation </a:t>
            </a:r>
            <a:r>
              <a:rPr lang="en-GB" dirty="0"/>
              <a:t>technique</a:t>
            </a:r>
          </a:p>
          <a:p>
            <a:pPr marL="514350" indent="-514350">
              <a:buFont typeface="+mj-lt"/>
              <a:buAutoNum type="arabicPeriod"/>
            </a:pPr>
            <a:r>
              <a:rPr lang="en-GB" dirty="0"/>
              <a:t>Make a list of possible features/requirements:</a:t>
            </a:r>
          </a:p>
          <a:p>
            <a:pPr marL="514350" indent="-514350">
              <a:buFont typeface="+mj-lt"/>
              <a:buAutoNum type="arabicPeriod"/>
            </a:pPr>
            <a:endParaRPr lang="en-GB" dirty="0"/>
          </a:p>
          <a:p>
            <a:pPr marL="514350" indent="-514350">
              <a:buFont typeface="+mj-lt"/>
              <a:buAutoNum type="arabicPeriod"/>
            </a:pPr>
            <a:r>
              <a:rPr lang="en-GB" dirty="0"/>
              <a:t>Analyse:</a:t>
            </a:r>
          </a:p>
        </p:txBody>
      </p:sp>
      <p:sp>
        <p:nvSpPr>
          <p:cNvPr id="5" name="Content Placeholder 2">
            <a:extLst>
              <a:ext uri="{FF2B5EF4-FFF2-40B4-BE49-F238E27FC236}">
                <a16:creationId xmlns:a16="http://schemas.microsoft.com/office/drawing/2014/main" id="{E9248AD2-5739-7584-750C-C9DAF19324A4}"/>
              </a:ext>
            </a:extLst>
          </p:cNvPr>
          <p:cNvSpPr txBox="1">
            <a:spLocks/>
          </p:cNvSpPr>
          <p:nvPr/>
        </p:nvSpPr>
        <p:spPr>
          <a:xfrm>
            <a:off x="2051695" y="2541010"/>
            <a:ext cx="7092280" cy="2352046"/>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b="1" i="1" dirty="0"/>
              <a:t>Must Have</a:t>
            </a:r>
            <a:endParaRPr lang="en-GB" i="1" dirty="0"/>
          </a:p>
          <a:p>
            <a:pPr lvl="1"/>
            <a:r>
              <a:rPr lang="en-GB" dirty="0"/>
              <a:t>These are critical for the solution to work or be a success.</a:t>
            </a:r>
          </a:p>
          <a:p>
            <a:r>
              <a:rPr lang="en-GB" b="1" i="1" dirty="0"/>
              <a:t>Should Have</a:t>
            </a:r>
            <a:endParaRPr lang="en-GB" i="1" dirty="0"/>
          </a:p>
          <a:p>
            <a:pPr lvl="1"/>
            <a:r>
              <a:rPr lang="en-GB" dirty="0"/>
              <a:t>These </a:t>
            </a:r>
            <a:r>
              <a:rPr lang="en-GB" i="1" dirty="0"/>
              <a:t>are important </a:t>
            </a:r>
            <a:r>
              <a:rPr lang="en-GB" dirty="0"/>
              <a:t>but does not have to be added now.</a:t>
            </a:r>
          </a:p>
          <a:p>
            <a:r>
              <a:rPr lang="en-GB" b="1" i="1" dirty="0"/>
              <a:t>Could Have</a:t>
            </a:r>
          </a:p>
          <a:p>
            <a:pPr lvl="1"/>
            <a:r>
              <a:rPr lang="en-GB" dirty="0"/>
              <a:t>Desirable, nice to have, but they </a:t>
            </a:r>
            <a:r>
              <a:rPr lang="en-GB" i="1" dirty="0"/>
              <a:t>are not necessary</a:t>
            </a:r>
            <a:r>
              <a:rPr lang="en-GB" dirty="0"/>
              <a:t>.</a:t>
            </a:r>
          </a:p>
          <a:p>
            <a:r>
              <a:rPr lang="en-GB" b="1" i="1" dirty="0"/>
              <a:t>Won’t Have</a:t>
            </a:r>
          </a:p>
          <a:p>
            <a:pPr lvl="1"/>
            <a:r>
              <a:rPr lang="en-GB" dirty="0"/>
              <a:t>These not appropriate this time, and they are dropped from the solution.</a:t>
            </a:r>
          </a:p>
        </p:txBody>
      </p:sp>
      <p:sp>
        <p:nvSpPr>
          <p:cNvPr id="7" name="TextBox 6">
            <a:extLst>
              <a:ext uri="{FF2B5EF4-FFF2-40B4-BE49-F238E27FC236}">
                <a16:creationId xmlns:a16="http://schemas.microsoft.com/office/drawing/2014/main" id="{833B1A88-1568-7D50-2A8C-F541346022F5}"/>
              </a:ext>
            </a:extLst>
          </p:cNvPr>
          <p:cNvSpPr txBox="1"/>
          <p:nvPr/>
        </p:nvSpPr>
        <p:spPr>
          <a:xfrm>
            <a:off x="741205" y="4797152"/>
            <a:ext cx="7661589" cy="646331"/>
          </a:xfrm>
          <a:prstGeom prst="rect">
            <a:avLst/>
          </a:prstGeom>
          <a:noFill/>
        </p:spPr>
        <p:txBody>
          <a:bodyPr wrap="square">
            <a:spAutoFit/>
          </a:bodyPr>
          <a:lstStyle/>
          <a:p>
            <a:pPr marL="57150" indent="0">
              <a:buFont typeface="Arial" pitchFamily="34" charset="0"/>
              <a:buNone/>
            </a:pPr>
            <a:r>
              <a:rPr lang="en-GB" dirty="0"/>
              <a:t>If time and resources permit, more </a:t>
            </a:r>
            <a:r>
              <a:rPr lang="en-GB" i="1" dirty="0"/>
              <a:t>Should Haves </a:t>
            </a:r>
            <a:r>
              <a:rPr lang="en-GB" dirty="0"/>
              <a:t>and </a:t>
            </a:r>
            <a:r>
              <a:rPr lang="en-GB" i="1" dirty="0"/>
              <a:t>Could Haves</a:t>
            </a:r>
            <a:r>
              <a:rPr lang="en-GB" dirty="0"/>
              <a:t> can be added. Note, the </a:t>
            </a:r>
            <a:r>
              <a:rPr lang="en-GB" i="1" dirty="0"/>
              <a:t>Should Haves </a:t>
            </a:r>
            <a:r>
              <a:rPr lang="en-GB" dirty="0"/>
              <a:t>will have higher priority than </a:t>
            </a:r>
            <a:r>
              <a:rPr lang="en-GB" i="1" dirty="0"/>
              <a:t>Could Haves</a:t>
            </a:r>
            <a:r>
              <a:rPr lang="en-GB" dirty="0"/>
              <a:t>.</a:t>
            </a:r>
          </a:p>
        </p:txBody>
      </p:sp>
    </p:spTree>
    <p:extLst>
      <p:ext uri="{BB962C8B-B14F-4D97-AF65-F5344CB8AC3E}">
        <p14:creationId xmlns:p14="http://schemas.microsoft.com/office/powerpoint/2010/main" val="2859139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B40C0-C0BD-C4FC-0C99-1BA54497BB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B9D803-8B5C-AE4B-F18C-05DF5E557ED8}"/>
              </a:ext>
            </a:extLst>
          </p:cNvPr>
          <p:cNvSpPr>
            <a:spLocks noGrp="1"/>
          </p:cNvSpPr>
          <p:nvPr>
            <p:ph type="title"/>
          </p:nvPr>
        </p:nvSpPr>
        <p:spPr>
          <a:xfrm>
            <a:off x="-108520" y="5009"/>
            <a:ext cx="8867328"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Benefits of Program Design Cycle</a:t>
            </a:r>
            <a:endParaRPr lang="en-GB" dirty="0"/>
          </a:p>
        </p:txBody>
      </p:sp>
      <p:sp>
        <p:nvSpPr>
          <p:cNvPr id="3" name="Content Placeholder 2">
            <a:extLst>
              <a:ext uri="{FF2B5EF4-FFF2-40B4-BE49-F238E27FC236}">
                <a16:creationId xmlns:a16="http://schemas.microsoft.com/office/drawing/2014/main" id="{414500FE-FE47-0D17-A1E6-5398CA81082A}"/>
              </a:ext>
            </a:extLst>
          </p:cNvPr>
          <p:cNvSpPr>
            <a:spLocks noGrp="1"/>
          </p:cNvSpPr>
          <p:nvPr>
            <p:ph idx="1"/>
          </p:nvPr>
        </p:nvSpPr>
        <p:spPr>
          <a:xfrm>
            <a:off x="228600" y="620688"/>
            <a:ext cx="8686800" cy="4896544"/>
          </a:xfrm>
        </p:spPr>
        <p:txBody>
          <a:bodyPr>
            <a:normAutofit/>
          </a:bodyPr>
          <a:lstStyle/>
          <a:p>
            <a:pPr marL="0" indent="0">
              <a:lnSpc>
                <a:spcPct val="150000"/>
              </a:lnSpc>
              <a:spcBef>
                <a:spcPts val="0"/>
              </a:spcBef>
              <a:buNone/>
            </a:pPr>
            <a:r>
              <a:rPr lang="en-GB" sz="2000" dirty="0">
                <a:latin typeface="Arial" panose="020B0604020202020204" pitchFamily="34" charset="0"/>
                <a:cs typeface="Arial" panose="020B0604020202020204" pitchFamily="34" charset="0"/>
              </a:rPr>
              <a:t>The program design cycle offers several benefits that contribute to the successful development and maintenance of software.</a:t>
            </a:r>
          </a:p>
          <a:p>
            <a:pPr marL="0" indent="0">
              <a:lnSpc>
                <a:spcPct val="150000"/>
              </a:lnSpc>
              <a:spcBef>
                <a:spcPts val="0"/>
              </a:spcBef>
              <a:buNone/>
            </a:pPr>
            <a:r>
              <a:rPr lang="en-GB" sz="2000" dirty="0">
                <a:latin typeface="Arial" panose="020B0604020202020204" pitchFamily="34" charset="0"/>
                <a:cs typeface="Arial" panose="020B0604020202020204" pitchFamily="34" charset="0"/>
              </a:rPr>
              <a:t>The key advantages include:</a:t>
            </a:r>
          </a:p>
        </p:txBody>
      </p:sp>
      <p:graphicFrame>
        <p:nvGraphicFramePr>
          <p:cNvPr id="4" name="Diagram 3">
            <a:extLst>
              <a:ext uri="{FF2B5EF4-FFF2-40B4-BE49-F238E27FC236}">
                <a16:creationId xmlns:a16="http://schemas.microsoft.com/office/drawing/2014/main" id="{E6BA48C2-8E58-A4D3-7565-B4FB2CF06AF3}"/>
              </a:ext>
            </a:extLst>
          </p:cNvPr>
          <p:cNvGraphicFramePr/>
          <p:nvPr>
            <p:extLst>
              <p:ext uri="{D42A27DB-BD31-4B8C-83A1-F6EECF244321}">
                <p14:modId xmlns:p14="http://schemas.microsoft.com/office/powerpoint/2010/main" val="1092927948"/>
              </p:ext>
            </p:extLst>
          </p:nvPr>
        </p:nvGraphicFramePr>
        <p:xfrm>
          <a:off x="351729" y="1988840"/>
          <a:ext cx="8579296" cy="3271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36780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29256-110B-46BF-4116-EF76A4C719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8B1484-308B-D2F0-EF0E-52AEDAB9B73A}"/>
              </a:ext>
            </a:extLst>
          </p:cNvPr>
          <p:cNvSpPr>
            <a:spLocks noGrp="1"/>
          </p:cNvSpPr>
          <p:nvPr>
            <p:ph type="title"/>
          </p:nvPr>
        </p:nvSpPr>
        <p:spPr>
          <a:xfrm>
            <a:off x="-108520" y="5009"/>
            <a:ext cx="8867328"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Benefits of Program Design Cycle</a:t>
            </a:r>
            <a:endParaRPr lang="en-GB" dirty="0"/>
          </a:p>
        </p:txBody>
      </p:sp>
      <p:sp>
        <p:nvSpPr>
          <p:cNvPr id="3" name="Content Placeholder 2">
            <a:extLst>
              <a:ext uri="{FF2B5EF4-FFF2-40B4-BE49-F238E27FC236}">
                <a16:creationId xmlns:a16="http://schemas.microsoft.com/office/drawing/2014/main" id="{2701EEA5-A06E-2EF3-B62A-75043AC0AA5C}"/>
              </a:ext>
            </a:extLst>
          </p:cNvPr>
          <p:cNvSpPr>
            <a:spLocks noGrp="1"/>
          </p:cNvSpPr>
          <p:nvPr>
            <p:ph idx="1"/>
          </p:nvPr>
        </p:nvSpPr>
        <p:spPr>
          <a:xfrm>
            <a:off x="228600" y="548680"/>
            <a:ext cx="8686800" cy="5166173"/>
          </a:xfrm>
        </p:spPr>
        <p:txBody>
          <a:bodyPr>
            <a:normAutofit fontScale="55000" lnSpcReduction="20000"/>
          </a:bodyPr>
          <a:lstStyle/>
          <a:p>
            <a:pPr marL="0" indent="0">
              <a:lnSpc>
                <a:spcPct val="170000"/>
              </a:lnSpc>
              <a:spcBef>
                <a:spcPts val="0"/>
              </a:spcBef>
              <a:buNone/>
            </a:pPr>
            <a:r>
              <a:rPr lang="en-GB" b="1" dirty="0">
                <a:latin typeface="Arial" panose="020B0604020202020204" pitchFamily="34" charset="0"/>
                <a:cs typeface="Arial" panose="020B0604020202020204" pitchFamily="34" charset="0"/>
              </a:rPr>
              <a:t>1) Improved Planning and Organization</a:t>
            </a:r>
            <a:r>
              <a:rPr lang="en-GB" dirty="0">
                <a:latin typeface="Arial" panose="020B0604020202020204" pitchFamily="34" charset="0"/>
                <a:cs typeface="Arial" panose="020B0604020202020204" pitchFamily="34" charset="0"/>
              </a:rPr>
              <a:t>: By following a structured approach, teams can plan and organize their work more effectively, ensuring that all aspects of the project are considered and addressed.</a:t>
            </a:r>
          </a:p>
          <a:p>
            <a:pPr marL="0" indent="0">
              <a:lnSpc>
                <a:spcPct val="170000"/>
              </a:lnSpc>
              <a:spcBef>
                <a:spcPts val="0"/>
              </a:spcBef>
              <a:buNone/>
            </a:pPr>
            <a:r>
              <a:rPr lang="en-GB" b="1" dirty="0">
                <a:latin typeface="Arial" panose="020B0604020202020204" pitchFamily="34" charset="0"/>
                <a:cs typeface="Arial" panose="020B0604020202020204" pitchFamily="34" charset="0"/>
              </a:rPr>
              <a:t>2) Clear Requirements and Goals</a:t>
            </a:r>
            <a:r>
              <a:rPr lang="en-GB" dirty="0">
                <a:latin typeface="Arial" panose="020B0604020202020204" pitchFamily="34" charset="0"/>
                <a:cs typeface="Arial" panose="020B0604020202020204" pitchFamily="34" charset="0"/>
              </a:rPr>
              <a:t>: The requirement analysis phase helps in clearly defining what the software needs to achieve, reducing misunderstandings and ensuring that the final product meets user expectations.</a:t>
            </a:r>
          </a:p>
          <a:p>
            <a:pPr marL="0" indent="0">
              <a:lnSpc>
                <a:spcPct val="170000"/>
              </a:lnSpc>
              <a:spcBef>
                <a:spcPts val="0"/>
              </a:spcBef>
              <a:buNone/>
            </a:pPr>
            <a:r>
              <a:rPr lang="en-GB" b="1" dirty="0">
                <a:latin typeface="Arial" panose="020B0604020202020204" pitchFamily="34" charset="0"/>
                <a:cs typeface="Arial" panose="020B0604020202020204" pitchFamily="34" charset="0"/>
              </a:rPr>
              <a:t>3) Better Quality and Reliability</a:t>
            </a:r>
            <a:r>
              <a:rPr lang="en-GB" dirty="0">
                <a:latin typeface="Arial" panose="020B0604020202020204" pitchFamily="34" charset="0"/>
                <a:cs typeface="Arial" panose="020B0604020202020204" pitchFamily="34" charset="0"/>
              </a:rPr>
              <a:t>: Rigorous testing during the development cycle helps identify and fix bugs early, leading to higher quality and more reliable software.</a:t>
            </a:r>
          </a:p>
          <a:p>
            <a:pPr marL="0" indent="0">
              <a:lnSpc>
                <a:spcPct val="170000"/>
              </a:lnSpc>
              <a:spcBef>
                <a:spcPts val="0"/>
              </a:spcBef>
              <a:buNone/>
            </a:pPr>
            <a:r>
              <a:rPr lang="en-GB" b="1" dirty="0">
                <a:latin typeface="Arial" panose="020B0604020202020204" pitchFamily="34" charset="0"/>
                <a:cs typeface="Arial" panose="020B0604020202020204" pitchFamily="34" charset="0"/>
              </a:rPr>
              <a:t>4) Efficient Resource Management</a:t>
            </a:r>
            <a:r>
              <a:rPr lang="en-GB" dirty="0">
                <a:latin typeface="Arial" panose="020B0604020202020204" pitchFamily="34" charset="0"/>
                <a:cs typeface="Arial" panose="020B0604020202020204" pitchFamily="34" charset="0"/>
              </a:rPr>
              <a:t>: The design cycle allows for better allocation and management of resources, including time, budget, and personnel, leading to more efficient project execution.</a:t>
            </a:r>
          </a:p>
        </p:txBody>
      </p:sp>
    </p:spTree>
    <p:extLst>
      <p:ext uri="{BB962C8B-B14F-4D97-AF65-F5344CB8AC3E}">
        <p14:creationId xmlns:p14="http://schemas.microsoft.com/office/powerpoint/2010/main" val="41474544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C5253E-57AD-120A-B72C-BA757DA423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7E5F90-2D98-DE07-EFBD-DDD1A0C8BCA4}"/>
              </a:ext>
            </a:extLst>
          </p:cNvPr>
          <p:cNvSpPr>
            <a:spLocks noGrp="1"/>
          </p:cNvSpPr>
          <p:nvPr>
            <p:ph type="title"/>
          </p:nvPr>
        </p:nvSpPr>
        <p:spPr>
          <a:xfrm>
            <a:off x="-108520" y="5009"/>
            <a:ext cx="8867328"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Benefits of Program Design Cycle</a:t>
            </a:r>
            <a:endParaRPr lang="en-GB" dirty="0"/>
          </a:p>
        </p:txBody>
      </p:sp>
      <p:sp>
        <p:nvSpPr>
          <p:cNvPr id="3" name="Content Placeholder 2">
            <a:extLst>
              <a:ext uri="{FF2B5EF4-FFF2-40B4-BE49-F238E27FC236}">
                <a16:creationId xmlns:a16="http://schemas.microsoft.com/office/drawing/2014/main" id="{0CE0097F-F88D-5B32-9E9C-440A8F00A0E1}"/>
              </a:ext>
            </a:extLst>
          </p:cNvPr>
          <p:cNvSpPr>
            <a:spLocks noGrp="1"/>
          </p:cNvSpPr>
          <p:nvPr>
            <p:ph idx="1"/>
          </p:nvPr>
        </p:nvSpPr>
        <p:spPr>
          <a:xfrm>
            <a:off x="228600" y="693586"/>
            <a:ext cx="8686800" cy="4967661"/>
          </a:xfrm>
        </p:spPr>
        <p:txBody>
          <a:bodyPr>
            <a:normAutofit fontScale="55000" lnSpcReduction="20000"/>
          </a:bodyPr>
          <a:lstStyle/>
          <a:p>
            <a:pPr marL="0" indent="0">
              <a:lnSpc>
                <a:spcPct val="170000"/>
              </a:lnSpc>
              <a:spcBef>
                <a:spcPts val="0"/>
              </a:spcBef>
              <a:buNone/>
            </a:pPr>
            <a:r>
              <a:rPr lang="en-GB" b="1" dirty="0">
                <a:latin typeface="Arial" panose="020B0604020202020204" pitchFamily="34" charset="0"/>
                <a:cs typeface="Arial" panose="020B0604020202020204" pitchFamily="34" charset="0"/>
              </a:rPr>
              <a:t>5) Risk Management</a:t>
            </a:r>
            <a:r>
              <a:rPr lang="en-GB" dirty="0">
                <a:latin typeface="Arial" panose="020B0604020202020204" pitchFamily="34" charset="0"/>
                <a:cs typeface="Arial" panose="020B0604020202020204" pitchFamily="34" charset="0"/>
              </a:rPr>
              <a:t>: Identifying potential risks early in the cycle allows teams to develop mitigation strategies, reducing the likelihood of project failures or delays.</a:t>
            </a:r>
          </a:p>
          <a:p>
            <a:pPr marL="0" indent="0">
              <a:lnSpc>
                <a:spcPct val="170000"/>
              </a:lnSpc>
              <a:spcBef>
                <a:spcPts val="0"/>
              </a:spcBef>
              <a:buNone/>
            </a:pPr>
            <a:r>
              <a:rPr lang="en-GB" b="1" dirty="0">
                <a:latin typeface="Arial" panose="020B0604020202020204" pitchFamily="34" charset="0"/>
                <a:cs typeface="Arial" panose="020B0604020202020204" pitchFamily="34" charset="0"/>
              </a:rPr>
              <a:t>6) Enhanced Communication and Collaboration</a:t>
            </a:r>
            <a:r>
              <a:rPr lang="en-GB" dirty="0">
                <a:latin typeface="Arial" panose="020B0604020202020204" pitchFamily="34" charset="0"/>
                <a:cs typeface="Arial" panose="020B0604020202020204" pitchFamily="34" charset="0"/>
              </a:rPr>
              <a:t>: The structured phases of the design cycle promote better communication and collaboration among team members, stakeholders, and users.</a:t>
            </a:r>
          </a:p>
          <a:p>
            <a:pPr marL="0" indent="0">
              <a:lnSpc>
                <a:spcPct val="170000"/>
              </a:lnSpc>
              <a:spcBef>
                <a:spcPts val="0"/>
              </a:spcBef>
              <a:buNone/>
            </a:pPr>
            <a:r>
              <a:rPr lang="en-GB" b="1" dirty="0">
                <a:latin typeface="Arial" panose="020B0604020202020204" pitchFamily="34" charset="0"/>
                <a:cs typeface="Arial" panose="020B0604020202020204" pitchFamily="34" charset="0"/>
              </a:rPr>
              <a:t>7) Scalability and Flexibility</a:t>
            </a:r>
            <a:r>
              <a:rPr lang="en-GB" dirty="0">
                <a:latin typeface="Arial" panose="020B0604020202020204" pitchFamily="34" charset="0"/>
                <a:cs typeface="Arial" panose="020B0604020202020204" pitchFamily="34" charset="0"/>
              </a:rPr>
              <a:t>: A well-designed program can be more easily scaled and adapted to changing requirements or new technologies, ensuring its longevity and relevance.</a:t>
            </a:r>
          </a:p>
          <a:p>
            <a:pPr marL="0" indent="0">
              <a:lnSpc>
                <a:spcPct val="170000"/>
              </a:lnSpc>
              <a:spcBef>
                <a:spcPts val="0"/>
              </a:spcBef>
              <a:buNone/>
            </a:pPr>
            <a:r>
              <a:rPr lang="en-GB" b="1" dirty="0">
                <a:latin typeface="Arial" panose="020B0604020202020204" pitchFamily="34" charset="0"/>
                <a:cs typeface="Arial" panose="020B0604020202020204" pitchFamily="34" charset="0"/>
              </a:rPr>
              <a:t>8) Continuous Improvement</a:t>
            </a:r>
            <a:r>
              <a:rPr lang="en-GB" dirty="0">
                <a:latin typeface="Arial" panose="020B0604020202020204" pitchFamily="34" charset="0"/>
                <a:cs typeface="Arial" panose="020B0604020202020204" pitchFamily="34" charset="0"/>
              </a:rPr>
              <a:t>: The maintenance phase ensures that the software can be updated and improved over time, addressing any issues and adding new features as needed.</a:t>
            </a:r>
          </a:p>
        </p:txBody>
      </p:sp>
    </p:spTree>
    <p:extLst>
      <p:ext uri="{BB962C8B-B14F-4D97-AF65-F5344CB8AC3E}">
        <p14:creationId xmlns:p14="http://schemas.microsoft.com/office/powerpoint/2010/main" val="37226507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491A19-4D4B-2398-D84B-ADAB10AFF2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973E17-8E54-446A-9A81-D2CB669B0C03}"/>
              </a:ext>
            </a:extLst>
          </p:cNvPr>
          <p:cNvSpPr>
            <a:spLocks noGrp="1"/>
          </p:cNvSpPr>
          <p:nvPr>
            <p:ph type="title"/>
          </p:nvPr>
        </p:nvSpPr>
        <p:spPr>
          <a:xfrm>
            <a:off x="-126268" y="243274"/>
            <a:ext cx="9396536"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INTRODUCTION TO PROGRAMMING &amp; SCRIPTING LANGUAGES</a:t>
            </a:r>
            <a:endParaRPr lang="en-GB" dirty="0"/>
          </a:p>
        </p:txBody>
      </p:sp>
      <p:sp>
        <p:nvSpPr>
          <p:cNvPr id="3" name="Content Placeholder 2">
            <a:extLst>
              <a:ext uri="{FF2B5EF4-FFF2-40B4-BE49-F238E27FC236}">
                <a16:creationId xmlns:a16="http://schemas.microsoft.com/office/drawing/2014/main" id="{83B12888-7F69-33C2-78A0-C526C77D9A81}"/>
              </a:ext>
            </a:extLst>
          </p:cNvPr>
          <p:cNvSpPr>
            <a:spLocks noGrp="1"/>
          </p:cNvSpPr>
          <p:nvPr>
            <p:ph idx="1"/>
          </p:nvPr>
        </p:nvSpPr>
        <p:spPr>
          <a:xfrm>
            <a:off x="107504" y="1268760"/>
            <a:ext cx="8686800" cy="4896544"/>
          </a:xfrm>
        </p:spPr>
        <p:txBody>
          <a:bodyPr>
            <a:normAutofit/>
          </a:bodyPr>
          <a:lstStyle/>
          <a:p>
            <a:pPr marL="0" indent="0" algn="l">
              <a:lnSpc>
                <a:spcPct val="150000"/>
              </a:lnSpc>
              <a:spcBef>
                <a:spcPts val="0"/>
              </a:spcBef>
              <a:buNone/>
            </a:pPr>
            <a:r>
              <a:rPr lang="en-GB" sz="3600" b="0" i="0" dirty="0">
                <a:solidFill>
                  <a:srgbClr val="242424"/>
                </a:solidFill>
                <a:effectLst/>
                <a:latin typeface="Arial" panose="020B0604020202020204" pitchFamily="34" charset="0"/>
                <a:cs typeface="Arial" panose="020B0604020202020204" pitchFamily="34" charset="0"/>
              </a:rPr>
              <a:t>Programming and scripting languages are essential tools for creating software and automating tasks. </a:t>
            </a:r>
          </a:p>
        </p:txBody>
      </p:sp>
    </p:spTree>
    <p:extLst>
      <p:ext uri="{BB962C8B-B14F-4D97-AF65-F5344CB8AC3E}">
        <p14:creationId xmlns:p14="http://schemas.microsoft.com/office/powerpoint/2010/main" val="338634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599899-F4E4-D841-4916-780DE49EB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9D311A-4CA7-740F-D552-74DB211A1D29}"/>
              </a:ext>
            </a:extLst>
          </p:cNvPr>
          <p:cNvSpPr>
            <a:spLocks noGrp="1"/>
          </p:cNvSpPr>
          <p:nvPr>
            <p:ph type="title"/>
          </p:nvPr>
        </p:nvSpPr>
        <p:spPr>
          <a:xfrm>
            <a:off x="-126268" y="-85402"/>
            <a:ext cx="9396536"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Programming Languages</a:t>
            </a:r>
            <a:endParaRPr lang="en-GB" dirty="0"/>
          </a:p>
        </p:txBody>
      </p:sp>
      <p:sp>
        <p:nvSpPr>
          <p:cNvPr id="3" name="Content Placeholder 2">
            <a:extLst>
              <a:ext uri="{FF2B5EF4-FFF2-40B4-BE49-F238E27FC236}">
                <a16:creationId xmlns:a16="http://schemas.microsoft.com/office/drawing/2014/main" id="{568BEC5F-AA77-6022-FED9-7BE4B631A5E6}"/>
              </a:ext>
            </a:extLst>
          </p:cNvPr>
          <p:cNvSpPr>
            <a:spLocks noGrp="1"/>
          </p:cNvSpPr>
          <p:nvPr>
            <p:ph idx="1"/>
          </p:nvPr>
        </p:nvSpPr>
        <p:spPr>
          <a:xfrm>
            <a:off x="228600" y="620688"/>
            <a:ext cx="8686800" cy="4896544"/>
          </a:xfrm>
        </p:spPr>
        <p:txBody>
          <a:bodyPr>
            <a:normAutofit fontScale="92500" lnSpcReduction="20000"/>
          </a:bodyPr>
          <a:lstStyle/>
          <a:p>
            <a:pPr algn="l">
              <a:lnSpc>
                <a:spcPct val="15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Programming languages are used to write instructions that a computer can execute.</a:t>
            </a:r>
          </a:p>
          <a:p>
            <a:pPr algn="l">
              <a:lnSpc>
                <a:spcPct val="15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 These languages are designed to create complex software applications and systems. </a:t>
            </a:r>
          </a:p>
          <a:p>
            <a:pPr algn="l">
              <a:lnSpc>
                <a:spcPct val="15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There are many programming languages, each with its own syntax and use cases. </a:t>
            </a:r>
          </a:p>
          <a:p>
            <a:pPr algn="l">
              <a:lnSpc>
                <a:spcPct val="15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Popular ones include Python, Java, C++, and JavaScript.</a:t>
            </a:r>
          </a:p>
        </p:txBody>
      </p:sp>
    </p:spTree>
    <p:extLst>
      <p:ext uri="{BB962C8B-B14F-4D97-AF65-F5344CB8AC3E}">
        <p14:creationId xmlns:p14="http://schemas.microsoft.com/office/powerpoint/2010/main" val="35031252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BA9E5-6BFC-E839-A371-BB9ADD0505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1F81C0-600D-E26E-0302-E849BA4E7527}"/>
              </a:ext>
            </a:extLst>
          </p:cNvPr>
          <p:cNvSpPr>
            <a:spLocks noGrp="1"/>
          </p:cNvSpPr>
          <p:nvPr>
            <p:ph type="title"/>
          </p:nvPr>
        </p:nvSpPr>
        <p:spPr>
          <a:xfrm>
            <a:off x="-126268" y="-85402"/>
            <a:ext cx="9396536"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Scripting Languages</a:t>
            </a:r>
            <a:endParaRPr lang="en-GB" dirty="0"/>
          </a:p>
        </p:txBody>
      </p:sp>
      <p:sp>
        <p:nvSpPr>
          <p:cNvPr id="3" name="Content Placeholder 2">
            <a:extLst>
              <a:ext uri="{FF2B5EF4-FFF2-40B4-BE49-F238E27FC236}">
                <a16:creationId xmlns:a16="http://schemas.microsoft.com/office/drawing/2014/main" id="{679E8591-0D79-36D7-3AF2-44AEC7EDF031}"/>
              </a:ext>
            </a:extLst>
          </p:cNvPr>
          <p:cNvSpPr>
            <a:spLocks noGrp="1"/>
          </p:cNvSpPr>
          <p:nvPr>
            <p:ph idx="1"/>
          </p:nvPr>
        </p:nvSpPr>
        <p:spPr>
          <a:xfrm>
            <a:off x="228600" y="620688"/>
            <a:ext cx="8686800" cy="5256584"/>
          </a:xfrm>
        </p:spPr>
        <p:txBody>
          <a:bodyPr>
            <a:normAutofit fontScale="70000" lnSpcReduction="20000"/>
          </a:bodyPr>
          <a:lstStyle/>
          <a:p>
            <a:pPr algn="l">
              <a:lnSpc>
                <a:spcPct val="17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Scripting languages are typically used for automating tasks and writing small programs.</a:t>
            </a:r>
          </a:p>
          <a:p>
            <a:pPr algn="l">
              <a:lnSpc>
                <a:spcPct val="17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They are often interpreted rather than compiled. Scripting languages are used for tasks like automating repetitive tasks, manipulating files, and controlling other software applications.</a:t>
            </a:r>
          </a:p>
          <a:p>
            <a:pPr algn="l">
              <a:lnSpc>
                <a:spcPct val="17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 Common scripting languages include Python, JavaScript, Perl, and Bash.</a:t>
            </a:r>
          </a:p>
          <a:p>
            <a:pPr algn="l">
              <a:lnSpc>
                <a:spcPct val="17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 Scripting languages are generally easier to learn and use compared to full-fledged programming languages, making them popular for quick development and automation.</a:t>
            </a:r>
          </a:p>
        </p:txBody>
      </p:sp>
    </p:spTree>
    <p:extLst>
      <p:ext uri="{BB962C8B-B14F-4D97-AF65-F5344CB8AC3E}">
        <p14:creationId xmlns:p14="http://schemas.microsoft.com/office/powerpoint/2010/main" val="37838307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8E924-1926-2E79-E733-0AEA73FB26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4F4830-5F35-FF6E-2B1C-24355FEC025F}"/>
              </a:ext>
            </a:extLst>
          </p:cNvPr>
          <p:cNvSpPr>
            <a:spLocks noGrp="1"/>
          </p:cNvSpPr>
          <p:nvPr>
            <p:ph type="title"/>
          </p:nvPr>
        </p:nvSpPr>
        <p:spPr>
          <a:xfrm>
            <a:off x="-180528" y="130622"/>
            <a:ext cx="9162764"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Programming Languages Vs. Scripting Languages</a:t>
            </a:r>
            <a:endParaRPr lang="en-GB" dirty="0"/>
          </a:p>
        </p:txBody>
      </p:sp>
      <p:sp>
        <p:nvSpPr>
          <p:cNvPr id="3" name="Content Placeholder 2">
            <a:extLst>
              <a:ext uri="{FF2B5EF4-FFF2-40B4-BE49-F238E27FC236}">
                <a16:creationId xmlns:a16="http://schemas.microsoft.com/office/drawing/2014/main" id="{E034D614-037E-1389-65AD-24A79BEA51ED}"/>
              </a:ext>
            </a:extLst>
          </p:cNvPr>
          <p:cNvSpPr>
            <a:spLocks noGrp="1"/>
          </p:cNvSpPr>
          <p:nvPr>
            <p:ph idx="1"/>
          </p:nvPr>
        </p:nvSpPr>
        <p:spPr>
          <a:xfrm>
            <a:off x="57454" y="1124744"/>
            <a:ext cx="8924782" cy="4896544"/>
          </a:xfrm>
        </p:spPr>
        <p:txBody>
          <a:bodyPr>
            <a:normAutofit fontScale="70000" lnSpcReduction="20000"/>
          </a:bodyPr>
          <a:lstStyle/>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Differences and Overlaps</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Complexity</a:t>
            </a:r>
            <a:r>
              <a:rPr lang="en-GB" b="0" i="0" dirty="0">
                <a:solidFill>
                  <a:srgbClr val="242424"/>
                </a:solidFill>
                <a:effectLst/>
                <a:latin typeface="Arial" panose="020B0604020202020204" pitchFamily="34" charset="0"/>
                <a:cs typeface="Arial" panose="020B0604020202020204" pitchFamily="34" charset="0"/>
              </a:rPr>
              <a:t>: Programming languages are used for developing complex applications, while scripting languages are often used for simpler, task-specific scripts.</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Execution</a:t>
            </a:r>
            <a:r>
              <a:rPr lang="en-GB" b="0" i="0" dirty="0">
                <a:solidFill>
                  <a:srgbClr val="242424"/>
                </a:solidFill>
                <a:effectLst/>
                <a:latin typeface="Arial" panose="020B0604020202020204" pitchFamily="34" charset="0"/>
                <a:cs typeface="Arial" panose="020B0604020202020204" pitchFamily="34" charset="0"/>
              </a:rPr>
              <a:t>: Scripting languages are usually interpreted, while programming languages can be either compiled or interpreted.</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Use Cases</a:t>
            </a:r>
            <a:r>
              <a:rPr lang="en-GB" b="0" i="0" dirty="0">
                <a:solidFill>
                  <a:srgbClr val="242424"/>
                </a:solidFill>
                <a:effectLst/>
                <a:latin typeface="Arial" panose="020B0604020202020204" pitchFamily="34" charset="0"/>
                <a:cs typeface="Arial" panose="020B0604020202020204" pitchFamily="34" charset="0"/>
              </a:rPr>
              <a:t>: Programming languages are used for building software, games, and systems, while scripting languages are used for automating tasks, web development, and data processing.</a:t>
            </a:r>
          </a:p>
        </p:txBody>
      </p:sp>
    </p:spTree>
    <p:extLst>
      <p:ext uri="{BB962C8B-B14F-4D97-AF65-F5344CB8AC3E}">
        <p14:creationId xmlns:p14="http://schemas.microsoft.com/office/powerpoint/2010/main" val="25391417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87DDC0-0331-A654-0156-72E082349A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90E9BE-24C2-5AD9-AEE3-86CDE66DB8A8}"/>
              </a:ext>
            </a:extLst>
          </p:cNvPr>
          <p:cNvSpPr>
            <a:spLocks noGrp="1"/>
          </p:cNvSpPr>
          <p:nvPr>
            <p:ph type="title"/>
          </p:nvPr>
        </p:nvSpPr>
        <p:spPr>
          <a:xfrm>
            <a:off x="235974" y="548680"/>
            <a:ext cx="8672052"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UNDERSTANDING THE IMPORTANCE OF PROBLEM-SOLVING IN PROGRAMMING</a:t>
            </a:r>
            <a:endParaRPr lang="en-GB" dirty="0"/>
          </a:p>
        </p:txBody>
      </p:sp>
      <p:sp>
        <p:nvSpPr>
          <p:cNvPr id="3" name="Content Placeholder 2">
            <a:extLst>
              <a:ext uri="{FF2B5EF4-FFF2-40B4-BE49-F238E27FC236}">
                <a16:creationId xmlns:a16="http://schemas.microsoft.com/office/drawing/2014/main" id="{DE206DD3-14A8-B2EB-D6F5-A36DCD2C6860}"/>
              </a:ext>
            </a:extLst>
          </p:cNvPr>
          <p:cNvSpPr>
            <a:spLocks noGrp="1"/>
          </p:cNvSpPr>
          <p:nvPr>
            <p:ph idx="1"/>
          </p:nvPr>
        </p:nvSpPr>
        <p:spPr>
          <a:xfrm>
            <a:off x="228600" y="1844824"/>
            <a:ext cx="8686800" cy="4896544"/>
          </a:xfrm>
        </p:spPr>
        <p:txBody>
          <a:bodyPr>
            <a:normAutofit/>
          </a:bodyPr>
          <a:lstStyle/>
          <a:p>
            <a:pPr marL="0" indent="0" algn="l">
              <a:lnSpc>
                <a:spcPct val="160000"/>
              </a:lnSpc>
              <a:spcBef>
                <a:spcPts val="0"/>
              </a:spcBef>
              <a:buNone/>
            </a:pPr>
            <a:r>
              <a:rPr lang="en-GB" sz="3600" b="0" i="0" dirty="0">
                <a:solidFill>
                  <a:srgbClr val="242424"/>
                </a:solidFill>
                <a:effectLst/>
                <a:latin typeface="Arial" panose="020B0604020202020204" pitchFamily="34" charset="0"/>
                <a:cs typeface="Arial" panose="020B0604020202020204" pitchFamily="34" charset="0"/>
              </a:rPr>
              <a:t>Problem-solving is a fundamental skill in programming, as it enables developers to create effective and efficient solutions. </a:t>
            </a:r>
          </a:p>
          <a:p>
            <a:pPr marL="0" indent="0" algn="l">
              <a:lnSpc>
                <a:spcPct val="160000"/>
              </a:lnSpc>
              <a:spcBef>
                <a:spcPts val="0"/>
              </a:spcBef>
              <a:buNone/>
            </a:pPr>
            <a:endParaRPr lang="en-GB" sz="3600" b="0" i="0" dirty="0">
              <a:solidFill>
                <a:srgbClr val="242424"/>
              </a:solidFill>
              <a:effectLst/>
              <a:latin typeface="Arial" panose="020B0604020202020204" pitchFamily="34" charset="0"/>
              <a:cs typeface="Arial" panose="020B0604020202020204" pitchFamily="34" charset="0"/>
            </a:endParaRP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24272655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40001B-A2BF-3C84-791F-7D1EB76296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FE6F3D-961E-70E6-A8D0-50DAD6CE3794}"/>
              </a:ext>
            </a:extLst>
          </p:cNvPr>
          <p:cNvSpPr>
            <a:spLocks noGrp="1"/>
          </p:cNvSpPr>
          <p:nvPr>
            <p:ph type="title"/>
          </p:nvPr>
        </p:nvSpPr>
        <p:spPr>
          <a:xfrm>
            <a:off x="235974" y="260648"/>
            <a:ext cx="8672052"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Understanding The Importance Of Problem-Solving In Programming</a:t>
            </a:r>
            <a:endParaRPr lang="en-GB" dirty="0"/>
          </a:p>
        </p:txBody>
      </p:sp>
      <p:sp>
        <p:nvSpPr>
          <p:cNvPr id="3" name="Content Placeholder 2">
            <a:extLst>
              <a:ext uri="{FF2B5EF4-FFF2-40B4-BE49-F238E27FC236}">
                <a16:creationId xmlns:a16="http://schemas.microsoft.com/office/drawing/2014/main" id="{6DC3A11A-3FB8-D78C-3B8D-60C052B7E253}"/>
              </a:ext>
            </a:extLst>
          </p:cNvPr>
          <p:cNvSpPr>
            <a:spLocks noGrp="1"/>
          </p:cNvSpPr>
          <p:nvPr>
            <p:ph idx="1"/>
          </p:nvPr>
        </p:nvSpPr>
        <p:spPr>
          <a:xfrm>
            <a:off x="259924" y="1268760"/>
            <a:ext cx="8686800" cy="4896544"/>
          </a:xfrm>
        </p:spPr>
        <p:txBody>
          <a:bodyPr>
            <a:normAutofit/>
          </a:bodyPr>
          <a:lstStyle/>
          <a:p>
            <a:pPr marL="0" indent="0" algn="l">
              <a:lnSpc>
                <a:spcPct val="150000"/>
              </a:lnSpc>
              <a:spcBef>
                <a:spcPts val="0"/>
              </a:spcBef>
              <a:buNone/>
            </a:pPr>
            <a:r>
              <a:rPr lang="en-GB" sz="2800" b="0" i="0" dirty="0">
                <a:solidFill>
                  <a:srgbClr val="242424"/>
                </a:solidFill>
                <a:effectLst/>
                <a:latin typeface="Arial" panose="020B0604020202020204" pitchFamily="34" charset="0"/>
                <a:cs typeface="Arial" panose="020B0604020202020204" pitchFamily="34" charset="0"/>
              </a:rPr>
              <a:t>Some reasons why problem-solving is so important in programming include:</a:t>
            </a:r>
          </a:p>
          <a:p>
            <a:pPr algn="l"/>
            <a:endParaRPr lang="en-GB" b="0" i="0" dirty="0">
              <a:solidFill>
                <a:srgbClr val="242424"/>
              </a:solidFill>
              <a:effectLst/>
              <a:latin typeface="Segoe UI" panose="020B0502040204020203" pitchFamily="34" charset="0"/>
            </a:endParaRPr>
          </a:p>
        </p:txBody>
      </p:sp>
      <p:graphicFrame>
        <p:nvGraphicFramePr>
          <p:cNvPr id="4" name="Diagram 3">
            <a:extLst>
              <a:ext uri="{FF2B5EF4-FFF2-40B4-BE49-F238E27FC236}">
                <a16:creationId xmlns:a16="http://schemas.microsoft.com/office/drawing/2014/main" id="{DE31290C-5D85-287A-883C-28302698B6F4}"/>
              </a:ext>
            </a:extLst>
          </p:cNvPr>
          <p:cNvGraphicFramePr/>
          <p:nvPr>
            <p:extLst>
              <p:ext uri="{D42A27DB-BD31-4B8C-83A1-F6EECF244321}">
                <p14:modId xmlns:p14="http://schemas.microsoft.com/office/powerpoint/2010/main" val="2626549892"/>
              </p:ext>
            </p:extLst>
          </p:nvPr>
        </p:nvGraphicFramePr>
        <p:xfrm>
          <a:off x="282485" y="2204864"/>
          <a:ext cx="8686800" cy="3688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28198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9B7135-383B-A4C2-A50F-C991A1BC86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3896C4-35F8-DA44-D788-E24238E543B4}"/>
              </a:ext>
            </a:extLst>
          </p:cNvPr>
          <p:cNvSpPr>
            <a:spLocks noGrp="1"/>
          </p:cNvSpPr>
          <p:nvPr>
            <p:ph type="title"/>
          </p:nvPr>
        </p:nvSpPr>
        <p:spPr>
          <a:xfrm>
            <a:off x="-324544" y="260648"/>
            <a:ext cx="9468544"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Understanding The Importance Of Problem-Solving In Programming</a:t>
            </a:r>
            <a:endParaRPr lang="en-GB" dirty="0"/>
          </a:p>
        </p:txBody>
      </p:sp>
      <p:sp>
        <p:nvSpPr>
          <p:cNvPr id="3" name="Content Placeholder 2">
            <a:extLst>
              <a:ext uri="{FF2B5EF4-FFF2-40B4-BE49-F238E27FC236}">
                <a16:creationId xmlns:a16="http://schemas.microsoft.com/office/drawing/2014/main" id="{26026273-DDD6-9DF3-3DE9-2B7B614AAF5A}"/>
              </a:ext>
            </a:extLst>
          </p:cNvPr>
          <p:cNvSpPr>
            <a:spLocks noGrp="1"/>
          </p:cNvSpPr>
          <p:nvPr>
            <p:ph idx="1"/>
          </p:nvPr>
        </p:nvSpPr>
        <p:spPr>
          <a:xfrm>
            <a:off x="66328" y="1196752"/>
            <a:ext cx="8970168" cy="4896544"/>
          </a:xfrm>
        </p:spPr>
        <p:txBody>
          <a:bodyPr>
            <a:normAutofit fontScale="47500" lnSpcReduction="20000"/>
          </a:bodyPr>
          <a:lstStyle/>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1. Identifying Requirements</a:t>
            </a:r>
          </a:p>
          <a:p>
            <a:pPr marL="0" indent="0" algn="l">
              <a:lnSpc>
                <a:spcPct val="170000"/>
              </a:lnSpc>
              <a:spcBef>
                <a:spcPts val="0"/>
              </a:spcBef>
              <a:buNone/>
            </a:pPr>
            <a:r>
              <a:rPr lang="en-GB" b="0" i="0" dirty="0">
                <a:solidFill>
                  <a:srgbClr val="242424"/>
                </a:solidFill>
                <a:effectLst/>
                <a:latin typeface="Arial" panose="020B0604020202020204" pitchFamily="34" charset="0"/>
                <a:cs typeface="Arial" panose="020B0604020202020204" pitchFamily="34" charset="0"/>
              </a:rPr>
              <a:t>Understanding the problem helps in identifying the requirements and constraints of the software. This ensures that the solution meets the needs of the users and stakeholders.</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2. Designing Efficient Algorithms</a:t>
            </a:r>
          </a:p>
          <a:p>
            <a:pPr marL="0" indent="0" algn="l">
              <a:lnSpc>
                <a:spcPct val="170000"/>
              </a:lnSpc>
              <a:spcBef>
                <a:spcPts val="0"/>
              </a:spcBef>
              <a:buNone/>
            </a:pPr>
            <a:r>
              <a:rPr lang="en-GB" b="0" i="0" dirty="0">
                <a:solidFill>
                  <a:srgbClr val="242424"/>
                </a:solidFill>
                <a:effectLst/>
                <a:latin typeface="Arial" panose="020B0604020202020204" pitchFamily="34" charset="0"/>
                <a:cs typeface="Arial" panose="020B0604020202020204" pitchFamily="34" charset="0"/>
              </a:rPr>
              <a:t>Problem-solving skills are crucial for designing algorithms that are not only correct but also efficient. Efficient algorithms can significantly improve the performance of a program.</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3. Debugging and Troubleshooting</a:t>
            </a:r>
          </a:p>
          <a:p>
            <a:pPr marL="0" indent="0" algn="l">
              <a:lnSpc>
                <a:spcPct val="170000"/>
              </a:lnSpc>
              <a:spcBef>
                <a:spcPts val="0"/>
              </a:spcBef>
              <a:buNone/>
            </a:pPr>
            <a:r>
              <a:rPr lang="en-GB" b="0" i="0" dirty="0">
                <a:solidFill>
                  <a:srgbClr val="242424"/>
                </a:solidFill>
                <a:effectLst/>
                <a:latin typeface="Arial" panose="020B0604020202020204" pitchFamily="34" charset="0"/>
                <a:cs typeface="Arial" panose="020B0604020202020204" pitchFamily="34" charset="0"/>
              </a:rPr>
              <a:t>When issues arise, strong problem-solving skills help programmers diagnose and fix bugs. This involves understanding the problem, identifying the root cause, and implementing a solution.</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4. Optimizing Code</a:t>
            </a:r>
          </a:p>
          <a:p>
            <a:pPr marL="0" indent="0" algn="l">
              <a:lnSpc>
                <a:spcPct val="170000"/>
              </a:lnSpc>
              <a:spcBef>
                <a:spcPts val="0"/>
              </a:spcBef>
              <a:buNone/>
            </a:pPr>
            <a:r>
              <a:rPr lang="en-GB" b="0" i="0" dirty="0">
                <a:solidFill>
                  <a:srgbClr val="242424"/>
                </a:solidFill>
                <a:effectLst/>
                <a:latin typeface="Arial" panose="020B0604020202020204" pitchFamily="34" charset="0"/>
                <a:cs typeface="Arial" panose="020B0604020202020204" pitchFamily="34" charset="0"/>
              </a:rPr>
              <a:t>Problem-solving involves finding ways to optimize code for better performance, such as reducing execution time or memory usage. This is essential for creating high-quality software.</a:t>
            </a: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18680050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7F465-4C80-774B-82A2-0F35DFE4C9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90EF93-78AC-B9C6-340E-8CAF5F3F617E}"/>
              </a:ext>
            </a:extLst>
          </p:cNvPr>
          <p:cNvSpPr>
            <a:spLocks noGrp="1"/>
          </p:cNvSpPr>
          <p:nvPr>
            <p:ph type="title"/>
          </p:nvPr>
        </p:nvSpPr>
        <p:spPr>
          <a:xfrm>
            <a:off x="-324544" y="260648"/>
            <a:ext cx="9468544"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Understanding The Importance Of Problem-Solving In Programming</a:t>
            </a:r>
            <a:endParaRPr lang="en-GB" dirty="0"/>
          </a:p>
        </p:txBody>
      </p:sp>
      <p:sp>
        <p:nvSpPr>
          <p:cNvPr id="3" name="Content Placeholder 2">
            <a:extLst>
              <a:ext uri="{FF2B5EF4-FFF2-40B4-BE49-F238E27FC236}">
                <a16:creationId xmlns:a16="http://schemas.microsoft.com/office/drawing/2014/main" id="{77F0DE7D-7FE0-6905-BCDA-8C39730C8059}"/>
              </a:ext>
            </a:extLst>
          </p:cNvPr>
          <p:cNvSpPr>
            <a:spLocks noGrp="1"/>
          </p:cNvSpPr>
          <p:nvPr>
            <p:ph idx="1"/>
          </p:nvPr>
        </p:nvSpPr>
        <p:spPr>
          <a:xfrm>
            <a:off x="0" y="1268760"/>
            <a:ext cx="8686800" cy="4968552"/>
          </a:xfrm>
        </p:spPr>
        <p:txBody>
          <a:bodyPr>
            <a:normAutofit fontScale="47500" lnSpcReduction="20000"/>
          </a:bodyPr>
          <a:lstStyle/>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5. Adapting to New Challenges</a:t>
            </a:r>
          </a:p>
          <a:p>
            <a:pPr marL="0" indent="0" algn="l">
              <a:lnSpc>
                <a:spcPct val="170000"/>
              </a:lnSpc>
              <a:spcBef>
                <a:spcPts val="0"/>
              </a:spcBef>
              <a:buNone/>
            </a:pPr>
            <a:r>
              <a:rPr lang="en-GB" b="0" i="0" dirty="0">
                <a:solidFill>
                  <a:srgbClr val="242424"/>
                </a:solidFill>
                <a:effectLst/>
                <a:latin typeface="Arial" panose="020B0604020202020204" pitchFamily="34" charset="0"/>
                <a:cs typeface="Arial" panose="020B0604020202020204" pitchFamily="34" charset="0"/>
              </a:rPr>
              <a:t>Programming often involves dealing with new and unexpected challenges. Problem-solving skills enable programmers to adapt and find innovative solutions to these challenges.</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6. Collaboration and Communication</a:t>
            </a:r>
          </a:p>
          <a:p>
            <a:pPr marL="0" indent="0" algn="l">
              <a:lnSpc>
                <a:spcPct val="170000"/>
              </a:lnSpc>
              <a:spcBef>
                <a:spcPts val="0"/>
              </a:spcBef>
              <a:buNone/>
            </a:pPr>
            <a:r>
              <a:rPr lang="en-GB" b="0" i="0" dirty="0">
                <a:solidFill>
                  <a:srgbClr val="242424"/>
                </a:solidFill>
                <a:effectLst/>
                <a:latin typeface="Arial" panose="020B0604020202020204" pitchFamily="34" charset="0"/>
                <a:cs typeface="Arial" panose="020B0604020202020204" pitchFamily="34" charset="0"/>
              </a:rPr>
              <a:t>Effective problem-solving often requires collaboration with other team members. Being able to clearly articulate problems and solutions is key to successful teamwork.</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7. Continuous Learning</a:t>
            </a:r>
          </a:p>
          <a:p>
            <a:pPr marL="0" indent="0" algn="l">
              <a:lnSpc>
                <a:spcPct val="170000"/>
              </a:lnSpc>
              <a:spcBef>
                <a:spcPts val="0"/>
              </a:spcBef>
              <a:buNone/>
            </a:pPr>
            <a:r>
              <a:rPr lang="en-GB" b="0" i="0" dirty="0">
                <a:solidFill>
                  <a:srgbClr val="242424"/>
                </a:solidFill>
                <a:effectLst/>
                <a:latin typeface="Arial" panose="020B0604020202020204" pitchFamily="34" charset="0"/>
                <a:cs typeface="Arial" panose="020B0604020202020204" pitchFamily="34" charset="0"/>
              </a:rPr>
              <a:t>Problem-solving encourages continuous learning and improvement. As programmers encounter new problems, they learn new techniques and approaches, which enhances their overall skill set.</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8. Creativity and Innovation</a:t>
            </a:r>
          </a:p>
          <a:p>
            <a:pPr marL="0" indent="0">
              <a:lnSpc>
                <a:spcPct val="170000"/>
              </a:lnSpc>
              <a:spcBef>
                <a:spcPts val="0"/>
              </a:spcBef>
              <a:buNone/>
            </a:pPr>
            <a:r>
              <a:rPr lang="en-GB" sz="3200" b="0" i="0" dirty="0">
                <a:solidFill>
                  <a:srgbClr val="242424"/>
                </a:solidFill>
                <a:effectLst/>
                <a:latin typeface="Arial" panose="020B0604020202020204" pitchFamily="34" charset="0"/>
                <a:cs typeface="Arial" panose="020B0604020202020204" pitchFamily="34" charset="0"/>
              </a:rPr>
              <a:t>It often involves thinking outside the box and coming up with creative solutions. This fosters innovation and can lead to the development of unique and valuable software.</a:t>
            </a:r>
          </a:p>
          <a:p>
            <a:pPr algn="l"/>
            <a:endParaRPr lang="en-GB" b="1" i="0" dirty="0">
              <a:solidFill>
                <a:srgbClr val="242424"/>
              </a:solidFill>
              <a:effectLst/>
              <a:latin typeface="Segoe UI" panose="020B0502040204020203" pitchFamily="34" charset="0"/>
            </a:endParaRP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29680133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3B897-DBF9-223A-E75C-DC6417ACFD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DF9E75-89D0-9773-AA6A-B7AF8219D73D}"/>
              </a:ext>
            </a:extLst>
          </p:cNvPr>
          <p:cNvSpPr>
            <a:spLocks noGrp="1"/>
          </p:cNvSpPr>
          <p:nvPr>
            <p:ph type="title"/>
          </p:nvPr>
        </p:nvSpPr>
        <p:spPr>
          <a:xfrm>
            <a:off x="457200" y="274638"/>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COMPUTATIONAL THINKING</a:t>
            </a:r>
            <a:endParaRPr lang="en-GB" dirty="0"/>
          </a:p>
        </p:txBody>
      </p:sp>
      <p:sp>
        <p:nvSpPr>
          <p:cNvPr id="3" name="Content Placeholder 2">
            <a:extLst>
              <a:ext uri="{FF2B5EF4-FFF2-40B4-BE49-F238E27FC236}">
                <a16:creationId xmlns:a16="http://schemas.microsoft.com/office/drawing/2014/main" id="{D725F368-909C-9229-F209-EAC79CDE8E3A}"/>
              </a:ext>
            </a:extLst>
          </p:cNvPr>
          <p:cNvSpPr>
            <a:spLocks noGrp="1"/>
          </p:cNvSpPr>
          <p:nvPr>
            <p:ph idx="1"/>
          </p:nvPr>
        </p:nvSpPr>
        <p:spPr>
          <a:xfrm>
            <a:off x="457200" y="980728"/>
            <a:ext cx="8686800" cy="4896544"/>
          </a:xfrm>
        </p:spPr>
        <p:txBody>
          <a:bodyPr>
            <a:normAutofit/>
          </a:bodyPr>
          <a:lstStyle/>
          <a:p>
            <a:pPr algn="l">
              <a:lnSpc>
                <a:spcPct val="15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Computational thinking is a problem-solving process that involves various techniques and concepts from computer science.</a:t>
            </a:r>
          </a:p>
          <a:p>
            <a:pPr algn="l">
              <a:lnSpc>
                <a:spcPct val="15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 It's a way of approaching problems so that they can be solved using computational methods. </a:t>
            </a:r>
          </a:p>
        </p:txBody>
      </p:sp>
    </p:spTree>
    <p:extLst>
      <p:ext uri="{BB962C8B-B14F-4D97-AF65-F5344CB8AC3E}">
        <p14:creationId xmlns:p14="http://schemas.microsoft.com/office/powerpoint/2010/main" val="11305349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6860A4-F6AA-E7FB-6999-5D6B1907FD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982013-410D-B8FF-E9DF-615F60591EF3}"/>
              </a:ext>
            </a:extLst>
          </p:cNvPr>
          <p:cNvSpPr>
            <a:spLocks noGrp="1"/>
          </p:cNvSpPr>
          <p:nvPr>
            <p:ph type="title"/>
          </p:nvPr>
        </p:nvSpPr>
        <p:spPr>
          <a:xfrm>
            <a:off x="457200" y="274638"/>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Benefits of Computational Thinking</a:t>
            </a:r>
            <a:endParaRPr lang="en-GB" dirty="0"/>
          </a:p>
        </p:txBody>
      </p:sp>
      <p:sp>
        <p:nvSpPr>
          <p:cNvPr id="3" name="Content Placeholder 2">
            <a:extLst>
              <a:ext uri="{FF2B5EF4-FFF2-40B4-BE49-F238E27FC236}">
                <a16:creationId xmlns:a16="http://schemas.microsoft.com/office/drawing/2014/main" id="{1640ACD6-B5AE-F112-02E2-E9EC49FF0123}"/>
              </a:ext>
            </a:extLst>
          </p:cNvPr>
          <p:cNvSpPr>
            <a:spLocks noGrp="1"/>
          </p:cNvSpPr>
          <p:nvPr>
            <p:ph idx="1"/>
          </p:nvPr>
        </p:nvSpPr>
        <p:spPr>
          <a:xfrm>
            <a:off x="228600" y="988412"/>
            <a:ext cx="8686800" cy="4896544"/>
          </a:xfrm>
        </p:spPr>
        <p:txBody>
          <a:bodyPr>
            <a:normAutofit fontScale="85000" lnSpcReduction="20000"/>
          </a:bodyPr>
          <a:lstStyle/>
          <a:p>
            <a:pPr marL="0" indent="0" algn="l">
              <a:lnSpc>
                <a:spcPct val="16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Improved Problem-Solving Skills</a:t>
            </a:r>
            <a:r>
              <a:rPr lang="en-GB" b="0" i="0" dirty="0">
                <a:solidFill>
                  <a:srgbClr val="242424"/>
                </a:solidFill>
                <a:effectLst/>
                <a:latin typeface="Arial" panose="020B0604020202020204" pitchFamily="34" charset="0"/>
                <a:cs typeface="Arial" panose="020B0604020202020204" pitchFamily="34" charset="0"/>
              </a:rPr>
              <a:t>: Enhances the ability to tackle complex problems systematically.</a:t>
            </a:r>
          </a:p>
          <a:p>
            <a:pPr marL="0" indent="0" algn="l">
              <a:lnSpc>
                <a:spcPct val="16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Efficiency</a:t>
            </a:r>
            <a:r>
              <a:rPr lang="en-GB" b="0" i="0" dirty="0">
                <a:solidFill>
                  <a:srgbClr val="242424"/>
                </a:solidFill>
                <a:effectLst/>
                <a:latin typeface="Arial" panose="020B0604020202020204" pitchFamily="34" charset="0"/>
                <a:cs typeface="Arial" panose="020B0604020202020204" pitchFamily="34" charset="0"/>
              </a:rPr>
              <a:t>: Leads to more efficient and effective solutions.</a:t>
            </a:r>
          </a:p>
          <a:p>
            <a:pPr marL="0" indent="0" algn="l">
              <a:lnSpc>
                <a:spcPct val="16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Transferable Skills</a:t>
            </a:r>
            <a:r>
              <a:rPr lang="en-GB" b="0" i="0" dirty="0">
                <a:solidFill>
                  <a:srgbClr val="242424"/>
                </a:solidFill>
                <a:effectLst/>
                <a:latin typeface="Arial" panose="020B0604020202020204" pitchFamily="34" charset="0"/>
                <a:cs typeface="Arial" panose="020B0604020202020204" pitchFamily="34" charset="0"/>
              </a:rPr>
              <a:t>: The skills developed through computational thinking can be applied to various fields beyond computer science, such as mathematics, engineering, and everyday life.</a:t>
            </a:r>
          </a:p>
        </p:txBody>
      </p:sp>
    </p:spTree>
    <p:extLst>
      <p:ext uri="{BB962C8B-B14F-4D97-AF65-F5344CB8AC3E}">
        <p14:creationId xmlns:p14="http://schemas.microsoft.com/office/powerpoint/2010/main" val="8700227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FB3B2-8E00-2234-73F1-BDCC7BB659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7EBFC9-57B7-09FD-5C71-C926BFC00520}"/>
              </a:ext>
            </a:extLst>
          </p:cNvPr>
          <p:cNvSpPr>
            <a:spLocks noGrp="1"/>
          </p:cNvSpPr>
          <p:nvPr>
            <p:ph type="title"/>
          </p:nvPr>
        </p:nvSpPr>
        <p:spPr>
          <a:xfrm>
            <a:off x="457200" y="274638"/>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Applications of Computational Thinking</a:t>
            </a:r>
            <a:endParaRPr lang="en-GB" dirty="0"/>
          </a:p>
        </p:txBody>
      </p:sp>
      <p:sp>
        <p:nvSpPr>
          <p:cNvPr id="3" name="Content Placeholder 2">
            <a:extLst>
              <a:ext uri="{FF2B5EF4-FFF2-40B4-BE49-F238E27FC236}">
                <a16:creationId xmlns:a16="http://schemas.microsoft.com/office/drawing/2014/main" id="{6452E2C9-7566-3535-BB87-F8BFA20EDBE2}"/>
              </a:ext>
            </a:extLst>
          </p:cNvPr>
          <p:cNvSpPr>
            <a:spLocks noGrp="1"/>
          </p:cNvSpPr>
          <p:nvPr>
            <p:ph idx="1"/>
          </p:nvPr>
        </p:nvSpPr>
        <p:spPr>
          <a:xfrm>
            <a:off x="228600" y="1268760"/>
            <a:ext cx="8686800" cy="4896544"/>
          </a:xfrm>
        </p:spPr>
        <p:txBody>
          <a:bodyPr>
            <a:normAutofit/>
          </a:bodyPr>
          <a:lstStyle/>
          <a:p>
            <a:pPr algn="l"/>
            <a:r>
              <a:rPr lang="en-GB" b="1" i="0" dirty="0">
                <a:solidFill>
                  <a:srgbClr val="242424"/>
                </a:solidFill>
                <a:effectLst/>
                <a:latin typeface="Segoe UI" panose="020B0502040204020203" pitchFamily="34" charset="0"/>
              </a:rPr>
              <a:t>Applications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Software Development</a:t>
            </a:r>
            <a:r>
              <a:rPr lang="en-GB" b="0" i="0" dirty="0">
                <a:solidFill>
                  <a:srgbClr val="242424"/>
                </a:solidFill>
                <a:effectLst/>
                <a:latin typeface="Segoe UI" panose="020B0502040204020203" pitchFamily="34" charset="0"/>
              </a:rPr>
              <a:t>: Used to design algorithms and write efficient code.</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Data Analysis</a:t>
            </a:r>
            <a:r>
              <a:rPr lang="en-GB" b="0" i="0" dirty="0">
                <a:solidFill>
                  <a:srgbClr val="242424"/>
                </a:solidFill>
                <a:effectLst/>
                <a:latin typeface="Segoe UI" panose="020B0502040204020203" pitchFamily="34" charset="0"/>
              </a:rPr>
              <a:t>: Helps in processing and </a:t>
            </a:r>
            <a:r>
              <a:rPr lang="en-GB" b="0" i="0" dirty="0" err="1">
                <a:solidFill>
                  <a:srgbClr val="242424"/>
                </a:solidFill>
                <a:effectLst/>
                <a:latin typeface="Segoe UI" panose="020B0502040204020203" pitchFamily="34" charset="0"/>
              </a:rPr>
              <a:t>analyzing</a:t>
            </a:r>
            <a:r>
              <a:rPr lang="en-GB" b="0" i="0" dirty="0">
                <a:solidFill>
                  <a:srgbClr val="242424"/>
                </a:solidFill>
                <a:effectLst/>
                <a:latin typeface="Segoe UI" panose="020B0502040204020203" pitchFamily="34" charset="0"/>
              </a:rPr>
              <a:t> large datasets.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Automation</a:t>
            </a:r>
            <a:r>
              <a:rPr lang="en-GB" b="0" i="0" dirty="0">
                <a:solidFill>
                  <a:srgbClr val="242424"/>
                </a:solidFill>
                <a:effectLst/>
                <a:latin typeface="Segoe UI" panose="020B0502040204020203" pitchFamily="34" charset="0"/>
              </a:rPr>
              <a:t>: Facilitates the creation of automated systems and processes.</a:t>
            </a:r>
          </a:p>
        </p:txBody>
      </p:sp>
    </p:spTree>
    <p:extLst>
      <p:ext uri="{BB962C8B-B14F-4D97-AF65-F5344CB8AC3E}">
        <p14:creationId xmlns:p14="http://schemas.microsoft.com/office/powerpoint/2010/main" val="11006462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D9503-F48E-8866-704C-59E32F8F27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90410C-384F-B456-2C52-72BB5B733F42}"/>
              </a:ext>
            </a:extLst>
          </p:cNvPr>
          <p:cNvSpPr>
            <a:spLocks noGrp="1"/>
          </p:cNvSpPr>
          <p:nvPr>
            <p:ph type="title"/>
          </p:nvPr>
        </p:nvSpPr>
        <p:spPr>
          <a:xfrm>
            <a:off x="395536" y="7334"/>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Computational Thinking </a:t>
            </a:r>
            <a:endParaRPr lang="en-GB" dirty="0"/>
          </a:p>
        </p:txBody>
      </p:sp>
      <p:sp>
        <p:nvSpPr>
          <p:cNvPr id="3" name="Content Placeholder 2">
            <a:extLst>
              <a:ext uri="{FF2B5EF4-FFF2-40B4-BE49-F238E27FC236}">
                <a16:creationId xmlns:a16="http://schemas.microsoft.com/office/drawing/2014/main" id="{15DB3A19-E495-41A9-57A6-BDEF6400A88E}"/>
              </a:ext>
            </a:extLst>
          </p:cNvPr>
          <p:cNvSpPr>
            <a:spLocks noGrp="1"/>
          </p:cNvSpPr>
          <p:nvPr>
            <p:ph idx="1"/>
          </p:nvPr>
        </p:nvSpPr>
        <p:spPr>
          <a:xfrm>
            <a:off x="457200" y="980728"/>
            <a:ext cx="8686800" cy="4896544"/>
          </a:xfrm>
        </p:spPr>
        <p:txBody>
          <a:bodyPr>
            <a:normAutofit/>
          </a:bodyPr>
          <a:lstStyle/>
          <a:p>
            <a:pPr marL="0" indent="0" algn="l">
              <a:lnSpc>
                <a:spcPct val="150000"/>
              </a:lnSpc>
              <a:spcBef>
                <a:spcPts val="0"/>
              </a:spcBef>
              <a:buNone/>
            </a:pPr>
            <a:r>
              <a:rPr lang="en-GB" b="0" i="0" dirty="0">
                <a:solidFill>
                  <a:srgbClr val="242424"/>
                </a:solidFill>
                <a:effectLst/>
                <a:latin typeface="Arial" panose="020B0604020202020204" pitchFamily="34" charset="0"/>
                <a:cs typeface="Arial" panose="020B0604020202020204" pitchFamily="34" charset="0"/>
              </a:rPr>
              <a:t>Key components of computational thinking include:</a:t>
            </a:r>
          </a:p>
          <a:p>
            <a:pPr algn="l"/>
            <a:endParaRPr lang="en-GB" b="0" i="0" dirty="0">
              <a:solidFill>
                <a:srgbClr val="242424"/>
              </a:solidFill>
              <a:effectLst/>
              <a:latin typeface="Segoe UI" panose="020B0502040204020203" pitchFamily="34" charset="0"/>
            </a:endParaRPr>
          </a:p>
        </p:txBody>
      </p:sp>
      <p:graphicFrame>
        <p:nvGraphicFramePr>
          <p:cNvPr id="4" name="Diagram 3">
            <a:extLst>
              <a:ext uri="{FF2B5EF4-FFF2-40B4-BE49-F238E27FC236}">
                <a16:creationId xmlns:a16="http://schemas.microsoft.com/office/drawing/2014/main" id="{5C2C1C02-F8AC-D5C0-9A03-EC73ECF88F64}"/>
              </a:ext>
            </a:extLst>
          </p:cNvPr>
          <p:cNvGraphicFramePr/>
          <p:nvPr>
            <p:extLst>
              <p:ext uri="{D42A27DB-BD31-4B8C-83A1-F6EECF244321}">
                <p14:modId xmlns:p14="http://schemas.microsoft.com/office/powerpoint/2010/main" val="2348945430"/>
              </p:ext>
            </p:extLst>
          </p:nvPr>
        </p:nvGraphicFramePr>
        <p:xfrm>
          <a:off x="1115616" y="2348880"/>
          <a:ext cx="6096000" cy="3112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96999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70900-2E5C-E17B-BB6F-9692D14CDC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5A0F97-58B2-0781-E474-27D69BB6CD66}"/>
              </a:ext>
            </a:extLst>
          </p:cNvPr>
          <p:cNvSpPr>
            <a:spLocks noGrp="1"/>
          </p:cNvSpPr>
          <p:nvPr>
            <p:ph type="title"/>
          </p:nvPr>
        </p:nvSpPr>
        <p:spPr>
          <a:xfrm>
            <a:off x="389953" y="-46129"/>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Decomposition</a:t>
            </a:r>
            <a:endParaRPr lang="en-GB" dirty="0"/>
          </a:p>
        </p:txBody>
      </p:sp>
      <p:sp>
        <p:nvSpPr>
          <p:cNvPr id="3" name="Content Placeholder 2">
            <a:extLst>
              <a:ext uri="{FF2B5EF4-FFF2-40B4-BE49-F238E27FC236}">
                <a16:creationId xmlns:a16="http://schemas.microsoft.com/office/drawing/2014/main" id="{43D371D8-9459-EF5C-59A0-FE3656EA182C}"/>
              </a:ext>
            </a:extLst>
          </p:cNvPr>
          <p:cNvSpPr>
            <a:spLocks noGrp="1"/>
          </p:cNvSpPr>
          <p:nvPr>
            <p:ph idx="1"/>
          </p:nvPr>
        </p:nvSpPr>
        <p:spPr>
          <a:xfrm>
            <a:off x="161353" y="507635"/>
            <a:ext cx="8686800" cy="4896544"/>
          </a:xfrm>
        </p:spPr>
        <p:txBody>
          <a:bodyPr>
            <a:normAutofit/>
          </a:bodyPr>
          <a:lstStyle/>
          <a:p>
            <a:pPr algn="l">
              <a:lnSpc>
                <a:spcPct val="15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Breaking down a complex problem into smaller, more manageable parts. </a:t>
            </a:r>
          </a:p>
          <a:p>
            <a:pPr algn="l">
              <a:lnSpc>
                <a:spcPct val="15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This makes it easier to understand and solve each part individually.</a:t>
            </a:r>
          </a:p>
        </p:txBody>
      </p:sp>
      <p:grpSp>
        <p:nvGrpSpPr>
          <p:cNvPr id="4" name="Group 3">
            <a:extLst>
              <a:ext uri="{FF2B5EF4-FFF2-40B4-BE49-F238E27FC236}">
                <a16:creationId xmlns:a16="http://schemas.microsoft.com/office/drawing/2014/main" id="{AC14966A-5ED8-5962-EA6B-58B6CCEF5DB5}"/>
              </a:ext>
            </a:extLst>
          </p:cNvPr>
          <p:cNvGrpSpPr/>
          <p:nvPr/>
        </p:nvGrpSpPr>
        <p:grpSpPr>
          <a:xfrm>
            <a:off x="3419872" y="2852936"/>
            <a:ext cx="5498324" cy="2736304"/>
            <a:chOff x="1642818" y="4005064"/>
            <a:chExt cx="5498324" cy="2736304"/>
          </a:xfrm>
        </p:grpSpPr>
        <p:sp>
          <p:nvSpPr>
            <p:cNvPr id="5" name="Rectangle 4">
              <a:extLst>
                <a:ext uri="{FF2B5EF4-FFF2-40B4-BE49-F238E27FC236}">
                  <a16:creationId xmlns:a16="http://schemas.microsoft.com/office/drawing/2014/main" id="{C6F9DDFE-2A79-B453-0408-00529200128A}"/>
                </a:ext>
              </a:extLst>
            </p:cNvPr>
            <p:cNvSpPr/>
            <p:nvPr/>
          </p:nvSpPr>
          <p:spPr>
            <a:xfrm>
              <a:off x="3635896" y="4005064"/>
              <a:ext cx="1512168"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Hard Problem</a:t>
              </a:r>
            </a:p>
          </p:txBody>
        </p:sp>
        <p:sp>
          <p:nvSpPr>
            <p:cNvPr id="6" name="Rectangle 5">
              <a:extLst>
                <a:ext uri="{FF2B5EF4-FFF2-40B4-BE49-F238E27FC236}">
                  <a16:creationId xmlns:a16="http://schemas.microsoft.com/office/drawing/2014/main" id="{93B2FCA6-498D-5789-F74B-86956EE1D345}"/>
                </a:ext>
              </a:extLst>
            </p:cNvPr>
            <p:cNvSpPr/>
            <p:nvPr/>
          </p:nvSpPr>
          <p:spPr>
            <a:xfrm>
              <a:off x="3635896" y="5047685"/>
              <a:ext cx="1512168"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Hard </a:t>
              </a:r>
              <a:br>
                <a:rPr lang="en-GB" dirty="0"/>
              </a:br>
              <a:r>
                <a:rPr lang="en-GB" dirty="0"/>
                <a:t>Sub-Problem</a:t>
              </a:r>
            </a:p>
          </p:txBody>
        </p:sp>
        <p:sp>
          <p:nvSpPr>
            <p:cNvPr id="7" name="Rectangle 6">
              <a:extLst>
                <a:ext uri="{FF2B5EF4-FFF2-40B4-BE49-F238E27FC236}">
                  <a16:creationId xmlns:a16="http://schemas.microsoft.com/office/drawing/2014/main" id="{BAB630F5-ABFF-A83A-8866-46CD12F7F265}"/>
                </a:ext>
              </a:extLst>
            </p:cNvPr>
            <p:cNvSpPr/>
            <p:nvPr/>
          </p:nvSpPr>
          <p:spPr>
            <a:xfrm>
              <a:off x="1642818" y="5054221"/>
              <a:ext cx="1512168" cy="648072"/>
            </a:xfrm>
            <a:prstGeom prst="rect">
              <a:avLst/>
            </a:prstGeom>
            <a:solidFill>
              <a:schemeClr val="accent2">
                <a:lumMod val="75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Easy</a:t>
              </a:r>
              <a:br>
                <a:rPr lang="en-GB" dirty="0"/>
              </a:br>
              <a:r>
                <a:rPr lang="en-GB" dirty="0"/>
                <a:t>Sub-Problem</a:t>
              </a:r>
            </a:p>
          </p:txBody>
        </p:sp>
        <p:sp>
          <p:nvSpPr>
            <p:cNvPr id="8" name="Rectangle 7">
              <a:extLst>
                <a:ext uri="{FF2B5EF4-FFF2-40B4-BE49-F238E27FC236}">
                  <a16:creationId xmlns:a16="http://schemas.microsoft.com/office/drawing/2014/main" id="{B8EFC51B-B488-7144-D483-CFA05D695C1A}"/>
                </a:ext>
              </a:extLst>
            </p:cNvPr>
            <p:cNvSpPr/>
            <p:nvPr/>
          </p:nvSpPr>
          <p:spPr>
            <a:xfrm>
              <a:off x="5628974" y="5054221"/>
              <a:ext cx="1512168" cy="648072"/>
            </a:xfrm>
            <a:prstGeom prst="rect">
              <a:avLst/>
            </a:prstGeom>
            <a:solidFill>
              <a:schemeClr val="accent2">
                <a:lumMod val="75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Easy</a:t>
              </a:r>
              <a:br>
                <a:rPr lang="en-GB" dirty="0"/>
              </a:br>
              <a:r>
                <a:rPr lang="en-GB" dirty="0"/>
                <a:t>Sub-Problem</a:t>
              </a:r>
            </a:p>
          </p:txBody>
        </p:sp>
        <p:sp>
          <p:nvSpPr>
            <p:cNvPr id="9" name="Rectangle 8">
              <a:extLst>
                <a:ext uri="{FF2B5EF4-FFF2-40B4-BE49-F238E27FC236}">
                  <a16:creationId xmlns:a16="http://schemas.microsoft.com/office/drawing/2014/main" id="{7B928C27-B090-AA01-391F-30F7B4CF1966}"/>
                </a:ext>
              </a:extLst>
            </p:cNvPr>
            <p:cNvSpPr/>
            <p:nvPr/>
          </p:nvSpPr>
          <p:spPr>
            <a:xfrm>
              <a:off x="2483768" y="6092816"/>
              <a:ext cx="1512168" cy="648072"/>
            </a:xfrm>
            <a:prstGeom prst="rect">
              <a:avLst/>
            </a:prstGeom>
            <a:solidFill>
              <a:schemeClr val="accent2">
                <a:lumMod val="75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Easy</a:t>
              </a:r>
              <a:br>
                <a:rPr lang="en-GB" dirty="0"/>
              </a:br>
              <a:r>
                <a:rPr lang="en-GB" dirty="0"/>
                <a:t>Sub-Problem</a:t>
              </a:r>
            </a:p>
          </p:txBody>
        </p:sp>
        <p:sp>
          <p:nvSpPr>
            <p:cNvPr id="10" name="Rectangle 9">
              <a:extLst>
                <a:ext uri="{FF2B5EF4-FFF2-40B4-BE49-F238E27FC236}">
                  <a16:creationId xmlns:a16="http://schemas.microsoft.com/office/drawing/2014/main" id="{0A340C4B-F00C-04DF-B106-E0C0B2785222}"/>
                </a:ext>
              </a:extLst>
            </p:cNvPr>
            <p:cNvSpPr/>
            <p:nvPr/>
          </p:nvSpPr>
          <p:spPr>
            <a:xfrm>
              <a:off x="4872890" y="6093296"/>
              <a:ext cx="1512168" cy="648072"/>
            </a:xfrm>
            <a:prstGeom prst="rect">
              <a:avLst/>
            </a:prstGeom>
            <a:solidFill>
              <a:schemeClr val="accent2">
                <a:lumMod val="75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Easy</a:t>
              </a:r>
              <a:br>
                <a:rPr lang="en-GB" dirty="0"/>
              </a:br>
              <a:r>
                <a:rPr lang="en-GB" dirty="0"/>
                <a:t>Sub-Problem</a:t>
              </a:r>
            </a:p>
          </p:txBody>
        </p:sp>
        <p:cxnSp>
          <p:nvCxnSpPr>
            <p:cNvPr id="11" name="Elbow Connector 19">
              <a:extLst>
                <a:ext uri="{FF2B5EF4-FFF2-40B4-BE49-F238E27FC236}">
                  <a16:creationId xmlns:a16="http://schemas.microsoft.com/office/drawing/2014/main" id="{3C4FCB31-44CB-5112-4E46-339C95BD1B3B}"/>
                </a:ext>
              </a:extLst>
            </p:cNvPr>
            <p:cNvCxnSpPr>
              <a:stCxn id="5" idx="2"/>
              <a:endCxn id="7" idx="0"/>
            </p:cNvCxnSpPr>
            <p:nvPr/>
          </p:nvCxnSpPr>
          <p:spPr>
            <a:xfrm rot="5400000">
              <a:off x="3194899" y="3857139"/>
              <a:ext cx="401085" cy="199307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12" name="Elbow Connector 21">
              <a:extLst>
                <a:ext uri="{FF2B5EF4-FFF2-40B4-BE49-F238E27FC236}">
                  <a16:creationId xmlns:a16="http://schemas.microsoft.com/office/drawing/2014/main" id="{7C993D2B-A9E8-7E9E-1495-68C925BDDE85}"/>
                </a:ext>
              </a:extLst>
            </p:cNvPr>
            <p:cNvCxnSpPr>
              <a:stCxn id="5" idx="2"/>
              <a:endCxn id="8" idx="0"/>
            </p:cNvCxnSpPr>
            <p:nvPr/>
          </p:nvCxnSpPr>
          <p:spPr>
            <a:xfrm rot="16200000" flipH="1">
              <a:off x="5187977" y="3857139"/>
              <a:ext cx="401085" cy="1993078"/>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8D50465-2FC1-DE19-5E68-9D51DA1BF242}"/>
                </a:ext>
              </a:extLst>
            </p:cNvPr>
            <p:cNvCxnSpPr>
              <a:stCxn id="5" idx="2"/>
              <a:endCxn id="6" idx="0"/>
            </p:cNvCxnSpPr>
            <p:nvPr/>
          </p:nvCxnSpPr>
          <p:spPr>
            <a:xfrm>
              <a:off x="4391980" y="4653136"/>
              <a:ext cx="0" cy="394549"/>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Elbow Connector 27">
              <a:extLst>
                <a:ext uri="{FF2B5EF4-FFF2-40B4-BE49-F238E27FC236}">
                  <a16:creationId xmlns:a16="http://schemas.microsoft.com/office/drawing/2014/main" id="{74E85F7E-47ED-B527-30E1-F035E2A36014}"/>
                </a:ext>
              </a:extLst>
            </p:cNvPr>
            <p:cNvCxnSpPr>
              <a:stCxn id="6" idx="2"/>
              <a:endCxn id="9" idx="0"/>
            </p:cNvCxnSpPr>
            <p:nvPr/>
          </p:nvCxnSpPr>
          <p:spPr>
            <a:xfrm rot="5400000">
              <a:off x="3617387" y="5318222"/>
              <a:ext cx="397059" cy="115212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15" name="Elbow Connector 29">
              <a:extLst>
                <a:ext uri="{FF2B5EF4-FFF2-40B4-BE49-F238E27FC236}">
                  <a16:creationId xmlns:a16="http://schemas.microsoft.com/office/drawing/2014/main" id="{20AC769D-6EF0-17C2-AF17-DE4EB7522DF3}"/>
                </a:ext>
              </a:extLst>
            </p:cNvPr>
            <p:cNvCxnSpPr>
              <a:stCxn id="6" idx="2"/>
              <a:endCxn id="10" idx="0"/>
            </p:cNvCxnSpPr>
            <p:nvPr/>
          </p:nvCxnSpPr>
          <p:spPr>
            <a:xfrm rot="16200000" flipH="1">
              <a:off x="4811708" y="5276029"/>
              <a:ext cx="397539" cy="1236994"/>
            </a:xfrm>
            <a:prstGeom prst="bentConnector3">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84020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8477B9-EB20-F4BC-6A2D-FA52D1D45A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59FA31-DC84-6159-FCA0-1F2B979A0EAD}"/>
              </a:ext>
            </a:extLst>
          </p:cNvPr>
          <p:cNvSpPr>
            <a:spLocks noGrp="1"/>
          </p:cNvSpPr>
          <p:nvPr>
            <p:ph type="title"/>
          </p:nvPr>
        </p:nvSpPr>
        <p:spPr>
          <a:xfrm>
            <a:off x="4761" y="-11164"/>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Decomposition</a:t>
            </a:r>
            <a:endParaRPr lang="en-GB" dirty="0"/>
          </a:p>
        </p:txBody>
      </p:sp>
      <p:sp>
        <p:nvSpPr>
          <p:cNvPr id="3" name="Content Placeholder 2">
            <a:extLst>
              <a:ext uri="{FF2B5EF4-FFF2-40B4-BE49-F238E27FC236}">
                <a16:creationId xmlns:a16="http://schemas.microsoft.com/office/drawing/2014/main" id="{1941D27E-BFAD-DB3E-869D-DD94A90F0B5B}"/>
              </a:ext>
            </a:extLst>
          </p:cNvPr>
          <p:cNvSpPr>
            <a:spLocks noGrp="1"/>
          </p:cNvSpPr>
          <p:nvPr>
            <p:ph idx="1"/>
          </p:nvPr>
        </p:nvSpPr>
        <p:spPr>
          <a:xfrm>
            <a:off x="0" y="694926"/>
            <a:ext cx="9036496" cy="4896544"/>
          </a:xfrm>
        </p:spPr>
        <p:txBody>
          <a:bodyPr>
            <a:normAutofit/>
          </a:bodyPr>
          <a:lstStyle/>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Why Decomposition is Important</a:t>
            </a:r>
          </a:p>
          <a:p>
            <a:pPr algn="l"/>
            <a:endParaRPr lang="en-GB" b="0" i="0" dirty="0">
              <a:solidFill>
                <a:srgbClr val="242424"/>
              </a:solidFill>
              <a:effectLst/>
              <a:latin typeface="Segoe UI" panose="020B0502040204020203" pitchFamily="34" charset="0"/>
            </a:endParaRPr>
          </a:p>
        </p:txBody>
      </p:sp>
      <p:graphicFrame>
        <p:nvGraphicFramePr>
          <p:cNvPr id="4" name="Diagram 3">
            <a:extLst>
              <a:ext uri="{FF2B5EF4-FFF2-40B4-BE49-F238E27FC236}">
                <a16:creationId xmlns:a16="http://schemas.microsoft.com/office/drawing/2014/main" id="{43E497E3-5B90-EDFB-436E-FFCEA2D6A7FE}"/>
              </a:ext>
            </a:extLst>
          </p:cNvPr>
          <p:cNvGraphicFramePr/>
          <p:nvPr>
            <p:extLst>
              <p:ext uri="{D42A27DB-BD31-4B8C-83A1-F6EECF244321}">
                <p14:modId xmlns:p14="http://schemas.microsoft.com/office/powerpoint/2010/main" val="3857476569"/>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55950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3CAE6-66BB-1A31-7CA8-EB1963AF4B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61323E-9600-13CB-C816-7F5E4DE88D09}"/>
              </a:ext>
            </a:extLst>
          </p:cNvPr>
          <p:cNvSpPr>
            <a:spLocks noGrp="1"/>
          </p:cNvSpPr>
          <p:nvPr>
            <p:ph type="title"/>
          </p:nvPr>
        </p:nvSpPr>
        <p:spPr>
          <a:xfrm>
            <a:off x="4761" y="-11164"/>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Decomposition</a:t>
            </a:r>
            <a:endParaRPr lang="en-GB" dirty="0"/>
          </a:p>
        </p:txBody>
      </p:sp>
      <p:sp>
        <p:nvSpPr>
          <p:cNvPr id="3" name="Content Placeholder 2">
            <a:extLst>
              <a:ext uri="{FF2B5EF4-FFF2-40B4-BE49-F238E27FC236}">
                <a16:creationId xmlns:a16="http://schemas.microsoft.com/office/drawing/2014/main" id="{B40E28CA-A41E-C13E-A3E2-FB43DECC752F}"/>
              </a:ext>
            </a:extLst>
          </p:cNvPr>
          <p:cNvSpPr>
            <a:spLocks noGrp="1"/>
          </p:cNvSpPr>
          <p:nvPr>
            <p:ph idx="1"/>
          </p:nvPr>
        </p:nvSpPr>
        <p:spPr>
          <a:xfrm>
            <a:off x="0" y="694926"/>
            <a:ext cx="9036496" cy="4896544"/>
          </a:xfrm>
        </p:spPr>
        <p:txBody>
          <a:bodyPr>
            <a:normAutofit fontScale="70000" lnSpcReduction="20000"/>
          </a:bodyPr>
          <a:lstStyle/>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Why Decomposition is Important</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Simplifies Complexity</a:t>
            </a:r>
            <a:r>
              <a:rPr lang="en-GB" b="0" i="0" dirty="0">
                <a:solidFill>
                  <a:srgbClr val="242424"/>
                </a:solidFill>
                <a:effectLst/>
                <a:latin typeface="Arial" panose="020B0604020202020204" pitchFamily="34" charset="0"/>
                <a:cs typeface="Arial" panose="020B0604020202020204" pitchFamily="34" charset="0"/>
              </a:rPr>
              <a:t>: By breaking down a problem, you can focus on one part at a time, making it less overwhelming.</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Improves Understanding</a:t>
            </a:r>
            <a:r>
              <a:rPr lang="en-GB" b="0" i="0" dirty="0">
                <a:solidFill>
                  <a:srgbClr val="242424"/>
                </a:solidFill>
                <a:effectLst/>
                <a:latin typeface="Arial" panose="020B0604020202020204" pitchFamily="34" charset="0"/>
                <a:cs typeface="Arial" panose="020B0604020202020204" pitchFamily="34" charset="0"/>
              </a:rPr>
              <a:t>: It helps in gaining a clearer understanding of each component and how they interact.</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Facilitates Collaboration</a:t>
            </a:r>
            <a:r>
              <a:rPr lang="en-GB" b="0" i="0" dirty="0">
                <a:solidFill>
                  <a:srgbClr val="242424"/>
                </a:solidFill>
                <a:effectLst/>
                <a:latin typeface="Arial" panose="020B0604020202020204" pitchFamily="34" charset="0"/>
                <a:cs typeface="Arial" panose="020B0604020202020204" pitchFamily="34" charset="0"/>
              </a:rPr>
              <a:t>: Different team members can work on different parts simultaneously, improving efficiency.</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Enhances Reusability</a:t>
            </a:r>
            <a:r>
              <a:rPr lang="en-GB" b="0" i="0" dirty="0">
                <a:solidFill>
                  <a:srgbClr val="242424"/>
                </a:solidFill>
                <a:effectLst/>
                <a:latin typeface="Arial" panose="020B0604020202020204" pitchFamily="34" charset="0"/>
                <a:cs typeface="Arial" panose="020B0604020202020204" pitchFamily="34" charset="0"/>
              </a:rPr>
              <a:t>: Smaller components can often be reused in different projects or contexts.</a:t>
            </a: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19412470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6F786-DACB-AD69-6513-A1F2B182AD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19BF1E-39F9-0571-6E82-E5444A914241}"/>
              </a:ext>
            </a:extLst>
          </p:cNvPr>
          <p:cNvSpPr>
            <a:spLocks noGrp="1"/>
          </p:cNvSpPr>
          <p:nvPr>
            <p:ph type="title"/>
          </p:nvPr>
        </p:nvSpPr>
        <p:spPr>
          <a:xfrm>
            <a:off x="107504" y="-11164"/>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Decomposition</a:t>
            </a:r>
            <a:endParaRPr lang="en-GB" dirty="0"/>
          </a:p>
        </p:txBody>
      </p:sp>
      <p:sp>
        <p:nvSpPr>
          <p:cNvPr id="3" name="Content Placeholder 2">
            <a:extLst>
              <a:ext uri="{FF2B5EF4-FFF2-40B4-BE49-F238E27FC236}">
                <a16:creationId xmlns:a16="http://schemas.microsoft.com/office/drawing/2014/main" id="{D94D35EF-B391-7237-4CFA-0E45D20D743E}"/>
              </a:ext>
            </a:extLst>
          </p:cNvPr>
          <p:cNvSpPr>
            <a:spLocks noGrp="1"/>
          </p:cNvSpPr>
          <p:nvPr>
            <p:ph idx="1"/>
          </p:nvPr>
        </p:nvSpPr>
        <p:spPr>
          <a:xfrm>
            <a:off x="0" y="548680"/>
            <a:ext cx="8892480" cy="5112568"/>
          </a:xfrm>
        </p:spPr>
        <p:txBody>
          <a:bodyPr>
            <a:normAutofit fontScale="62500" lnSpcReduction="20000"/>
          </a:bodyPr>
          <a:lstStyle/>
          <a:p>
            <a:pPr marL="0" indent="0" algn="l">
              <a:lnSpc>
                <a:spcPct val="16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Steps in Decomposition</a:t>
            </a:r>
          </a:p>
          <a:p>
            <a:pPr algn="l">
              <a:lnSpc>
                <a:spcPct val="16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Identify the Main Problem</a:t>
            </a:r>
            <a:r>
              <a:rPr lang="en-GB" b="0" i="0" dirty="0">
                <a:solidFill>
                  <a:srgbClr val="242424"/>
                </a:solidFill>
                <a:effectLst/>
                <a:latin typeface="Arial" panose="020B0604020202020204" pitchFamily="34" charset="0"/>
                <a:cs typeface="Arial" panose="020B0604020202020204" pitchFamily="34" charset="0"/>
              </a:rPr>
              <a:t>: Clearly define the overall problem you need to solve.</a:t>
            </a:r>
          </a:p>
          <a:p>
            <a:pPr algn="l">
              <a:lnSpc>
                <a:spcPct val="16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Break Down the Problem</a:t>
            </a:r>
            <a:r>
              <a:rPr lang="en-GB" b="0" i="0" dirty="0">
                <a:solidFill>
                  <a:srgbClr val="242424"/>
                </a:solidFill>
                <a:effectLst/>
                <a:latin typeface="Arial" panose="020B0604020202020204" pitchFamily="34" charset="0"/>
                <a:cs typeface="Arial" panose="020B0604020202020204" pitchFamily="34" charset="0"/>
              </a:rPr>
              <a:t>: Divide the main problem into smaller, more specific sub-problems.</a:t>
            </a:r>
          </a:p>
          <a:p>
            <a:pPr algn="l">
              <a:lnSpc>
                <a:spcPct val="16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Analyse Each Sub-Problem</a:t>
            </a:r>
            <a:r>
              <a:rPr lang="en-GB" b="0" i="0" dirty="0">
                <a:solidFill>
                  <a:srgbClr val="242424"/>
                </a:solidFill>
                <a:effectLst/>
                <a:latin typeface="Arial" panose="020B0604020202020204" pitchFamily="34" charset="0"/>
                <a:cs typeface="Arial" panose="020B0604020202020204" pitchFamily="34" charset="0"/>
              </a:rPr>
              <a:t>: Understand the requirements and constraints of each sub-problem.</a:t>
            </a:r>
          </a:p>
          <a:p>
            <a:pPr algn="l">
              <a:lnSpc>
                <a:spcPct val="16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Solve Each Sub-Problem</a:t>
            </a:r>
            <a:r>
              <a:rPr lang="en-GB" b="0" i="0" dirty="0">
                <a:solidFill>
                  <a:srgbClr val="242424"/>
                </a:solidFill>
                <a:effectLst/>
                <a:latin typeface="Arial" panose="020B0604020202020204" pitchFamily="34" charset="0"/>
                <a:cs typeface="Arial" panose="020B0604020202020204" pitchFamily="34" charset="0"/>
              </a:rPr>
              <a:t>: Develop solutions for each sub-problem individually.</a:t>
            </a:r>
          </a:p>
          <a:p>
            <a:pPr algn="l">
              <a:lnSpc>
                <a:spcPct val="16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Integrate Solutions</a:t>
            </a:r>
            <a:r>
              <a:rPr lang="en-GB" b="0" i="0" dirty="0">
                <a:solidFill>
                  <a:srgbClr val="242424"/>
                </a:solidFill>
                <a:effectLst/>
                <a:latin typeface="Arial" panose="020B0604020202020204" pitchFamily="34" charset="0"/>
                <a:cs typeface="Arial" panose="020B0604020202020204" pitchFamily="34" charset="0"/>
              </a:rPr>
              <a:t>: Combine the solutions of the sub-problems to address the main problem.</a:t>
            </a: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40602437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D8220B-18D3-0CA2-1BE0-BF1851CDD0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DAF6E2-2573-4D7B-307C-FA8DBE0ACBA6}"/>
              </a:ext>
            </a:extLst>
          </p:cNvPr>
          <p:cNvSpPr>
            <a:spLocks noGrp="1"/>
          </p:cNvSpPr>
          <p:nvPr>
            <p:ph type="title"/>
          </p:nvPr>
        </p:nvSpPr>
        <p:spPr>
          <a:xfrm>
            <a:off x="427386" y="-171400"/>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Decomposition</a:t>
            </a:r>
            <a:endParaRPr lang="en-GB" dirty="0"/>
          </a:p>
        </p:txBody>
      </p:sp>
      <p:sp>
        <p:nvSpPr>
          <p:cNvPr id="3" name="Content Placeholder 2">
            <a:extLst>
              <a:ext uri="{FF2B5EF4-FFF2-40B4-BE49-F238E27FC236}">
                <a16:creationId xmlns:a16="http://schemas.microsoft.com/office/drawing/2014/main" id="{610D30E5-B4C9-C2DC-75E3-17CF4D95A8CE}"/>
              </a:ext>
            </a:extLst>
          </p:cNvPr>
          <p:cNvSpPr>
            <a:spLocks noGrp="1"/>
          </p:cNvSpPr>
          <p:nvPr>
            <p:ph idx="1"/>
          </p:nvPr>
        </p:nvSpPr>
        <p:spPr>
          <a:xfrm>
            <a:off x="198786" y="534690"/>
            <a:ext cx="8686800" cy="5270574"/>
          </a:xfrm>
        </p:spPr>
        <p:txBody>
          <a:bodyPr>
            <a:normAutofit fontScale="70000" lnSpcReduction="20000"/>
          </a:bodyPr>
          <a:lstStyle/>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Example</a:t>
            </a:r>
          </a:p>
          <a:p>
            <a:pPr marL="0" indent="0" algn="l">
              <a:lnSpc>
                <a:spcPct val="170000"/>
              </a:lnSpc>
              <a:spcBef>
                <a:spcPts val="0"/>
              </a:spcBef>
              <a:buNone/>
            </a:pPr>
            <a:r>
              <a:rPr lang="en-GB" b="0" i="0" dirty="0">
                <a:solidFill>
                  <a:srgbClr val="242424"/>
                </a:solidFill>
                <a:effectLst/>
                <a:latin typeface="Arial" panose="020B0604020202020204" pitchFamily="34" charset="0"/>
                <a:cs typeface="Arial" panose="020B0604020202020204" pitchFamily="34" charset="0"/>
              </a:rPr>
              <a:t>Imagine you need to develop a website. Decomposition would involve breaking this task into smaller parts, such as:</a:t>
            </a:r>
          </a:p>
          <a:p>
            <a:pPr algn="l">
              <a:lnSpc>
                <a:spcPct val="170000"/>
              </a:lnSpc>
              <a:spcBef>
                <a:spcPts val="0"/>
              </a:spcBef>
              <a:buFont typeface="Wingdings" panose="05000000000000000000" pitchFamily="2" charset="2"/>
              <a:buChar char="Ø"/>
            </a:pPr>
            <a:r>
              <a:rPr lang="en-GB" b="0" i="0" dirty="0">
                <a:solidFill>
                  <a:srgbClr val="242424"/>
                </a:solidFill>
                <a:effectLst/>
                <a:latin typeface="Arial" panose="020B0604020202020204" pitchFamily="34" charset="0"/>
                <a:cs typeface="Arial" panose="020B0604020202020204" pitchFamily="34" charset="0"/>
              </a:rPr>
              <a:t>Designing the layout</a:t>
            </a:r>
          </a:p>
          <a:p>
            <a:pPr algn="l">
              <a:lnSpc>
                <a:spcPct val="170000"/>
              </a:lnSpc>
              <a:spcBef>
                <a:spcPts val="0"/>
              </a:spcBef>
              <a:buFont typeface="Wingdings" panose="05000000000000000000" pitchFamily="2" charset="2"/>
              <a:buChar char="Ø"/>
            </a:pPr>
            <a:r>
              <a:rPr lang="en-GB" b="0" i="0" dirty="0">
                <a:solidFill>
                  <a:srgbClr val="242424"/>
                </a:solidFill>
                <a:effectLst/>
                <a:latin typeface="Arial" panose="020B0604020202020204" pitchFamily="34" charset="0"/>
                <a:cs typeface="Arial" panose="020B0604020202020204" pitchFamily="34" charset="0"/>
              </a:rPr>
              <a:t>Creating the homepage</a:t>
            </a:r>
          </a:p>
          <a:p>
            <a:pPr algn="l">
              <a:lnSpc>
                <a:spcPct val="170000"/>
              </a:lnSpc>
              <a:spcBef>
                <a:spcPts val="0"/>
              </a:spcBef>
              <a:buFont typeface="Wingdings" panose="05000000000000000000" pitchFamily="2" charset="2"/>
              <a:buChar char="Ø"/>
            </a:pPr>
            <a:r>
              <a:rPr lang="en-GB" b="0" i="0" dirty="0">
                <a:solidFill>
                  <a:srgbClr val="242424"/>
                </a:solidFill>
                <a:effectLst/>
                <a:latin typeface="Arial" panose="020B0604020202020204" pitchFamily="34" charset="0"/>
                <a:cs typeface="Arial" panose="020B0604020202020204" pitchFamily="34" charset="0"/>
              </a:rPr>
              <a:t>Developing the navigation menu</a:t>
            </a:r>
          </a:p>
          <a:p>
            <a:pPr algn="l">
              <a:lnSpc>
                <a:spcPct val="170000"/>
              </a:lnSpc>
              <a:spcBef>
                <a:spcPts val="0"/>
              </a:spcBef>
              <a:buFont typeface="Wingdings" panose="05000000000000000000" pitchFamily="2" charset="2"/>
              <a:buChar char="Ø"/>
            </a:pPr>
            <a:r>
              <a:rPr lang="en-GB" b="0" i="0" dirty="0">
                <a:solidFill>
                  <a:srgbClr val="242424"/>
                </a:solidFill>
                <a:effectLst/>
                <a:latin typeface="Arial" panose="020B0604020202020204" pitchFamily="34" charset="0"/>
                <a:cs typeface="Arial" panose="020B0604020202020204" pitchFamily="34" charset="0"/>
              </a:rPr>
              <a:t>Implementing user authentication</a:t>
            </a:r>
          </a:p>
          <a:p>
            <a:pPr algn="l">
              <a:lnSpc>
                <a:spcPct val="170000"/>
              </a:lnSpc>
              <a:spcBef>
                <a:spcPts val="0"/>
              </a:spcBef>
              <a:buFont typeface="Wingdings" panose="05000000000000000000" pitchFamily="2" charset="2"/>
              <a:buChar char="Ø"/>
            </a:pPr>
            <a:r>
              <a:rPr lang="en-GB" b="0" i="0" dirty="0">
                <a:solidFill>
                  <a:srgbClr val="242424"/>
                </a:solidFill>
                <a:effectLst/>
                <a:latin typeface="Arial" panose="020B0604020202020204" pitchFamily="34" charset="0"/>
                <a:cs typeface="Arial" panose="020B0604020202020204" pitchFamily="34" charset="0"/>
              </a:rPr>
              <a:t>Setting up the database</a:t>
            </a:r>
          </a:p>
          <a:p>
            <a:pPr algn="l">
              <a:lnSpc>
                <a:spcPct val="170000"/>
              </a:lnSpc>
              <a:spcBef>
                <a:spcPts val="0"/>
              </a:spcBef>
              <a:buFont typeface="Wingdings" panose="05000000000000000000" pitchFamily="2" charset="2"/>
              <a:buChar char="Ø"/>
            </a:pPr>
            <a:r>
              <a:rPr lang="en-GB" b="0" i="0" dirty="0">
                <a:solidFill>
                  <a:srgbClr val="242424"/>
                </a:solidFill>
                <a:effectLst/>
                <a:latin typeface="Arial" panose="020B0604020202020204" pitchFamily="34" charset="0"/>
                <a:cs typeface="Arial" panose="020B0604020202020204" pitchFamily="34" charset="0"/>
              </a:rPr>
              <a:t>Each of these tasks can be tackled individually, making the overall project more manageable.</a:t>
            </a: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18840202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E8FEE1-BC1E-E410-5BA9-7816D68D06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6D1057-75C3-0858-E20D-13834EAD2192}"/>
              </a:ext>
            </a:extLst>
          </p:cNvPr>
          <p:cNvSpPr>
            <a:spLocks noGrp="1"/>
          </p:cNvSpPr>
          <p:nvPr>
            <p:ph type="title"/>
          </p:nvPr>
        </p:nvSpPr>
        <p:spPr>
          <a:xfrm>
            <a:off x="457200" y="274638"/>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Abstraction</a:t>
            </a:r>
            <a:endParaRPr lang="en-GB" dirty="0"/>
          </a:p>
        </p:txBody>
      </p:sp>
      <p:sp>
        <p:nvSpPr>
          <p:cNvPr id="3" name="Content Placeholder 2">
            <a:extLst>
              <a:ext uri="{FF2B5EF4-FFF2-40B4-BE49-F238E27FC236}">
                <a16:creationId xmlns:a16="http://schemas.microsoft.com/office/drawing/2014/main" id="{F591243D-B021-FA67-0CBA-8CED109FEDCB}"/>
              </a:ext>
            </a:extLst>
          </p:cNvPr>
          <p:cNvSpPr>
            <a:spLocks noGrp="1"/>
          </p:cNvSpPr>
          <p:nvPr>
            <p:ph idx="1"/>
          </p:nvPr>
        </p:nvSpPr>
        <p:spPr>
          <a:xfrm>
            <a:off x="457200" y="980728"/>
            <a:ext cx="8686800" cy="4896544"/>
          </a:xfrm>
        </p:spPr>
        <p:txBody>
          <a:bodyPr>
            <a:normAutofit/>
          </a:bodyPr>
          <a:lstStyle/>
          <a:p>
            <a:pPr algn="l">
              <a:lnSpc>
                <a:spcPct val="15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Focusing on the important information only, and ignoring irrelevant details. </a:t>
            </a:r>
          </a:p>
          <a:p>
            <a:pPr algn="l">
              <a:lnSpc>
                <a:spcPct val="15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This helps in simplifying complex problems and creating general solutions that can be applied to different situations.</a:t>
            </a:r>
          </a:p>
        </p:txBody>
      </p:sp>
    </p:spTree>
    <p:extLst>
      <p:ext uri="{BB962C8B-B14F-4D97-AF65-F5344CB8AC3E}">
        <p14:creationId xmlns:p14="http://schemas.microsoft.com/office/powerpoint/2010/main" val="8611533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C7434F-6305-3BAB-301F-1D0A34D48E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D852F9-953C-DFDE-2376-C70DC89E826E}"/>
              </a:ext>
            </a:extLst>
          </p:cNvPr>
          <p:cNvSpPr>
            <a:spLocks noGrp="1"/>
          </p:cNvSpPr>
          <p:nvPr>
            <p:ph type="title"/>
          </p:nvPr>
        </p:nvSpPr>
        <p:spPr>
          <a:xfrm>
            <a:off x="179512" y="-26662"/>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Abstraction</a:t>
            </a:r>
            <a:endParaRPr lang="en-GB" dirty="0"/>
          </a:p>
        </p:txBody>
      </p:sp>
      <p:sp>
        <p:nvSpPr>
          <p:cNvPr id="3" name="Content Placeholder 2">
            <a:extLst>
              <a:ext uri="{FF2B5EF4-FFF2-40B4-BE49-F238E27FC236}">
                <a16:creationId xmlns:a16="http://schemas.microsoft.com/office/drawing/2014/main" id="{F0FCCCC4-7002-A437-85A4-E6CA3ADAC6B6}"/>
              </a:ext>
            </a:extLst>
          </p:cNvPr>
          <p:cNvSpPr>
            <a:spLocks noGrp="1"/>
          </p:cNvSpPr>
          <p:nvPr>
            <p:ph idx="1"/>
          </p:nvPr>
        </p:nvSpPr>
        <p:spPr>
          <a:xfrm>
            <a:off x="179512" y="679263"/>
            <a:ext cx="8686800" cy="4896544"/>
          </a:xfrm>
        </p:spPr>
        <p:txBody>
          <a:bodyPr>
            <a:normAutofit/>
          </a:bodyPr>
          <a:lstStyle/>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Why Abstraction is Important</a:t>
            </a:r>
          </a:p>
          <a:p>
            <a:pPr algn="l"/>
            <a:endParaRPr lang="en-GB" b="0" i="0" dirty="0">
              <a:solidFill>
                <a:srgbClr val="242424"/>
              </a:solidFill>
              <a:effectLst/>
              <a:latin typeface="Segoe UI" panose="020B0502040204020203" pitchFamily="34" charset="0"/>
            </a:endParaRPr>
          </a:p>
        </p:txBody>
      </p:sp>
      <p:graphicFrame>
        <p:nvGraphicFramePr>
          <p:cNvPr id="4" name="Diagram 3">
            <a:extLst>
              <a:ext uri="{FF2B5EF4-FFF2-40B4-BE49-F238E27FC236}">
                <a16:creationId xmlns:a16="http://schemas.microsoft.com/office/drawing/2014/main" id="{4AB0CADB-F9A0-AE51-77C4-E397AF43425A}"/>
              </a:ext>
            </a:extLst>
          </p:cNvPr>
          <p:cNvGraphicFramePr/>
          <p:nvPr>
            <p:extLst>
              <p:ext uri="{D42A27DB-BD31-4B8C-83A1-F6EECF244321}">
                <p14:modId xmlns:p14="http://schemas.microsoft.com/office/powerpoint/2010/main" val="2848485240"/>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55567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A5A197-BD5B-15D0-5DAF-555FB2323B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A55B29-9DF8-1250-14DF-804D07268AD3}"/>
              </a:ext>
            </a:extLst>
          </p:cNvPr>
          <p:cNvSpPr>
            <a:spLocks noGrp="1"/>
          </p:cNvSpPr>
          <p:nvPr>
            <p:ph type="title"/>
          </p:nvPr>
        </p:nvSpPr>
        <p:spPr>
          <a:xfrm>
            <a:off x="179512" y="-26662"/>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Abstraction</a:t>
            </a:r>
            <a:endParaRPr lang="en-GB" dirty="0"/>
          </a:p>
        </p:txBody>
      </p:sp>
      <p:sp>
        <p:nvSpPr>
          <p:cNvPr id="3" name="Content Placeholder 2">
            <a:extLst>
              <a:ext uri="{FF2B5EF4-FFF2-40B4-BE49-F238E27FC236}">
                <a16:creationId xmlns:a16="http://schemas.microsoft.com/office/drawing/2014/main" id="{355032A1-28C6-B6E9-07D6-6CC29251F03E}"/>
              </a:ext>
            </a:extLst>
          </p:cNvPr>
          <p:cNvSpPr>
            <a:spLocks noGrp="1"/>
          </p:cNvSpPr>
          <p:nvPr>
            <p:ph idx="1"/>
          </p:nvPr>
        </p:nvSpPr>
        <p:spPr>
          <a:xfrm>
            <a:off x="179512" y="679263"/>
            <a:ext cx="8686800" cy="4896544"/>
          </a:xfrm>
        </p:spPr>
        <p:txBody>
          <a:bodyPr>
            <a:normAutofit fontScale="70000" lnSpcReduction="20000"/>
          </a:bodyPr>
          <a:lstStyle/>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Why Abstraction is Important</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Simplifies Complexity</a:t>
            </a:r>
            <a:r>
              <a:rPr lang="en-GB" b="0" i="0" dirty="0">
                <a:solidFill>
                  <a:srgbClr val="242424"/>
                </a:solidFill>
                <a:effectLst/>
                <a:latin typeface="Arial" panose="020B0604020202020204" pitchFamily="34" charset="0"/>
                <a:cs typeface="Arial" panose="020B0604020202020204" pitchFamily="34" charset="0"/>
              </a:rPr>
              <a:t>: By concentrating on the core aspects, abstraction helps in managing complex systems more effectively.</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Enhances Focus</a:t>
            </a:r>
            <a:r>
              <a:rPr lang="en-GB" b="0" i="0" dirty="0">
                <a:solidFill>
                  <a:srgbClr val="242424"/>
                </a:solidFill>
                <a:effectLst/>
                <a:latin typeface="Arial" panose="020B0604020202020204" pitchFamily="34" charset="0"/>
                <a:cs typeface="Arial" panose="020B0604020202020204" pitchFamily="34" charset="0"/>
              </a:rPr>
              <a:t>: It allows you to focus on what is important, making problem-solving more efficient.</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Promotes Reusability</a:t>
            </a:r>
            <a:r>
              <a:rPr lang="en-GB" b="0" i="0" dirty="0">
                <a:solidFill>
                  <a:srgbClr val="242424"/>
                </a:solidFill>
                <a:effectLst/>
                <a:latin typeface="Arial" panose="020B0604020202020204" pitchFamily="34" charset="0"/>
                <a:cs typeface="Arial" panose="020B0604020202020204" pitchFamily="34" charset="0"/>
              </a:rPr>
              <a:t>: Abstract solutions can be applied to different problems with similar characteristics, enhancing reusability.</a:t>
            </a:r>
          </a:p>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Facilitates Communication</a:t>
            </a:r>
            <a:r>
              <a:rPr lang="en-GB" b="0" i="0" dirty="0">
                <a:solidFill>
                  <a:srgbClr val="242424"/>
                </a:solidFill>
                <a:effectLst/>
                <a:latin typeface="Arial" panose="020B0604020202020204" pitchFamily="34" charset="0"/>
                <a:cs typeface="Arial" panose="020B0604020202020204" pitchFamily="34" charset="0"/>
              </a:rPr>
              <a:t>: Abstraction helps in communicating ideas more clearly by removing unnecessary details.</a:t>
            </a: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24303297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DDFDF0-60CE-0D90-4210-6825B278AF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C2C2FA-47BB-4B27-7D29-1B6EF04B8201}"/>
              </a:ext>
            </a:extLst>
          </p:cNvPr>
          <p:cNvSpPr>
            <a:spLocks noGrp="1"/>
          </p:cNvSpPr>
          <p:nvPr>
            <p:ph type="title"/>
          </p:nvPr>
        </p:nvSpPr>
        <p:spPr>
          <a:xfrm>
            <a:off x="423347" y="-26662"/>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Abstraction</a:t>
            </a:r>
            <a:endParaRPr lang="en-GB" dirty="0"/>
          </a:p>
        </p:txBody>
      </p:sp>
      <p:sp>
        <p:nvSpPr>
          <p:cNvPr id="3" name="Content Placeholder 2">
            <a:extLst>
              <a:ext uri="{FF2B5EF4-FFF2-40B4-BE49-F238E27FC236}">
                <a16:creationId xmlns:a16="http://schemas.microsoft.com/office/drawing/2014/main" id="{73C6CE46-9BAC-4709-9847-8B675EC8CFB3}"/>
              </a:ext>
            </a:extLst>
          </p:cNvPr>
          <p:cNvSpPr>
            <a:spLocks noGrp="1"/>
          </p:cNvSpPr>
          <p:nvPr>
            <p:ph idx="1"/>
          </p:nvPr>
        </p:nvSpPr>
        <p:spPr>
          <a:xfrm>
            <a:off x="194747" y="548680"/>
            <a:ext cx="8686800" cy="5112568"/>
          </a:xfrm>
        </p:spPr>
        <p:txBody>
          <a:bodyPr>
            <a:normAutofit fontScale="70000" lnSpcReduction="20000"/>
          </a:bodyPr>
          <a:lstStyle/>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Steps in Abstraction</a:t>
            </a:r>
          </a:p>
          <a:p>
            <a:pPr algn="l">
              <a:lnSpc>
                <a:spcPct val="17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Identify the Core Problem</a:t>
            </a:r>
            <a:r>
              <a:rPr lang="en-GB" b="0" i="0" dirty="0">
                <a:solidFill>
                  <a:srgbClr val="242424"/>
                </a:solidFill>
                <a:effectLst/>
                <a:latin typeface="Arial" panose="020B0604020202020204" pitchFamily="34" charset="0"/>
                <a:cs typeface="Arial" panose="020B0604020202020204" pitchFamily="34" charset="0"/>
              </a:rPr>
              <a:t>: Determine the main problem or task that needs to be solved.</a:t>
            </a:r>
          </a:p>
          <a:p>
            <a:pPr algn="l">
              <a:lnSpc>
                <a:spcPct val="17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Remove Irrelevant Details</a:t>
            </a:r>
            <a:r>
              <a:rPr lang="en-GB" b="0" i="0" dirty="0">
                <a:solidFill>
                  <a:srgbClr val="242424"/>
                </a:solidFill>
                <a:effectLst/>
                <a:latin typeface="Arial" panose="020B0604020202020204" pitchFamily="34" charset="0"/>
                <a:cs typeface="Arial" panose="020B0604020202020204" pitchFamily="34" charset="0"/>
              </a:rPr>
              <a:t>: Strip away any details that are not essential to solving the core problem.</a:t>
            </a:r>
          </a:p>
          <a:p>
            <a:pPr algn="l">
              <a:lnSpc>
                <a:spcPct val="17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Define General Principles</a:t>
            </a:r>
            <a:r>
              <a:rPr lang="en-GB" b="0" i="0" dirty="0">
                <a:solidFill>
                  <a:srgbClr val="242424"/>
                </a:solidFill>
                <a:effectLst/>
                <a:latin typeface="Arial" panose="020B0604020202020204" pitchFamily="34" charset="0"/>
                <a:cs typeface="Arial" panose="020B0604020202020204" pitchFamily="34" charset="0"/>
              </a:rPr>
              <a:t>: Focus on the general principles or patterns that apply to the problem.</a:t>
            </a:r>
          </a:p>
          <a:p>
            <a:pPr algn="l">
              <a:lnSpc>
                <a:spcPct val="17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Create an Abstract Model</a:t>
            </a:r>
            <a:r>
              <a:rPr lang="en-GB" b="0" i="0" dirty="0">
                <a:solidFill>
                  <a:srgbClr val="242424"/>
                </a:solidFill>
                <a:effectLst/>
                <a:latin typeface="Arial" panose="020B0604020202020204" pitchFamily="34" charset="0"/>
                <a:cs typeface="Arial" panose="020B0604020202020204" pitchFamily="34" charset="0"/>
              </a:rPr>
              <a:t>: Develop a simplified model or representation that captures the essential features.</a:t>
            </a: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658087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6501AA-08C1-6AC1-A599-9474F9AA5F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C4BEB6-1C2C-A7CD-1795-6557FC7A4A82}"/>
              </a:ext>
            </a:extLst>
          </p:cNvPr>
          <p:cNvSpPr>
            <a:spLocks noGrp="1"/>
          </p:cNvSpPr>
          <p:nvPr>
            <p:ph type="title"/>
          </p:nvPr>
        </p:nvSpPr>
        <p:spPr>
          <a:xfrm>
            <a:off x="0" y="-11164"/>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Abstraction</a:t>
            </a:r>
            <a:endParaRPr lang="en-GB" dirty="0"/>
          </a:p>
        </p:txBody>
      </p:sp>
      <p:sp>
        <p:nvSpPr>
          <p:cNvPr id="3" name="Content Placeholder 2">
            <a:extLst>
              <a:ext uri="{FF2B5EF4-FFF2-40B4-BE49-F238E27FC236}">
                <a16:creationId xmlns:a16="http://schemas.microsoft.com/office/drawing/2014/main" id="{951303DD-0609-80B7-AEDD-EC63512D21DD}"/>
              </a:ext>
            </a:extLst>
          </p:cNvPr>
          <p:cNvSpPr>
            <a:spLocks noGrp="1"/>
          </p:cNvSpPr>
          <p:nvPr>
            <p:ph idx="1"/>
          </p:nvPr>
        </p:nvSpPr>
        <p:spPr>
          <a:xfrm>
            <a:off x="0" y="694926"/>
            <a:ext cx="8964488" cy="4896544"/>
          </a:xfrm>
        </p:spPr>
        <p:txBody>
          <a:bodyPr>
            <a:normAutofit fontScale="70000" lnSpcReduction="20000"/>
          </a:bodyPr>
          <a:lstStyle/>
          <a:p>
            <a:pPr marL="0" indent="0" algn="l">
              <a:lnSpc>
                <a:spcPct val="17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Example</a:t>
            </a:r>
          </a:p>
          <a:p>
            <a:pPr marL="0" indent="0" algn="l">
              <a:lnSpc>
                <a:spcPct val="170000"/>
              </a:lnSpc>
              <a:spcBef>
                <a:spcPts val="0"/>
              </a:spcBef>
              <a:buNone/>
            </a:pPr>
            <a:r>
              <a:rPr lang="en-GB" b="0" i="0" dirty="0">
                <a:solidFill>
                  <a:srgbClr val="242424"/>
                </a:solidFill>
                <a:effectLst/>
                <a:latin typeface="Arial" panose="020B0604020202020204" pitchFamily="34" charset="0"/>
                <a:cs typeface="Arial" panose="020B0604020202020204" pitchFamily="34" charset="0"/>
              </a:rPr>
              <a:t>Consider the task of creating a user login system. Abstraction would involve focusing on the essential features, such as:</a:t>
            </a:r>
          </a:p>
          <a:p>
            <a:pPr algn="l">
              <a:lnSpc>
                <a:spcPct val="170000"/>
              </a:lnSpc>
              <a:spcBef>
                <a:spcPts val="0"/>
              </a:spcBef>
              <a:buFont typeface="Wingdings" panose="05000000000000000000" pitchFamily="2" charset="2"/>
              <a:buChar char="Ø"/>
            </a:pPr>
            <a:r>
              <a:rPr lang="en-GB" b="0" i="0" dirty="0">
                <a:solidFill>
                  <a:srgbClr val="242424"/>
                </a:solidFill>
                <a:effectLst/>
                <a:latin typeface="Arial" panose="020B0604020202020204" pitchFamily="34" charset="0"/>
                <a:cs typeface="Arial" panose="020B0604020202020204" pitchFamily="34" charset="0"/>
              </a:rPr>
              <a:t>User input (username and password)</a:t>
            </a:r>
          </a:p>
          <a:p>
            <a:pPr algn="l">
              <a:lnSpc>
                <a:spcPct val="170000"/>
              </a:lnSpc>
              <a:spcBef>
                <a:spcPts val="0"/>
              </a:spcBef>
              <a:buFont typeface="Wingdings" panose="05000000000000000000" pitchFamily="2" charset="2"/>
              <a:buChar char="Ø"/>
            </a:pPr>
            <a:r>
              <a:rPr lang="en-GB" b="0" i="0" dirty="0">
                <a:solidFill>
                  <a:srgbClr val="242424"/>
                </a:solidFill>
                <a:effectLst/>
                <a:latin typeface="Arial" panose="020B0604020202020204" pitchFamily="34" charset="0"/>
                <a:cs typeface="Arial" panose="020B0604020202020204" pitchFamily="34" charset="0"/>
              </a:rPr>
              <a:t>Authentication process (verifying credentials)</a:t>
            </a:r>
          </a:p>
          <a:p>
            <a:pPr algn="l">
              <a:lnSpc>
                <a:spcPct val="170000"/>
              </a:lnSpc>
              <a:spcBef>
                <a:spcPts val="0"/>
              </a:spcBef>
              <a:buFont typeface="Wingdings" panose="05000000000000000000" pitchFamily="2" charset="2"/>
              <a:buChar char="Ø"/>
            </a:pPr>
            <a:r>
              <a:rPr lang="en-GB" b="0" i="0" dirty="0">
                <a:solidFill>
                  <a:srgbClr val="242424"/>
                </a:solidFill>
                <a:effectLst/>
                <a:latin typeface="Arial" panose="020B0604020202020204" pitchFamily="34" charset="0"/>
                <a:cs typeface="Arial" panose="020B0604020202020204" pitchFamily="34" charset="0"/>
              </a:rPr>
              <a:t>Response (granting or denying access)</a:t>
            </a:r>
          </a:p>
          <a:p>
            <a:pPr algn="l">
              <a:lnSpc>
                <a:spcPct val="170000"/>
              </a:lnSpc>
              <a:spcBef>
                <a:spcPts val="0"/>
              </a:spcBef>
              <a:buFont typeface="Wingdings" panose="05000000000000000000" pitchFamily="2" charset="2"/>
              <a:buChar char="Ø"/>
            </a:pPr>
            <a:r>
              <a:rPr lang="en-GB" b="0" i="0" dirty="0">
                <a:solidFill>
                  <a:srgbClr val="242424"/>
                </a:solidFill>
                <a:effectLst/>
                <a:latin typeface="Arial" panose="020B0604020202020204" pitchFamily="34" charset="0"/>
                <a:cs typeface="Arial" panose="020B0604020202020204" pitchFamily="34" charset="0"/>
              </a:rPr>
              <a:t>Details like the specific design of the login form or the exact database schema can be abstracted away initially, allowing you to concentrate on the core functionality.</a:t>
            </a: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29063987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6D0F69-48F8-A030-980C-A38F180F65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2A7D1F-F512-5E41-DF64-3411D982DF72}"/>
              </a:ext>
            </a:extLst>
          </p:cNvPr>
          <p:cNvSpPr>
            <a:spLocks noGrp="1"/>
          </p:cNvSpPr>
          <p:nvPr>
            <p:ph type="title"/>
          </p:nvPr>
        </p:nvSpPr>
        <p:spPr>
          <a:xfrm>
            <a:off x="251520" y="0"/>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Algorithm Thinking</a:t>
            </a:r>
            <a:endParaRPr lang="en-GB" dirty="0"/>
          </a:p>
        </p:txBody>
      </p:sp>
      <p:sp>
        <p:nvSpPr>
          <p:cNvPr id="3" name="Content Placeholder 2">
            <a:extLst>
              <a:ext uri="{FF2B5EF4-FFF2-40B4-BE49-F238E27FC236}">
                <a16:creationId xmlns:a16="http://schemas.microsoft.com/office/drawing/2014/main" id="{CFF6F835-3289-7FC5-20FD-37079F5FBAB2}"/>
              </a:ext>
            </a:extLst>
          </p:cNvPr>
          <p:cNvSpPr>
            <a:spLocks noGrp="1"/>
          </p:cNvSpPr>
          <p:nvPr>
            <p:ph idx="1"/>
          </p:nvPr>
        </p:nvSpPr>
        <p:spPr>
          <a:xfrm>
            <a:off x="228600" y="706090"/>
            <a:ext cx="8686800" cy="4896544"/>
          </a:xfrm>
        </p:spPr>
        <p:txBody>
          <a:bodyPr>
            <a:normAutofit/>
          </a:bodyPr>
          <a:lstStyle/>
          <a:p>
            <a:pPr algn="l">
              <a:lnSpc>
                <a:spcPct val="15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Developing a step-by-step solution or set of rules to solve a problem. </a:t>
            </a:r>
          </a:p>
          <a:p>
            <a:pPr algn="l">
              <a:lnSpc>
                <a:spcPct val="150000"/>
              </a:lnSpc>
              <a:spcBef>
                <a:spcPts val="0"/>
              </a:spcBef>
              <a:buFont typeface="Wingdings" panose="05000000000000000000" pitchFamily="2" charset="2"/>
              <a:buChar char="q"/>
            </a:pPr>
            <a:r>
              <a:rPr lang="en-GB" b="0" i="0" dirty="0">
                <a:solidFill>
                  <a:srgbClr val="242424"/>
                </a:solidFill>
                <a:effectLst/>
                <a:latin typeface="Arial" panose="020B0604020202020204" pitchFamily="34" charset="0"/>
                <a:cs typeface="Arial" panose="020B0604020202020204" pitchFamily="34" charset="0"/>
              </a:rPr>
              <a:t>Algorithms are essential for programming and can be used to automate processes.</a:t>
            </a:r>
          </a:p>
        </p:txBody>
      </p:sp>
    </p:spTree>
    <p:extLst>
      <p:ext uri="{BB962C8B-B14F-4D97-AF65-F5344CB8AC3E}">
        <p14:creationId xmlns:p14="http://schemas.microsoft.com/office/powerpoint/2010/main" val="26986573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3DA5D1-4707-04FD-36EE-8C099D2C4F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41A565-6AA7-33BF-A375-355D903A2C51}"/>
              </a:ext>
            </a:extLst>
          </p:cNvPr>
          <p:cNvSpPr>
            <a:spLocks noGrp="1"/>
          </p:cNvSpPr>
          <p:nvPr>
            <p:ph type="title"/>
          </p:nvPr>
        </p:nvSpPr>
        <p:spPr>
          <a:xfrm>
            <a:off x="457200" y="274638"/>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Algorithm Thinking</a:t>
            </a:r>
            <a:endParaRPr lang="en-GB" dirty="0"/>
          </a:p>
        </p:txBody>
      </p:sp>
      <p:sp>
        <p:nvSpPr>
          <p:cNvPr id="3" name="Content Placeholder 2">
            <a:extLst>
              <a:ext uri="{FF2B5EF4-FFF2-40B4-BE49-F238E27FC236}">
                <a16:creationId xmlns:a16="http://schemas.microsoft.com/office/drawing/2014/main" id="{F42DFD95-7021-6FCA-D2D3-D46E07BF8D4A}"/>
              </a:ext>
            </a:extLst>
          </p:cNvPr>
          <p:cNvSpPr>
            <a:spLocks noGrp="1"/>
          </p:cNvSpPr>
          <p:nvPr>
            <p:ph idx="1"/>
          </p:nvPr>
        </p:nvSpPr>
        <p:spPr>
          <a:xfrm>
            <a:off x="457200" y="980728"/>
            <a:ext cx="8686800" cy="4896544"/>
          </a:xfrm>
        </p:spPr>
        <p:txBody>
          <a:bodyPr>
            <a:normAutofit/>
          </a:bodyPr>
          <a:lstStyle/>
          <a:p>
            <a:pPr marL="0" indent="0" algn="l">
              <a:buNone/>
            </a:pPr>
            <a:r>
              <a:rPr lang="en-GB" b="1" i="0" dirty="0">
                <a:solidFill>
                  <a:srgbClr val="242424"/>
                </a:solidFill>
                <a:effectLst/>
                <a:latin typeface="Arial" panose="020B0604020202020204" pitchFamily="34" charset="0"/>
                <a:cs typeface="Arial" panose="020B0604020202020204" pitchFamily="34" charset="0"/>
              </a:rPr>
              <a:t>Key Components of Algorithmic Thinking</a:t>
            </a:r>
          </a:p>
          <a:p>
            <a:pPr marL="0" indent="0" algn="l">
              <a:buNone/>
            </a:pPr>
            <a:endParaRPr lang="en-GB" b="0" i="0" dirty="0">
              <a:solidFill>
                <a:srgbClr val="242424"/>
              </a:solidFill>
              <a:effectLst/>
              <a:latin typeface="Segoe UI" panose="020B0502040204020203" pitchFamily="34" charset="0"/>
            </a:endParaRPr>
          </a:p>
        </p:txBody>
      </p:sp>
      <p:graphicFrame>
        <p:nvGraphicFramePr>
          <p:cNvPr id="4" name="Diagram 3">
            <a:extLst>
              <a:ext uri="{FF2B5EF4-FFF2-40B4-BE49-F238E27FC236}">
                <a16:creationId xmlns:a16="http://schemas.microsoft.com/office/drawing/2014/main" id="{44CD709C-1744-6600-1463-4A8C48DEB7E3}"/>
              </a:ext>
            </a:extLst>
          </p:cNvPr>
          <p:cNvGraphicFramePr/>
          <p:nvPr>
            <p:extLst>
              <p:ext uri="{D42A27DB-BD31-4B8C-83A1-F6EECF244321}">
                <p14:modId xmlns:p14="http://schemas.microsoft.com/office/powerpoint/2010/main" val="1699528147"/>
              </p:ext>
            </p:extLst>
          </p:nvPr>
        </p:nvGraphicFramePr>
        <p:xfrm>
          <a:off x="755576" y="1686818"/>
          <a:ext cx="71628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09589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5A1189-C977-C6AF-18D1-29AC697A4B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98F721-81B0-C7D9-6A97-F1BE539F39CE}"/>
              </a:ext>
            </a:extLst>
          </p:cNvPr>
          <p:cNvSpPr>
            <a:spLocks noGrp="1"/>
          </p:cNvSpPr>
          <p:nvPr>
            <p:ph type="title"/>
          </p:nvPr>
        </p:nvSpPr>
        <p:spPr>
          <a:xfrm>
            <a:off x="449320" y="-33820"/>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Algorithm Thinking</a:t>
            </a:r>
            <a:endParaRPr lang="en-GB" dirty="0"/>
          </a:p>
        </p:txBody>
      </p:sp>
      <p:sp>
        <p:nvSpPr>
          <p:cNvPr id="3" name="Content Placeholder 2">
            <a:extLst>
              <a:ext uri="{FF2B5EF4-FFF2-40B4-BE49-F238E27FC236}">
                <a16:creationId xmlns:a16="http://schemas.microsoft.com/office/drawing/2014/main" id="{27A3A39B-7BC6-E95E-0EC4-A3646661ABF6}"/>
              </a:ext>
            </a:extLst>
          </p:cNvPr>
          <p:cNvSpPr>
            <a:spLocks noGrp="1"/>
          </p:cNvSpPr>
          <p:nvPr>
            <p:ph idx="1"/>
          </p:nvPr>
        </p:nvSpPr>
        <p:spPr>
          <a:xfrm>
            <a:off x="220720" y="672270"/>
            <a:ext cx="8815776" cy="5060986"/>
          </a:xfrm>
        </p:spPr>
        <p:txBody>
          <a:bodyPr>
            <a:normAutofit fontScale="55000" lnSpcReduction="20000"/>
          </a:bodyPr>
          <a:lstStyle/>
          <a:p>
            <a:pPr algn="l">
              <a:lnSpc>
                <a:spcPct val="170000"/>
              </a:lnSpc>
              <a:spcBef>
                <a:spcPts val="0"/>
              </a:spcBef>
              <a:buFont typeface="+mj-lt"/>
              <a:buAutoNum type="arabicPeriod"/>
            </a:pPr>
            <a:r>
              <a:rPr lang="en-GB" b="1" i="0" dirty="0">
                <a:solidFill>
                  <a:srgbClr val="242424"/>
                </a:solidFill>
                <a:effectLst/>
                <a:latin typeface="Segoe UI" panose="020B0502040204020203" pitchFamily="34" charset="0"/>
              </a:rPr>
              <a:t>Problem Definition</a:t>
            </a:r>
            <a:r>
              <a:rPr lang="en-GB" b="0" i="0" dirty="0">
                <a:solidFill>
                  <a:srgbClr val="242424"/>
                </a:solidFill>
                <a:effectLst/>
                <a:latin typeface="Segoe UI" panose="020B0502040204020203" pitchFamily="34" charset="0"/>
              </a:rPr>
              <a:t>: Clearly define the problem you need to solve. Understanding the problem is the first step towards finding a solution.</a:t>
            </a:r>
          </a:p>
          <a:p>
            <a:pPr algn="l">
              <a:lnSpc>
                <a:spcPct val="170000"/>
              </a:lnSpc>
              <a:spcBef>
                <a:spcPts val="0"/>
              </a:spcBef>
              <a:buFont typeface="+mj-lt"/>
              <a:buAutoNum type="arabicPeriod"/>
            </a:pPr>
            <a:r>
              <a:rPr lang="en-GB" b="1" i="0" dirty="0">
                <a:solidFill>
                  <a:srgbClr val="242424"/>
                </a:solidFill>
                <a:effectLst/>
                <a:latin typeface="Segoe UI" panose="020B0502040204020203" pitchFamily="34" charset="0"/>
              </a:rPr>
              <a:t>Decomposition</a:t>
            </a:r>
            <a:r>
              <a:rPr lang="en-GB" b="0" i="0" dirty="0">
                <a:solidFill>
                  <a:srgbClr val="242424"/>
                </a:solidFill>
                <a:effectLst/>
                <a:latin typeface="Segoe UI" panose="020B0502040204020203" pitchFamily="34" charset="0"/>
              </a:rPr>
              <a:t>: Break the problem down into smaller, more manageable parts. This makes it easier to tackle each part individually.</a:t>
            </a:r>
          </a:p>
          <a:p>
            <a:pPr algn="l">
              <a:lnSpc>
                <a:spcPct val="170000"/>
              </a:lnSpc>
              <a:spcBef>
                <a:spcPts val="0"/>
              </a:spcBef>
              <a:buFont typeface="+mj-lt"/>
              <a:buAutoNum type="arabicPeriod"/>
            </a:pPr>
            <a:r>
              <a:rPr lang="en-GB" b="1" i="0" dirty="0">
                <a:solidFill>
                  <a:srgbClr val="242424"/>
                </a:solidFill>
                <a:effectLst/>
                <a:latin typeface="Segoe UI" panose="020B0502040204020203" pitchFamily="34" charset="0"/>
              </a:rPr>
              <a:t>Pattern Recognition</a:t>
            </a:r>
            <a:r>
              <a:rPr lang="en-GB" b="0" i="0" dirty="0">
                <a:solidFill>
                  <a:srgbClr val="242424"/>
                </a:solidFill>
                <a:effectLst/>
                <a:latin typeface="Segoe UI" panose="020B0502040204020203" pitchFamily="34" charset="0"/>
              </a:rPr>
              <a:t>: Identify patterns or similarities in the problem. Recognizing patterns can help in developing a more efficient solution.</a:t>
            </a:r>
          </a:p>
          <a:p>
            <a:pPr algn="l">
              <a:lnSpc>
                <a:spcPct val="170000"/>
              </a:lnSpc>
              <a:spcBef>
                <a:spcPts val="0"/>
              </a:spcBef>
              <a:buFont typeface="+mj-lt"/>
              <a:buAutoNum type="arabicPeriod"/>
            </a:pPr>
            <a:r>
              <a:rPr lang="en-GB" b="1" i="0" dirty="0">
                <a:solidFill>
                  <a:srgbClr val="242424"/>
                </a:solidFill>
                <a:effectLst/>
                <a:latin typeface="Segoe UI" panose="020B0502040204020203" pitchFamily="34" charset="0"/>
              </a:rPr>
              <a:t>Abstraction</a:t>
            </a:r>
            <a:r>
              <a:rPr lang="en-GB" b="0" i="0" dirty="0">
                <a:solidFill>
                  <a:srgbClr val="242424"/>
                </a:solidFill>
                <a:effectLst/>
                <a:latin typeface="Segoe UI" panose="020B0502040204020203" pitchFamily="34" charset="0"/>
              </a:rPr>
              <a:t>: Focus on the essential details and ignore the irrelevant ones. This helps in simplifying the problem and creating a general solution.</a:t>
            </a:r>
          </a:p>
          <a:p>
            <a:pPr algn="l">
              <a:lnSpc>
                <a:spcPct val="170000"/>
              </a:lnSpc>
              <a:spcBef>
                <a:spcPts val="0"/>
              </a:spcBef>
              <a:buFont typeface="+mj-lt"/>
              <a:buAutoNum type="arabicPeriod"/>
            </a:pPr>
            <a:r>
              <a:rPr lang="en-GB" b="1" i="0" dirty="0">
                <a:solidFill>
                  <a:srgbClr val="242424"/>
                </a:solidFill>
                <a:effectLst/>
                <a:latin typeface="Segoe UI" panose="020B0502040204020203" pitchFamily="34" charset="0"/>
              </a:rPr>
              <a:t>Algorithm Design</a:t>
            </a:r>
            <a:r>
              <a:rPr lang="en-GB" b="0" i="0" dirty="0">
                <a:solidFill>
                  <a:srgbClr val="242424"/>
                </a:solidFill>
                <a:effectLst/>
                <a:latin typeface="Segoe UI" panose="020B0502040204020203" pitchFamily="34" charset="0"/>
              </a:rPr>
              <a:t>: Develop a step-by-step plan or set of rules to solve the problem. This involves creating a sequence of instructions that can be followed to achieve the desired outcome.</a:t>
            </a: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15849081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36DB0-D412-6A4B-2245-F81EF69CA6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5018EA-66DD-267D-4161-DD399075EF9E}"/>
              </a:ext>
            </a:extLst>
          </p:cNvPr>
          <p:cNvSpPr>
            <a:spLocks noGrp="1"/>
          </p:cNvSpPr>
          <p:nvPr>
            <p:ph type="title"/>
          </p:nvPr>
        </p:nvSpPr>
        <p:spPr>
          <a:xfrm>
            <a:off x="457200" y="-11164"/>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Algorithm Thinking</a:t>
            </a:r>
            <a:endParaRPr lang="en-GB" dirty="0"/>
          </a:p>
        </p:txBody>
      </p:sp>
      <p:sp>
        <p:nvSpPr>
          <p:cNvPr id="3" name="Content Placeholder 2">
            <a:extLst>
              <a:ext uri="{FF2B5EF4-FFF2-40B4-BE49-F238E27FC236}">
                <a16:creationId xmlns:a16="http://schemas.microsoft.com/office/drawing/2014/main" id="{C8A2E7F6-FBF6-2009-7B05-A2AAAFDF24BF}"/>
              </a:ext>
            </a:extLst>
          </p:cNvPr>
          <p:cNvSpPr>
            <a:spLocks noGrp="1"/>
          </p:cNvSpPr>
          <p:nvPr>
            <p:ph idx="1"/>
          </p:nvPr>
        </p:nvSpPr>
        <p:spPr>
          <a:xfrm>
            <a:off x="100738" y="476672"/>
            <a:ext cx="8863749" cy="5112568"/>
          </a:xfrm>
        </p:spPr>
        <p:txBody>
          <a:bodyPr>
            <a:normAutofit fontScale="77500" lnSpcReduction="20000"/>
          </a:bodyPr>
          <a:lstStyle/>
          <a:p>
            <a:pPr marL="0" indent="0" algn="l">
              <a:lnSpc>
                <a:spcPct val="16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Steps in Algorithm Design</a:t>
            </a:r>
          </a:p>
          <a:p>
            <a:pPr algn="l">
              <a:lnSpc>
                <a:spcPct val="16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Input</a:t>
            </a:r>
            <a:r>
              <a:rPr lang="en-GB" b="0" i="0" dirty="0">
                <a:solidFill>
                  <a:srgbClr val="242424"/>
                </a:solidFill>
                <a:effectLst/>
                <a:latin typeface="Arial" panose="020B0604020202020204" pitchFamily="34" charset="0"/>
                <a:cs typeface="Arial" panose="020B0604020202020204" pitchFamily="34" charset="0"/>
              </a:rPr>
              <a:t>: Determine what inputs are needed to solve the problem.</a:t>
            </a:r>
          </a:p>
          <a:p>
            <a:pPr algn="l">
              <a:lnSpc>
                <a:spcPct val="16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Process</a:t>
            </a:r>
            <a:r>
              <a:rPr lang="en-GB" b="0" i="0" dirty="0">
                <a:solidFill>
                  <a:srgbClr val="242424"/>
                </a:solidFill>
                <a:effectLst/>
                <a:latin typeface="Arial" panose="020B0604020202020204" pitchFamily="34" charset="0"/>
                <a:cs typeface="Arial" panose="020B0604020202020204" pitchFamily="34" charset="0"/>
              </a:rPr>
              <a:t>: Define the steps or instructions that need to be followed to process the inputs.</a:t>
            </a:r>
          </a:p>
          <a:p>
            <a:pPr algn="l">
              <a:lnSpc>
                <a:spcPct val="16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Output</a:t>
            </a:r>
            <a:r>
              <a:rPr lang="en-GB" b="0" i="0" dirty="0">
                <a:solidFill>
                  <a:srgbClr val="242424"/>
                </a:solidFill>
                <a:effectLst/>
                <a:latin typeface="Arial" panose="020B0604020202020204" pitchFamily="34" charset="0"/>
                <a:cs typeface="Arial" panose="020B0604020202020204" pitchFamily="34" charset="0"/>
              </a:rPr>
              <a:t>: Identify the expected output or result of the algorithm.</a:t>
            </a:r>
          </a:p>
          <a:p>
            <a:pPr algn="l">
              <a:lnSpc>
                <a:spcPct val="160000"/>
              </a:lnSpc>
              <a:spcBef>
                <a:spcPts val="0"/>
              </a:spcBef>
              <a:buFont typeface="+mj-lt"/>
              <a:buAutoNum type="arabicPeriod"/>
            </a:pPr>
            <a:r>
              <a:rPr lang="en-GB" b="1" i="0" dirty="0">
                <a:solidFill>
                  <a:srgbClr val="242424"/>
                </a:solidFill>
                <a:effectLst/>
                <a:latin typeface="Arial" panose="020B0604020202020204" pitchFamily="34" charset="0"/>
                <a:cs typeface="Arial" panose="020B0604020202020204" pitchFamily="34" charset="0"/>
              </a:rPr>
              <a:t>Optimisation</a:t>
            </a:r>
            <a:r>
              <a:rPr lang="en-GB" b="0" i="0" dirty="0">
                <a:solidFill>
                  <a:srgbClr val="242424"/>
                </a:solidFill>
                <a:effectLst/>
                <a:latin typeface="Arial" panose="020B0604020202020204" pitchFamily="34" charset="0"/>
                <a:cs typeface="Arial" panose="020B0604020202020204" pitchFamily="34" charset="0"/>
              </a:rPr>
              <a:t>: Refine the algorithm to make it more efficient, if necessary.</a:t>
            </a: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3500082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BBBF8-E8B9-6E18-9EB4-FCF88D2042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853B2D-059D-CDFB-5C76-67DE9C8D64CF}"/>
              </a:ext>
            </a:extLst>
          </p:cNvPr>
          <p:cNvSpPr>
            <a:spLocks noGrp="1"/>
          </p:cNvSpPr>
          <p:nvPr>
            <p:ph type="title"/>
          </p:nvPr>
        </p:nvSpPr>
        <p:spPr>
          <a:xfrm>
            <a:off x="457200" y="-42160"/>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Algorithm Thinking</a:t>
            </a:r>
            <a:endParaRPr lang="en-GB" dirty="0"/>
          </a:p>
        </p:txBody>
      </p:sp>
      <p:sp>
        <p:nvSpPr>
          <p:cNvPr id="3" name="Content Placeholder 2">
            <a:extLst>
              <a:ext uri="{FF2B5EF4-FFF2-40B4-BE49-F238E27FC236}">
                <a16:creationId xmlns:a16="http://schemas.microsoft.com/office/drawing/2014/main" id="{98F4FF42-3F34-F2E3-7291-0F83439E2064}"/>
              </a:ext>
            </a:extLst>
          </p:cNvPr>
          <p:cNvSpPr>
            <a:spLocks noGrp="1"/>
          </p:cNvSpPr>
          <p:nvPr>
            <p:ph idx="1"/>
          </p:nvPr>
        </p:nvSpPr>
        <p:spPr>
          <a:xfrm>
            <a:off x="228600" y="663930"/>
            <a:ext cx="8915400" cy="5213342"/>
          </a:xfrm>
        </p:spPr>
        <p:txBody>
          <a:bodyPr>
            <a:normAutofit fontScale="77500" lnSpcReduction="20000"/>
          </a:bodyPr>
          <a:lstStyle/>
          <a:p>
            <a:pPr marL="0" indent="0" algn="l">
              <a:lnSpc>
                <a:spcPct val="170000"/>
              </a:lnSpc>
              <a:spcBef>
                <a:spcPts val="0"/>
              </a:spcBef>
              <a:buNone/>
            </a:pPr>
            <a:r>
              <a:rPr lang="en-GB" b="1" i="0" dirty="0">
                <a:solidFill>
                  <a:srgbClr val="242424"/>
                </a:solidFill>
                <a:effectLst/>
                <a:latin typeface="Segoe UI" panose="020B0502040204020203" pitchFamily="34" charset="0"/>
              </a:rPr>
              <a:t>Example</a:t>
            </a:r>
          </a:p>
          <a:p>
            <a:pPr marL="0" indent="0" algn="l">
              <a:lnSpc>
                <a:spcPct val="170000"/>
              </a:lnSpc>
              <a:spcBef>
                <a:spcPts val="0"/>
              </a:spcBef>
              <a:buNone/>
            </a:pPr>
            <a:r>
              <a:rPr lang="en-GB" b="0" i="0" dirty="0">
                <a:solidFill>
                  <a:srgbClr val="242424"/>
                </a:solidFill>
                <a:effectLst/>
                <a:latin typeface="Segoe UI" panose="020B0502040204020203" pitchFamily="34" charset="0"/>
              </a:rPr>
              <a:t>Let’s consider a simple example of sorting a list of numbers in ascending order. Here’s a basic algorithm for this task:</a:t>
            </a:r>
          </a:p>
          <a:p>
            <a:pPr algn="l">
              <a:lnSpc>
                <a:spcPct val="170000"/>
              </a:lnSpc>
              <a:spcBef>
                <a:spcPts val="0"/>
              </a:spcBef>
              <a:buFont typeface="+mj-lt"/>
              <a:buAutoNum type="arabicPeriod"/>
            </a:pPr>
            <a:r>
              <a:rPr lang="en-GB" b="1" i="0" dirty="0">
                <a:solidFill>
                  <a:srgbClr val="242424"/>
                </a:solidFill>
                <a:effectLst/>
                <a:latin typeface="Segoe UI" panose="020B0502040204020203" pitchFamily="34" charset="0"/>
              </a:rPr>
              <a:t>Input</a:t>
            </a:r>
            <a:r>
              <a:rPr lang="en-GB" b="0" i="0" dirty="0">
                <a:solidFill>
                  <a:srgbClr val="242424"/>
                </a:solidFill>
                <a:effectLst/>
                <a:latin typeface="Segoe UI" panose="020B0502040204020203" pitchFamily="34" charset="0"/>
              </a:rPr>
              <a:t>: A list of unsorted numbers.</a:t>
            </a:r>
          </a:p>
          <a:p>
            <a:pPr algn="l">
              <a:lnSpc>
                <a:spcPct val="170000"/>
              </a:lnSpc>
              <a:spcBef>
                <a:spcPts val="0"/>
              </a:spcBef>
              <a:buFont typeface="+mj-lt"/>
              <a:buAutoNum type="arabicPeriod"/>
            </a:pPr>
            <a:r>
              <a:rPr lang="en-GB" b="1" i="0" dirty="0">
                <a:solidFill>
                  <a:srgbClr val="242424"/>
                </a:solidFill>
                <a:effectLst/>
                <a:latin typeface="Segoe UI" panose="020B0502040204020203" pitchFamily="34" charset="0"/>
              </a:rPr>
              <a:t>Process</a:t>
            </a:r>
            <a:r>
              <a:rPr lang="en-GB" b="0" i="0" dirty="0">
                <a:solidFill>
                  <a:srgbClr val="242424"/>
                </a:solidFill>
                <a:effectLst/>
                <a:latin typeface="Segoe UI" panose="020B0502040204020203" pitchFamily="34" charset="0"/>
              </a:rPr>
              <a:t>:</a:t>
            </a:r>
          </a:p>
          <a:p>
            <a:pPr marL="742950" lvl="1" indent="-285750" algn="l">
              <a:lnSpc>
                <a:spcPct val="170000"/>
              </a:lnSpc>
              <a:spcBef>
                <a:spcPts val="0"/>
              </a:spcBef>
              <a:buFont typeface="+mj-lt"/>
              <a:buAutoNum type="arabicPeriod"/>
            </a:pPr>
            <a:r>
              <a:rPr lang="en-GB" b="0" i="0" dirty="0">
                <a:solidFill>
                  <a:srgbClr val="242424"/>
                </a:solidFill>
                <a:effectLst/>
                <a:latin typeface="Segoe UI" panose="020B0502040204020203" pitchFamily="34" charset="0"/>
              </a:rPr>
              <a:t>Compare each pair of adjacent numbers.</a:t>
            </a:r>
          </a:p>
          <a:p>
            <a:pPr marL="742950" lvl="1" indent="-285750" algn="l">
              <a:lnSpc>
                <a:spcPct val="170000"/>
              </a:lnSpc>
              <a:spcBef>
                <a:spcPts val="0"/>
              </a:spcBef>
              <a:buFont typeface="+mj-lt"/>
              <a:buAutoNum type="arabicPeriod"/>
            </a:pPr>
            <a:r>
              <a:rPr lang="en-GB" b="0" i="0" dirty="0">
                <a:solidFill>
                  <a:srgbClr val="242424"/>
                </a:solidFill>
                <a:effectLst/>
                <a:latin typeface="Segoe UI" panose="020B0502040204020203" pitchFamily="34" charset="0"/>
              </a:rPr>
              <a:t>If the first number is greater than the second, swap them.</a:t>
            </a:r>
          </a:p>
          <a:p>
            <a:pPr marL="742950" lvl="1" indent="-285750" algn="l">
              <a:lnSpc>
                <a:spcPct val="170000"/>
              </a:lnSpc>
              <a:spcBef>
                <a:spcPts val="0"/>
              </a:spcBef>
              <a:buFont typeface="+mj-lt"/>
              <a:buAutoNum type="arabicPeriod"/>
            </a:pPr>
            <a:r>
              <a:rPr lang="en-GB" b="0" i="0" dirty="0">
                <a:solidFill>
                  <a:srgbClr val="242424"/>
                </a:solidFill>
                <a:effectLst/>
                <a:latin typeface="Segoe UI" panose="020B0502040204020203" pitchFamily="34" charset="0"/>
              </a:rPr>
              <a:t>Repeat this process for each pair until the entire list is sorted.</a:t>
            </a:r>
          </a:p>
          <a:p>
            <a:pPr algn="l">
              <a:lnSpc>
                <a:spcPct val="170000"/>
              </a:lnSpc>
              <a:spcBef>
                <a:spcPts val="0"/>
              </a:spcBef>
              <a:buFont typeface="+mj-lt"/>
              <a:buAutoNum type="arabicPeriod"/>
            </a:pPr>
            <a:r>
              <a:rPr lang="en-GB" b="1" i="0" dirty="0">
                <a:solidFill>
                  <a:srgbClr val="242424"/>
                </a:solidFill>
                <a:effectLst/>
                <a:latin typeface="Segoe UI" panose="020B0502040204020203" pitchFamily="34" charset="0"/>
              </a:rPr>
              <a:t>Output</a:t>
            </a:r>
            <a:r>
              <a:rPr lang="en-GB" b="0" i="0" dirty="0">
                <a:solidFill>
                  <a:srgbClr val="242424"/>
                </a:solidFill>
                <a:effectLst/>
                <a:latin typeface="Segoe UI" panose="020B0502040204020203" pitchFamily="34" charset="0"/>
              </a:rPr>
              <a:t>: A list of numbers sorted in ascending order.</a:t>
            </a: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31773728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D120F-BA56-F77A-3D2E-32EE85ABAF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C05079-2ED6-D6DC-1934-C0C39443F062}"/>
              </a:ext>
            </a:extLst>
          </p:cNvPr>
          <p:cNvSpPr>
            <a:spLocks noGrp="1"/>
          </p:cNvSpPr>
          <p:nvPr>
            <p:ph type="title"/>
          </p:nvPr>
        </p:nvSpPr>
        <p:spPr>
          <a:xfrm>
            <a:off x="251520" y="-99392"/>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Algorithm Thinking</a:t>
            </a:r>
            <a:endParaRPr lang="en-GB" dirty="0"/>
          </a:p>
        </p:txBody>
      </p:sp>
      <p:sp>
        <p:nvSpPr>
          <p:cNvPr id="3" name="Content Placeholder 2">
            <a:extLst>
              <a:ext uri="{FF2B5EF4-FFF2-40B4-BE49-F238E27FC236}">
                <a16:creationId xmlns:a16="http://schemas.microsoft.com/office/drawing/2014/main" id="{C19F1895-FBDF-1060-84FF-A248F5DE76C3}"/>
              </a:ext>
            </a:extLst>
          </p:cNvPr>
          <p:cNvSpPr>
            <a:spLocks noGrp="1"/>
          </p:cNvSpPr>
          <p:nvPr>
            <p:ph idx="1"/>
          </p:nvPr>
        </p:nvSpPr>
        <p:spPr>
          <a:xfrm>
            <a:off x="0" y="476672"/>
            <a:ext cx="9144000" cy="5184576"/>
          </a:xfrm>
        </p:spPr>
        <p:txBody>
          <a:bodyPr>
            <a:normAutofit/>
          </a:bodyPr>
          <a:lstStyle/>
          <a:p>
            <a:pPr marL="0" indent="0" algn="l">
              <a:lnSpc>
                <a:spcPct val="16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Benefits of Algorithmic Thinking</a:t>
            </a:r>
          </a:p>
          <a:p>
            <a:pPr algn="l"/>
            <a:endParaRPr lang="en-GB" b="0" i="0" dirty="0">
              <a:solidFill>
                <a:srgbClr val="242424"/>
              </a:solidFill>
              <a:effectLst/>
              <a:latin typeface="Segoe UI" panose="020B0502040204020203" pitchFamily="34" charset="0"/>
            </a:endParaRPr>
          </a:p>
        </p:txBody>
      </p:sp>
      <p:graphicFrame>
        <p:nvGraphicFramePr>
          <p:cNvPr id="4" name="Diagram 3">
            <a:extLst>
              <a:ext uri="{FF2B5EF4-FFF2-40B4-BE49-F238E27FC236}">
                <a16:creationId xmlns:a16="http://schemas.microsoft.com/office/drawing/2014/main" id="{0BEA5A96-0CE2-7ADF-1B22-7B0A1E2FE7F0}"/>
              </a:ext>
            </a:extLst>
          </p:cNvPr>
          <p:cNvGraphicFramePr/>
          <p:nvPr>
            <p:extLst>
              <p:ext uri="{D42A27DB-BD31-4B8C-83A1-F6EECF244321}">
                <p14:modId xmlns:p14="http://schemas.microsoft.com/office/powerpoint/2010/main" val="1418830244"/>
              </p:ext>
            </p:extLst>
          </p:nvPr>
        </p:nvGraphicFramePr>
        <p:xfrm>
          <a:off x="1524000" y="1397000"/>
          <a:ext cx="66484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34187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F4DCA-EB41-4039-12CC-49866F5F97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2A9131-EEFA-2178-9D9F-F4AE27810355}"/>
              </a:ext>
            </a:extLst>
          </p:cNvPr>
          <p:cNvSpPr>
            <a:spLocks noGrp="1"/>
          </p:cNvSpPr>
          <p:nvPr>
            <p:ph type="title"/>
          </p:nvPr>
        </p:nvSpPr>
        <p:spPr>
          <a:xfrm>
            <a:off x="251520" y="-99392"/>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Algorithm Thinking</a:t>
            </a:r>
            <a:endParaRPr lang="en-GB" dirty="0"/>
          </a:p>
        </p:txBody>
      </p:sp>
      <p:sp>
        <p:nvSpPr>
          <p:cNvPr id="3" name="Content Placeholder 2">
            <a:extLst>
              <a:ext uri="{FF2B5EF4-FFF2-40B4-BE49-F238E27FC236}">
                <a16:creationId xmlns:a16="http://schemas.microsoft.com/office/drawing/2014/main" id="{845608E0-517F-CF30-7322-4F1B7F4F7D4A}"/>
              </a:ext>
            </a:extLst>
          </p:cNvPr>
          <p:cNvSpPr>
            <a:spLocks noGrp="1"/>
          </p:cNvSpPr>
          <p:nvPr>
            <p:ph idx="1"/>
          </p:nvPr>
        </p:nvSpPr>
        <p:spPr>
          <a:xfrm>
            <a:off x="0" y="476672"/>
            <a:ext cx="9144000" cy="5184576"/>
          </a:xfrm>
        </p:spPr>
        <p:txBody>
          <a:bodyPr>
            <a:normAutofit fontScale="77500" lnSpcReduction="20000"/>
          </a:bodyPr>
          <a:lstStyle/>
          <a:p>
            <a:pPr marL="0" indent="0" algn="l">
              <a:lnSpc>
                <a:spcPct val="16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Benefits of Algorithmic Thinking</a:t>
            </a:r>
          </a:p>
          <a:p>
            <a:pPr marL="0" indent="0" algn="l">
              <a:lnSpc>
                <a:spcPct val="16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Efficiency</a:t>
            </a:r>
            <a:r>
              <a:rPr lang="en-GB" b="0" i="0" dirty="0">
                <a:solidFill>
                  <a:srgbClr val="242424"/>
                </a:solidFill>
                <a:effectLst/>
                <a:latin typeface="Arial" panose="020B0604020202020204" pitchFamily="34" charset="0"/>
                <a:cs typeface="Arial" panose="020B0604020202020204" pitchFamily="34" charset="0"/>
              </a:rPr>
              <a:t>: Helps in developing efficient solutions that save time and resources.</a:t>
            </a:r>
          </a:p>
          <a:p>
            <a:pPr marL="0" indent="0" algn="l">
              <a:lnSpc>
                <a:spcPct val="16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Clarity</a:t>
            </a:r>
            <a:r>
              <a:rPr lang="en-GB" b="0" i="0" dirty="0">
                <a:solidFill>
                  <a:srgbClr val="242424"/>
                </a:solidFill>
                <a:effectLst/>
                <a:latin typeface="Arial" panose="020B0604020202020204" pitchFamily="34" charset="0"/>
                <a:cs typeface="Arial" panose="020B0604020202020204" pitchFamily="34" charset="0"/>
              </a:rPr>
              <a:t>: Provides a clear and structured approach to problem-solving.</a:t>
            </a:r>
          </a:p>
          <a:p>
            <a:pPr marL="0" indent="0" algn="l">
              <a:lnSpc>
                <a:spcPct val="16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Reusability</a:t>
            </a:r>
            <a:r>
              <a:rPr lang="en-GB" b="0" i="0" dirty="0">
                <a:solidFill>
                  <a:srgbClr val="242424"/>
                </a:solidFill>
                <a:effectLst/>
                <a:latin typeface="Arial" panose="020B0604020202020204" pitchFamily="34" charset="0"/>
                <a:cs typeface="Arial" panose="020B0604020202020204" pitchFamily="34" charset="0"/>
              </a:rPr>
              <a:t>: Algorithms can be reused for similar problems, enhancing productivity.</a:t>
            </a:r>
          </a:p>
          <a:p>
            <a:pPr marL="0" indent="0" algn="l">
              <a:lnSpc>
                <a:spcPct val="160000"/>
              </a:lnSpc>
              <a:spcBef>
                <a:spcPts val="0"/>
              </a:spcBef>
              <a:buNone/>
            </a:pPr>
            <a:r>
              <a:rPr lang="en-GB" b="1" i="0" dirty="0">
                <a:solidFill>
                  <a:srgbClr val="242424"/>
                </a:solidFill>
                <a:effectLst/>
                <a:latin typeface="Arial" panose="020B0604020202020204" pitchFamily="34" charset="0"/>
                <a:cs typeface="Arial" panose="020B0604020202020204" pitchFamily="34" charset="0"/>
              </a:rPr>
              <a:t>Scalability</a:t>
            </a:r>
            <a:r>
              <a:rPr lang="en-GB" b="0" i="0" dirty="0">
                <a:solidFill>
                  <a:srgbClr val="242424"/>
                </a:solidFill>
                <a:effectLst/>
                <a:latin typeface="Arial" panose="020B0604020202020204" pitchFamily="34" charset="0"/>
                <a:cs typeface="Arial" panose="020B0604020202020204" pitchFamily="34" charset="0"/>
              </a:rPr>
              <a:t>: Well-designed algorithms can handle larger and more complex problems effectively.</a:t>
            </a: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11658560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18179-1890-6FF3-1D15-D9C49C2F3A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DAA59C-816D-F1DA-0EF2-FB4B54A59D03}"/>
              </a:ext>
            </a:extLst>
          </p:cNvPr>
          <p:cNvSpPr>
            <a:spLocks noGrp="1"/>
          </p:cNvSpPr>
          <p:nvPr>
            <p:ph type="title"/>
          </p:nvPr>
        </p:nvSpPr>
        <p:spPr>
          <a:xfrm>
            <a:off x="251520" y="-99392"/>
            <a:ext cx="8229600" cy="706090"/>
          </a:xfrm>
        </p:spPr>
        <p:txBody>
          <a:bodyPr>
            <a:normAutofit fontScale="90000"/>
          </a:bodyPr>
          <a:lstStyle/>
          <a:p>
            <a:r>
              <a:rPr lang="en-GB" sz="4400" b="1" kern="0" dirty="0">
                <a:effectLst/>
                <a:latin typeface="Arial" panose="020B0604020202020204" pitchFamily="34" charset="0"/>
                <a:ea typeface="Arial" panose="020B0604020202020204" pitchFamily="34" charset="0"/>
              </a:rPr>
              <a:t>Exercise</a:t>
            </a:r>
            <a:endParaRPr lang="en-GB" dirty="0"/>
          </a:p>
        </p:txBody>
      </p:sp>
      <p:sp>
        <p:nvSpPr>
          <p:cNvPr id="3" name="Content Placeholder 2">
            <a:extLst>
              <a:ext uri="{FF2B5EF4-FFF2-40B4-BE49-F238E27FC236}">
                <a16:creationId xmlns:a16="http://schemas.microsoft.com/office/drawing/2014/main" id="{40748C8C-6A34-BB6C-1E81-1C09E7685D13}"/>
              </a:ext>
            </a:extLst>
          </p:cNvPr>
          <p:cNvSpPr>
            <a:spLocks noGrp="1"/>
          </p:cNvSpPr>
          <p:nvPr>
            <p:ph idx="1"/>
          </p:nvPr>
        </p:nvSpPr>
        <p:spPr>
          <a:xfrm>
            <a:off x="503548" y="692696"/>
            <a:ext cx="8136904" cy="5184576"/>
          </a:xfrm>
        </p:spPr>
        <p:txBody>
          <a:bodyPr>
            <a:normAutofit/>
          </a:bodyPr>
          <a:lstStyle/>
          <a:p>
            <a:pPr marL="0" indent="0">
              <a:buNone/>
            </a:pPr>
            <a:r>
              <a:rPr lang="en-GB" dirty="0"/>
              <a:t>Do the following quiz on Moodle: </a:t>
            </a:r>
            <a:r>
              <a:rPr lang="en-GB" dirty="0">
                <a:hlinkClick r:id="rId2"/>
              </a:rPr>
              <a:t>Quiz - Intro to Programming and Basic Concepts</a:t>
            </a:r>
            <a:endParaRPr lang="en-GB" dirty="0"/>
          </a:p>
          <a:p>
            <a:pPr marL="0" indent="0">
              <a:buNone/>
            </a:pPr>
            <a:r>
              <a:rPr lang="en-GB" dirty="0"/>
              <a:t> </a:t>
            </a:r>
          </a:p>
          <a:p>
            <a:pPr marL="0" indent="0">
              <a:buNone/>
            </a:pPr>
            <a:endParaRPr lang="en-GB" dirty="0">
              <a:hlinkClick r:id="rId3"/>
            </a:endParaRPr>
          </a:p>
          <a:p>
            <a:pPr algn="l"/>
            <a:endParaRPr lang="en-GB"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14889671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25A24-BFDC-76C5-8887-9C839D8F74C1}"/>
              </a:ext>
            </a:extLst>
          </p:cNvPr>
          <p:cNvSpPr>
            <a:spLocks noGrp="1"/>
          </p:cNvSpPr>
          <p:nvPr>
            <p:ph type="title"/>
          </p:nvPr>
        </p:nvSpPr>
        <p:spPr>
          <a:xfrm>
            <a:off x="251520" y="2204864"/>
            <a:ext cx="8229600" cy="1143000"/>
          </a:xfrm>
        </p:spPr>
        <p:txBody>
          <a:bodyPr/>
          <a:lstStyle/>
          <a:p>
            <a:r>
              <a:rPr lang="en-GB" b="1" dirty="0"/>
              <a:t>Questions and Answers</a:t>
            </a:r>
          </a:p>
        </p:txBody>
      </p:sp>
    </p:spTree>
    <p:extLst>
      <p:ext uri="{BB962C8B-B14F-4D97-AF65-F5344CB8AC3E}">
        <p14:creationId xmlns:p14="http://schemas.microsoft.com/office/powerpoint/2010/main" val="21954396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purl.org/dc/dcmitype/"/>
    <ds:schemaRef ds:uri="http://www.w3.org/XML/1998/namespace"/>
    <ds:schemaRef ds:uri="http://schemas.openxmlformats.org/package/2006/metadata/core-properties"/>
    <ds:schemaRef ds:uri="303dbf9b-b85b-46a0-94f1-894078c07ecd"/>
    <ds:schemaRef ds:uri="http://purl.org/dc/te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2802</Words>
  <Application>Microsoft Office PowerPoint</Application>
  <PresentationFormat>On-screen Show (4:3)</PresentationFormat>
  <Paragraphs>299</Paragraphs>
  <Slides>51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Arial</vt:lpstr>
      <vt:lpstr>Calibri</vt:lpstr>
      <vt:lpstr>Lato</vt:lpstr>
      <vt:lpstr>Myriad Pro</vt:lpstr>
      <vt:lpstr>Segoe UI</vt:lpstr>
      <vt:lpstr>Wingdings</vt:lpstr>
      <vt:lpstr>20140311PresentationUWTSDTemplate</vt:lpstr>
      <vt:lpstr>PowerPoint Presentation</vt:lpstr>
      <vt:lpstr>Know Your Lecturer</vt:lpstr>
      <vt:lpstr>PowerPoint Presentation</vt:lpstr>
      <vt:lpstr>Know Your Module</vt:lpstr>
      <vt:lpstr>Module Content</vt:lpstr>
      <vt:lpstr>Aims and Learning Outcomes</vt:lpstr>
      <vt:lpstr>Assessment Details</vt:lpstr>
      <vt:lpstr>Study Time Allocation</vt:lpstr>
      <vt:lpstr>PowerPoint Presentation</vt:lpstr>
      <vt:lpstr>CLASSROOM CODE OF CONDUCT</vt:lpstr>
      <vt:lpstr>Attendance</vt:lpstr>
      <vt:lpstr>Week 1 learning outcomes </vt:lpstr>
      <vt:lpstr>WHAT IS A COMPUTER PROGRAM?</vt:lpstr>
      <vt:lpstr>PROGRAM DESIGN CYCLE</vt:lpstr>
      <vt:lpstr>Program Design Cycle</vt:lpstr>
      <vt:lpstr>Program Design Cycle</vt:lpstr>
      <vt:lpstr>MoSCoW Requirements Prioritisation</vt:lpstr>
      <vt:lpstr>Benefits of Program Design Cycle</vt:lpstr>
      <vt:lpstr>Benefits of Program Design Cycle</vt:lpstr>
      <vt:lpstr>Benefits of Program Design Cycle</vt:lpstr>
      <vt:lpstr>INTRODUCTION TO PROGRAMMING &amp; SCRIPTING LANGUAGES</vt:lpstr>
      <vt:lpstr>Programming Languages</vt:lpstr>
      <vt:lpstr>Scripting Languages</vt:lpstr>
      <vt:lpstr>Programming Languages Vs. Scripting Languages</vt:lpstr>
      <vt:lpstr>UNDERSTANDING THE IMPORTANCE OF PROBLEM-SOLVING IN PROGRAMMING</vt:lpstr>
      <vt:lpstr>Understanding The Importance Of Problem-Solving In Programming</vt:lpstr>
      <vt:lpstr>Understanding The Importance Of Problem-Solving In Programming</vt:lpstr>
      <vt:lpstr>Understanding The Importance Of Problem-Solving In Programming</vt:lpstr>
      <vt:lpstr>COMPUTATIONAL THINKING</vt:lpstr>
      <vt:lpstr>Benefits of Computational Thinking</vt:lpstr>
      <vt:lpstr>Applications of Computational Thinking</vt:lpstr>
      <vt:lpstr>Computational Thinking </vt:lpstr>
      <vt:lpstr>Decomposition</vt:lpstr>
      <vt:lpstr>Decomposition</vt:lpstr>
      <vt:lpstr>Decomposition</vt:lpstr>
      <vt:lpstr>Decomposition</vt:lpstr>
      <vt:lpstr>Decomposition</vt:lpstr>
      <vt:lpstr>Abstraction</vt:lpstr>
      <vt:lpstr>Abstraction</vt:lpstr>
      <vt:lpstr>Abstraction</vt:lpstr>
      <vt:lpstr>Abstraction</vt:lpstr>
      <vt:lpstr>Abstraction</vt:lpstr>
      <vt:lpstr>Algorithm Thinking</vt:lpstr>
      <vt:lpstr>Algorithm Thinking</vt:lpstr>
      <vt:lpstr>Algorithm Thinking</vt:lpstr>
      <vt:lpstr>Algorithm Thinking</vt:lpstr>
      <vt:lpstr>Algorithm Thinking</vt:lpstr>
      <vt:lpstr>Algorithm Thinking</vt:lpstr>
      <vt:lpstr>Algorithm Thinking</vt:lpstr>
      <vt:lpstr>Exercise</vt:lpstr>
      <vt:lpstr>Questions and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129</cp:revision>
  <dcterms:created xsi:type="dcterms:W3CDTF">2015-04-14T15:21:28Z</dcterms:created>
  <dcterms:modified xsi:type="dcterms:W3CDTF">2025-08-27T15:04:17Z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