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7" r:id="rId1"/>
  </p:sldMasterIdLst>
  <p:notesMasterIdLst>
    <p:notesMasterId r:id="rId52"/>
  </p:notesMasterIdLst>
  <p:sldIdLst>
    <p:sldId id="296" r:id="rId2"/>
    <p:sldId id="295" r:id="rId3"/>
    <p:sldId id="258" r:id="rId4"/>
    <p:sldId id="259" r:id="rId5"/>
    <p:sldId id="260" r:id="rId6"/>
    <p:sldId id="307" r:id="rId7"/>
    <p:sldId id="299" r:id="rId8"/>
    <p:sldId id="303" r:id="rId9"/>
    <p:sldId id="304" r:id="rId10"/>
    <p:sldId id="305" r:id="rId11"/>
    <p:sldId id="306" r:id="rId12"/>
    <p:sldId id="300" r:id="rId13"/>
    <p:sldId id="301" r:id="rId14"/>
    <p:sldId id="302" r:id="rId15"/>
    <p:sldId id="297" r:id="rId16"/>
    <p:sldId id="298" r:id="rId17"/>
    <p:sldId id="261" r:id="rId18"/>
    <p:sldId id="262" r:id="rId19"/>
    <p:sldId id="263" r:id="rId20"/>
    <p:sldId id="264" r:id="rId21"/>
    <p:sldId id="265" r:id="rId22"/>
    <p:sldId id="266" r:id="rId23"/>
    <p:sldId id="267" r:id="rId24"/>
    <p:sldId id="268" r:id="rId25"/>
    <p:sldId id="269" r:id="rId26"/>
    <p:sldId id="270" r:id="rId27"/>
    <p:sldId id="271" r:id="rId28"/>
    <p:sldId id="272" r:id="rId29"/>
    <p:sldId id="273" r:id="rId30"/>
    <p:sldId id="274" r:id="rId31"/>
    <p:sldId id="275" r:id="rId32"/>
    <p:sldId id="276" r:id="rId33"/>
    <p:sldId id="277" r:id="rId34"/>
    <p:sldId id="278" r:id="rId35"/>
    <p:sldId id="279" r:id="rId36"/>
    <p:sldId id="280" r:id="rId37"/>
    <p:sldId id="281" r:id="rId38"/>
    <p:sldId id="282" r:id="rId39"/>
    <p:sldId id="283" r:id="rId40"/>
    <p:sldId id="284" r:id="rId41"/>
    <p:sldId id="285" r:id="rId42"/>
    <p:sldId id="286" r:id="rId43"/>
    <p:sldId id="287" r:id="rId44"/>
    <p:sldId id="288" r:id="rId45"/>
    <p:sldId id="289" r:id="rId46"/>
    <p:sldId id="290" r:id="rId47"/>
    <p:sldId id="291" r:id="rId48"/>
    <p:sldId id="292" r:id="rId49"/>
    <p:sldId id="293" r:id="rId50"/>
    <p:sldId id="294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408" y="5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52DAD9-B5B8-4F78-A10F-8ECA307D58B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B47BC1-99AE-4B10-A9B0-9A1EBC29EE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Critically evaluate the role of digital platforms in research dissemination</a:t>
          </a:r>
          <a:endParaRPr lang="en-US"/>
        </a:p>
      </dgm:t>
    </dgm:pt>
    <dgm:pt modelId="{D3BE7928-3C32-444E-8BCC-B1C5B04A3E55}" type="parTrans" cxnId="{42EECD4C-49A6-41CD-874B-0F194BC0B886}">
      <dgm:prSet/>
      <dgm:spPr/>
      <dgm:t>
        <a:bodyPr/>
        <a:lstStyle/>
        <a:p>
          <a:endParaRPr lang="en-US"/>
        </a:p>
      </dgm:t>
    </dgm:pt>
    <dgm:pt modelId="{E467CB10-B0D2-4E16-BB5A-8B0EC1617AD8}" type="sibTrans" cxnId="{42EECD4C-49A6-41CD-874B-0F194BC0B886}">
      <dgm:prSet/>
      <dgm:spPr/>
      <dgm:t>
        <a:bodyPr/>
        <a:lstStyle/>
        <a:p>
          <a:endParaRPr lang="en-US"/>
        </a:p>
      </dgm:t>
    </dgm:pt>
    <dgm:pt modelId="{BDB0447E-C153-460D-AF87-344A801BE0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2. Design and create an effective researcher blog</a:t>
          </a:r>
          <a:endParaRPr lang="en-US"/>
        </a:p>
      </dgm:t>
    </dgm:pt>
    <dgm:pt modelId="{EE574D63-536A-4D13-B049-14989D412A17}" type="parTrans" cxnId="{FD3D545B-49D6-4745-A11D-BCB0842871DB}">
      <dgm:prSet/>
      <dgm:spPr/>
      <dgm:t>
        <a:bodyPr/>
        <a:lstStyle/>
        <a:p>
          <a:endParaRPr lang="en-US"/>
        </a:p>
      </dgm:t>
    </dgm:pt>
    <dgm:pt modelId="{81EFE060-3163-4F0C-90FA-2970877FF938}" type="sibTrans" cxnId="{FD3D545B-49D6-4745-A11D-BCB0842871DB}">
      <dgm:prSet/>
      <dgm:spPr/>
      <dgm:t>
        <a:bodyPr/>
        <a:lstStyle/>
        <a:p>
          <a:endParaRPr lang="en-US"/>
        </a:p>
      </dgm:t>
    </dgm:pt>
    <dgm:pt modelId="{89C2EABB-7403-4A5E-BEEC-64840175F1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Transform complex academic writing for diverse audiences</a:t>
          </a:r>
          <a:endParaRPr lang="en-US"/>
        </a:p>
      </dgm:t>
    </dgm:pt>
    <dgm:pt modelId="{AB9D8737-8E46-4ED0-B385-2AFA18DFA218}" type="parTrans" cxnId="{6C8ABE2C-735E-486E-B3E9-44AC8DFFD487}">
      <dgm:prSet/>
      <dgm:spPr/>
      <dgm:t>
        <a:bodyPr/>
        <a:lstStyle/>
        <a:p>
          <a:endParaRPr lang="en-US"/>
        </a:p>
      </dgm:t>
    </dgm:pt>
    <dgm:pt modelId="{F925DEDC-4F87-405E-A917-489208C5259F}" type="sibTrans" cxnId="{6C8ABE2C-735E-486E-B3E9-44AC8DFFD487}">
      <dgm:prSet/>
      <dgm:spPr/>
      <dgm:t>
        <a:bodyPr/>
        <a:lstStyle/>
        <a:p>
          <a:endParaRPr lang="en-US"/>
        </a:p>
      </dgm:t>
    </dgm:pt>
    <dgm:pt modelId="{E7EC1A4A-AC13-437A-AF4D-94801C2E27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4. Develop strategic dissemination plans that maximize impact</a:t>
          </a:r>
          <a:endParaRPr lang="en-US"/>
        </a:p>
      </dgm:t>
    </dgm:pt>
    <dgm:pt modelId="{8F7CA2C8-283C-4D35-87BC-B6970DCB3B86}" type="parTrans" cxnId="{D6A738B3-6C0A-49E3-87DA-810071E3B57E}">
      <dgm:prSet/>
      <dgm:spPr/>
      <dgm:t>
        <a:bodyPr/>
        <a:lstStyle/>
        <a:p>
          <a:endParaRPr lang="en-US"/>
        </a:p>
      </dgm:t>
    </dgm:pt>
    <dgm:pt modelId="{B9876C5B-4276-4395-BE4B-7912E059E36F}" type="sibTrans" cxnId="{D6A738B3-6C0A-49E3-87DA-810071E3B57E}">
      <dgm:prSet/>
      <dgm:spPr/>
      <dgm:t>
        <a:bodyPr/>
        <a:lstStyle/>
        <a:p>
          <a:endParaRPr lang="en-US"/>
        </a:p>
      </dgm:t>
    </dgm:pt>
    <dgm:pt modelId="{4ECB5C7D-A3EC-4BE4-B69C-CB597D848D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5. Understand the REF framework and demonstrate research impact</a:t>
          </a:r>
          <a:endParaRPr lang="en-US"/>
        </a:p>
      </dgm:t>
    </dgm:pt>
    <dgm:pt modelId="{CDAC0C1C-2944-4F37-AA7A-01083BE38AD6}" type="parTrans" cxnId="{3BA1C74B-A704-49FF-8C2B-DBD26ABBBF67}">
      <dgm:prSet/>
      <dgm:spPr/>
      <dgm:t>
        <a:bodyPr/>
        <a:lstStyle/>
        <a:p>
          <a:endParaRPr lang="en-US"/>
        </a:p>
      </dgm:t>
    </dgm:pt>
    <dgm:pt modelId="{E61A358C-B8C5-43AA-B937-F1C764B67016}" type="sibTrans" cxnId="{3BA1C74B-A704-49FF-8C2B-DBD26ABBBF67}">
      <dgm:prSet/>
      <dgm:spPr/>
      <dgm:t>
        <a:bodyPr/>
        <a:lstStyle/>
        <a:p>
          <a:endParaRPr lang="en-US"/>
        </a:p>
      </dgm:t>
    </dgm:pt>
    <dgm:pt modelId="{765268D9-E309-402D-B460-130A4E41EA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6. Apply social media strategies to enhance research visibility</a:t>
          </a:r>
          <a:endParaRPr lang="en-US"/>
        </a:p>
      </dgm:t>
    </dgm:pt>
    <dgm:pt modelId="{1DF7181E-04D5-4CCF-AFFA-6EE64E120BED}" type="parTrans" cxnId="{9BF5713D-3417-4662-8AF6-ABAF01D752EB}">
      <dgm:prSet/>
      <dgm:spPr/>
      <dgm:t>
        <a:bodyPr/>
        <a:lstStyle/>
        <a:p>
          <a:endParaRPr lang="en-US"/>
        </a:p>
      </dgm:t>
    </dgm:pt>
    <dgm:pt modelId="{950E31D1-EA0F-429C-A8A2-ACC93E52BDA0}" type="sibTrans" cxnId="{9BF5713D-3417-4662-8AF6-ABAF01D752EB}">
      <dgm:prSet/>
      <dgm:spPr/>
      <dgm:t>
        <a:bodyPr/>
        <a:lstStyle/>
        <a:p>
          <a:endParaRPr lang="en-US"/>
        </a:p>
      </dgm:t>
    </dgm:pt>
    <dgm:pt modelId="{8845F828-78EF-4317-B6CE-29B7459F4D44}" type="pres">
      <dgm:prSet presAssocID="{0C52DAD9-B5B8-4F78-A10F-8ECA307D58B7}" presName="root" presStyleCnt="0">
        <dgm:presLayoutVars>
          <dgm:dir/>
          <dgm:resizeHandles val="exact"/>
        </dgm:presLayoutVars>
      </dgm:prSet>
      <dgm:spPr/>
    </dgm:pt>
    <dgm:pt modelId="{AD142758-6322-410F-82DC-5BDCA650BE25}" type="pres">
      <dgm:prSet presAssocID="{0FB47BC1-99AE-4B10-A9B0-9A1EBC29EEA0}" presName="compNode" presStyleCnt="0"/>
      <dgm:spPr/>
    </dgm:pt>
    <dgm:pt modelId="{4DAD8AB8-9276-403F-B882-F6E248548464}" type="pres">
      <dgm:prSet presAssocID="{0FB47BC1-99AE-4B10-A9B0-9A1EBC29EEA0}" presName="bgRect" presStyleLbl="bgShp" presStyleIdx="0" presStyleCnt="6"/>
      <dgm:spPr/>
    </dgm:pt>
    <dgm:pt modelId="{DD9ACEE4-134A-47AE-97E1-C6213B01F85F}" type="pres">
      <dgm:prSet presAssocID="{0FB47BC1-99AE-4B10-A9B0-9A1EBC29EEA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0EBBFC5-C16E-4DE1-9F95-3750651B8FF0}" type="pres">
      <dgm:prSet presAssocID="{0FB47BC1-99AE-4B10-A9B0-9A1EBC29EEA0}" presName="spaceRect" presStyleCnt="0"/>
      <dgm:spPr/>
    </dgm:pt>
    <dgm:pt modelId="{0D4ED181-5AC3-4DF8-92A3-528341B51A13}" type="pres">
      <dgm:prSet presAssocID="{0FB47BC1-99AE-4B10-A9B0-9A1EBC29EEA0}" presName="parTx" presStyleLbl="revTx" presStyleIdx="0" presStyleCnt="6">
        <dgm:presLayoutVars>
          <dgm:chMax val="0"/>
          <dgm:chPref val="0"/>
        </dgm:presLayoutVars>
      </dgm:prSet>
      <dgm:spPr/>
    </dgm:pt>
    <dgm:pt modelId="{FE292CE3-ED59-4D43-BAB4-26F67C56120B}" type="pres">
      <dgm:prSet presAssocID="{E467CB10-B0D2-4E16-BB5A-8B0EC1617AD8}" presName="sibTrans" presStyleCnt="0"/>
      <dgm:spPr/>
    </dgm:pt>
    <dgm:pt modelId="{60E49B59-F05A-45D2-A1D3-C8AE32AFBCD8}" type="pres">
      <dgm:prSet presAssocID="{BDB0447E-C153-460D-AF87-344A801BE093}" presName="compNode" presStyleCnt="0"/>
      <dgm:spPr/>
    </dgm:pt>
    <dgm:pt modelId="{AC45DBB8-AC5A-40FA-ABC7-92A5A6E77EBE}" type="pres">
      <dgm:prSet presAssocID="{BDB0447E-C153-460D-AF87-344A801BE093}" presName="bgRect" presStyleLbl="bgShp" presStyleIdx="1" presStyleCnt="6"/>
      <dgm:spPr/>
    </dgm:pt>
    <dgm:pt modelId="{664C312F-D292-4521-B53B-48C440FBF1DE}" type="pres">
      <dgm:prSet presAssocID="{BDB0447E-C153-460D-AF87-344A801BE09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B3BAB42-7E76-4341-A967-F5894D402CD7}" type="pres">
      <dgm:prSet presAssocID="{BDB0447E-C153-460D-AF87-344A801BE093}" presName="spaceRect" presStyleCnt="0"/>
      <dgm:spPr/>
    </dgm:pt>
    <dgm:pt modelId="{F272AEB0-2928-403D-9084-0666F6CDEF92}" type="pres">
      <dgm:prSet presAssocID="{BDB0447E-C153-460D-AF87-344A801BE093}" presName="parTx" presStyleLbl="revTx" presStyleIdx="1" presStyleCnt="6">
        <dgm:presLayoutVars>
          <dgm:chMax val="0"/>
          <dgm:chPref val="0"/>
        </dgm:presLayoutVars>
      </dgm:prSet>
      <dgm:spPr/>
    </dgm:pt>
    <dgm:pt modelId="{462A5EE6-71CB-4EC6-989C-6403634E0D8E}" type="pres">
      <dgm:prSet presAssocID="{81EFE060-3163-4F0C-90FA-2970877FF938}" presName="sibTrans" presStyleCnt="0"/>
      <dgm:spPr/>
    </dgm:pt>
    <dgm:pt modelId="{A5FE28AA-72F9-4174-9909-E5598F5D8046}" type="pres">
      <dgm:prSet presAssocID="{89C2EABB-7403-4A5E-BEEC-64840175F106}" presName="compNode" presStyleCnt="0"/>
      <dgm:spPr/>
    </dgm:pt>
    <dgm:pt modelId="{0311E63E-74A4-425B-84AF-BA740004B2BC}" type="pres">
      <dgm:prSet presAssocID="{89C2EABB-7403-4A5E-BEEC-64840175F106}" presName="bgRect" presStyleLbl="bgShp" presStyleIdx="2" presStyleCnt="6"/>
      <dgm:spPr/>
    </dgm:pt>
    <dgm:pt modelId="{98AE9314-4930-4AB1-BEF3-2F72B94EF0CD}" type="pres">
      <dgm:prSet presAssocID="{89C2EABB-7403-4A5E-BEEC-64840175F10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69464C5-BEB9-4146-B4D5-80F6865AB748}" type="pres">
      <dgm:prSet presAssocID="{89C2EABB-7403-4A5E-BEEC-64840175F106}" presName="spaceRect" presStyleCnt="0"/>
      <dgm:spPr/>
    </dgm:pt>
    <dgm:pt modelId="{14704336-6D2F-4BCE-A1BF-2985C64680AD}" type="pres">
      <dgm:prSet presAssocID="{89C2EABB-7403-4A5E-BEEC-64840175F106}" presName="parTx" presStyleLbl="revTx" presStyleIdx="2" presStyleCnt="6">
        <dgm:presLayoutVars>
          <dgm:chMax val="0"/>
          <dgm:chPref val="0"/>
        </dgm:presLayoutVars>
      </dgm:prSet>
      <dgm:spPr/>
    </dgm:pt>
    <dgm:pt modelId="{A7E0F159-3C5E-44CE-8603-56FEBD0AF18B}" type="pres">
      <dgm:prSet presAssocID="{F925DEDC-4F87-405E-A917-489208C5259F}" presName="sibTrans" presStyleCnt="0"/>
      <dgm:spPr/>
    </dgm:pt>
    <dgm:pt modelId="{9CD7B786-5D82-4163-BE18-9C4A23F2BA1B}" type="pres">
      <dgm:prSet presAssocID="{E7EC1A4A-AC13-437A-AF4D-94801C2E2787}" presName="compNode" presStyleCnt="0"/>
      <dgm:spPr/>
    </dgm:pt>
    <dgm:pt modelId="{1960F0FE-51D5-4870-9173-865EF455AFBE}" type="pres">
      <dgm:prSet presAssocID="{E7EC1A4A-AC13-437A-AF4D-94801C2E2787}" presName="bgRect" presStyleLbl="bgShp" presStyleIdx="3" presStyleCnt="6"/>
      <dgm:spPr/>
    </dgm:pt>
    <dgm:pt modelId="{ED411A86-B19E-4479-B70F-B1876C8A9B57}" type="pres">
      <dgm:prSet presAssocID="{E7EC1A4A-AC13-437A-AF4D-94801C2E278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532A117-54DA-4A1F-B0FD-8BBF12C8FF4A}" type="pres">
      <dgm:prSet presAssocID="{E7EC1A4A-AC13-437A-AF4D-94801C2E2787}" presName="spaceRect" presStyleCnt="0"/>
      <dgm:spPr/>
    </dgm:pt>
    <dgm:pt modelId="{3AD85A89-EC33-47A8-A5E4-00E234AD84D0}" type="pres">
      <dgm:prSet presAssocID="{E7EC1A4A-AC13-437A-AF4D-94801C2E2787}" presName="parTx" presStyleLbl="revTx" presStyleIdx="3" presStyleCnt="6">
        <dgm:presLayoutVars>
          <dgm:chMax val="0"/>
          <dgm:chPref val="0"/>
        </dgm:presLayoutVars>
      </dgm:prSet>
      <dgm:spPr/>
    </dgm:pt>
    <dgm:pt modelId="{B3183C79-B9C6-4065-BF99-8211D9B63300}" type="pres">
      <dgm:prSet presAssocID="{B9876C5B-4276-4395-BE4B-7912E059E36F}" presName="sibTrans" presStyleCnt="0"/>
      <dgm:spPr/>
    </dgm:pt>
    <dgm:pt modelId="{7634362F-7ACC-4F3A-810A-4AFE3BE1354A}" type="pres">
      <dgm:prSet presAssocID="{4ECB5C7D-A3EC-4BE4-B69C-CB597D848D33}" presName="compNode" presStyleCnt="0"/>
      <dgm:spPr/>
    </dgm:pt>
    <dgm:pt modelId="{D5EF717F-C14D-44F6-A75B-38EAC753CAEE}" type="pres">
      <dgm:prSet presAssocID="{4ECB5C7D-A3EC-4BE4-B69C-CB597D848D33}" presName="bgRect" presStyleLbl="bgShp" presStyleIdx="4" presStyleCnt="6"/>
      <dgm:spPr/>
    </dgm:pt>
    <dgm:pt modelId="{3CC88E8C-5148-45BE-B30F-86F801AC51F9}" type="pres">
      <dgm:prSet presAssocID="{4ECB5C7D-A3EC-4BE4-B69C-CB597D848D3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FA9E550-2059-479B-BB17-91FF86DAF722}" type="pres">
      <dgm:prSet presAssocID="{4ECB5C7D-A3EC-4BE4-B69C-CB597D848D33}" presName="spaceRect" presStyleCnt="0"/>
      <dgm:spPr/>
    </dgm:pt>
    <dgm:pt modelId="{82054DA6-B12C-4556-BFDE-A36D32B1A876}" type="pres">
      <dgm:prSet presAssocID="{4ECB5C7D-A3EC-4BE4-B69C-CB597D848D33}" presName="parTx" presStyleLbl="revTx" presStyleIdx="4" presStyleCnt="6">
        <dgm:presLayoutVars>
          <dgm:chMax val="0"/>
          <dgm:chPref val="0"/>
        </dgm:presLayoutVars>
      </dgm:prSet>
      <dgm:spPr/>
    </dgm:pt>
    <dgm:pt modelId="{FEC9552D-BC55-4FAC-AB3B-464E164F0196}" type="pres">
      <dgm:prSet presAssocID="{E61A358C-B8C5-43AA-B937-F1C764B67016}" presName="sibTrans" presStyleCnt="0"/>
      <dgm:spPr/>
    </dgm:pt>
    <dgm:pt modelId="{0AE7C51A-C893-4129-95D5-A4E26A92C797}" type="pres">
      <dgm:prSet presAssocID="{765268D9-E309-402D-B460-130A4E41EAF5}" presName="compNode" presStyleCnt="0"/>
      <dgm:spPr/>
    </dgm:pt>
    <dgm:pt modelId="{143E6EB8-2A42-4683-9230-2B232C68A6D3}" type="pres">
      <dgm:prSet presAssocID="{765268D9-E309-402D-B460-130A4E41EAF5}" presName="bgRect" presStyleLbl="bgShp" presStyleIdx="5" presStyleCnt="6"/>
      <dgm:spPr/>
    </dgm:pt>
    <dgm:pt modelId="{ED764648-DAB5-4F69-800C-3ACE0F8291F8}" type="pres">
      <dgm:prSet presAssocID="{765268D9-E309-402D-B460-130A4E41EAF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740AC21C-3AE5-40EE-9999-4C2821132480}" type="pres">
      <dgm:prSet presAssocID="{765268D9-E309-402D-B460-130A4E41EAF5}" presName="spaceRect" presStyleCnt="0"/>
      <dgm:spPr/>
    </dgm:pt>
    <dgm:pt modelId="{AA1CD016-D002-439C-B2E7-6E742EC7804F}" type="pres">
      <dgm:prSet presAssocID="{765268D9-E309-402D-B460-130A4E41EAF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F81330D-E9E2-4C43-AF93-3C80BD181961}" type="presOf" srcId="{0C52DAD9-B5B8-4F78-A10F-8ECA307D58B7}" destId="{8845F828-78EF-4317-B6CE-29B7459F4D44}" srcOrd="0" destOrd="0" presId="urn:microsoft.com/office/officeart/2018/2/layout/IconVerticalSolidList"/>
    <dgm:cxn modelId="{5B65B70D-B2AE-48E8-89CC-21584148C16C}" type="presOf" srcId="{4ECB5C7D-A3EC-4BE4-B69C-CB597D848D33}" destId="{82054DA6-B12C-4556-BFDE-A36D32B1A876}" srcOrd="0" destOrd="0" presId="urn:microsoft.com/office/officeart/2018/2/layout/IconVerticalSolidList"/>
    <dgm:cxn modelId="{6C8ABE2C-735E-486E-B3E9-44AC8DFFD487}" srcId="{0C52DAD9-B5B8-4F78-A10F-8ECA307D58B7}" destId="{89C2EABB-7403-4A5E-BEEC-64840175F106}" srcOrd="2" destOrd="0" parTransId="{AB9D8737-8E46-4ED0-B385-2AFA18DFA218}" sibTransId="{F925DEDC-4F87-405E-A917-489208C5259F}"/>
    <dgm:cxn modelId="{9BF5713D-3417-4662-8AF6-ABAF01D752EB}" srcId="{0C52DAD9-B5B8-4F78-A10F-8ECA307D58B7}" destId="{765268D9-E309-402D-B460-130A4E41EAF5}" srcOrd="5" destOrd="0" parTransId="{1DF7181E-04D5-4CCF-AFFA-6EE64E120BED}" sibTransId="{950E31D1-EA0F-429C-A8A2-ACC93E52BDA0}"/>
    <dgm:cxn modelId="{FD3D545B-49D6-4745-A11D-BCB0842871DB}" srcId="{0C52DAD9-B5B8-4F78-A10F-8ECA307D58B7}" destId="{BDB0447E-C153-460D-AF87-344A801BE093}" srcOrd="1" destOrd="0" parTransId="{EE574D63-536A-4D13-B049-14989D412A17}" sibTransId="{81EFE060-3163-4F0C-90FA-2970877FF938}"/>
    <dgm:cxn modelId="{C34BA45E-D536-4A89-B836-4B69B9F7221F}" type="presOf" srcId="{0FB47BC1-99AE-4B10-A9B0-9A1EBC29EEA0}" destId="{0D4ED181-5AC3-4DF8-92A3-528341B51A13}" srcOrd="0" destOrd="0" presId="urn:microsoft.com/office/officeart/2018/2/layout/IconVerticalSolidList"/>
    <dgm:cxn modelId="{B7B82841-9E46-4BB0-9982-097AF959641A}" type="presOf" srcId="{BDB0447E-C153-460D-AF87-344A801BE093}" destId="{F272AEB0-2928-403D-9084-0666F6CDEF92}" srcOrd="0" destOrd="0" presId="urn:microsoft.com/office/officeart/2018/2/layout/IconVerticalSolidList"/>
    <dgm:cxn modelId="{D990AE42-F8B2-45A8-AA43-F918E5BB05DE}" type="presOf" srcId="{765268D9-E309-402D-B460-130A4E41EAF5}" destId="{AA1CD016-D002-439C-B2E7-6E742EC7804F}" srcOrd="0" destOrd="0" presId="urn:microsoft.com/office/officeart/2018/2/layout/IconVerticalSolidList"/>
    <dgm:cxn modelId="{3BA1C74B-A704-49FF-8C2B-DBD26ABBBF67}" srcId="{0C52DAD9-B5B8-4F78-A10F-8ECA307D58B7}" destId="{4ECB5C7D-A3EC-4BE4-B69C-CB597D848D33}" srcOrd="4" destOrd="0" parTransId="{CDAC0C1C-2944-4F37-AA7A-01083BE38AD6}" sibTransId="{E61A358C-B8C5-43AA-B937-F1C764B67016}"/>
    <dgm:cxn modelId="{42EECD4C-49A6-41CD-874B-0F194BC0B886}" srcId="{0C52DAD9-B5B8-4F78-A10F-8ECA307D58B7}" destId="{0FB47BC1-99AE-4B10-A9B0-9A1EBC29EEA0}" srcOrd="0" destOrd="0" parTransId="{D3BE7928-3C32-444E-8BCC-B1C5B04A3E55}" sibTransId="{E467CB10-B0D2-4E16-BB5A-8B0EC1617AD8}"/>
    <dgm:cxn modelId="{30C94A7C-ADB7-4641-895E-4E36D275BB80}" type="presOf" srcId="{E7EC1A4A-AC13-437A-AF4D-94801C2E2787}" destId="{3AD85A89-EC33-47A8-A5E4-00E234AD84D0}" srcOrd="0" destOrd="0" presId="urn:microsoft.com/office/officeart/2018/2/layout/IconVerticalSolidList"/>
    <dgm:cxn modelId="{106712A4-B446-4D48-80D9-518F0A8C89FF}" type="presOf" srcId="{89C2EABB-7403-4A5E-BEEC-64840175F106}" destId="{14704336-6D2F-4BCE-A1BF-2985C64680AD}" srcOrd="0" destOrd="0" presId="urn:microsoft.com/office/officeart/2018/2/layout/IconVerticalSolidList"/>
    <dgm:cxn modelId="{D6A738B3-6C0A-49E3-87DA-810071E3B57E}" srcId="{0C52DAD9-B5B8-4F78-A10F-8ECA307D58B7}" destId="{E7EC1A4A-AC13-437A-AF4D-94801C2E2787}" srcOrd="3" destOrd="0" parTransId="{8F7CA2C8-283C-4D35-87BC-B6970DCB3B86}" sibTransId="{B9876C5B-4276-4395-BE4B-7912E059E36F}"/>
    <dgm:cxn modelId="{03411B9C-1EBE-471A-BA3E-06B97DB16816}" type="presParOf" srcId="{8845F828-78EF-4317-B6CE-29B7459F4D44}" destId="{AD142758-6322-410F-82DC-5BDCA650BE25}" srcOrd="0" destOrd="0" presId="urn:microsoft.com/office/officeart/2018/2/layout/IconVerticalSolidList"/>
    <dgm:cxn modelId="{85AE6434-A3DE-413D-84F4-5DB101C05752}" type="presParOf" srcId="{AD142758-6322-410F-82DC-5BDCA650BE25}" destId="{4DAD8AB8-9276-403F-B882-F6E248548464}" srcOrd="0" destOrd="0" presId="urn:microsoft.com/office/officeart/2018/2/layout/IconVerticalSolidList"/>
    <dgm:cxn modelId="{79689004-1040-4888-9524-3C4331418E52}" type="presParOf" srcId="{AD142758-6322-410F-82DC-5BDCA650BE25}" destId="{DD9ACEE4-134A-47AE-97E1-C6213B01F85F}" srcOrd="1" destOrd="0" presId="urn:microsoft.com/office/officeart/2018/2/layout/IconVerticalSolidList"/>
    <dgm:cxn modelId="{414E979A-B246-4230-97DC-A676AEFE18B5}" type="presParOf" srcId="{AD142758-6322-410F-82DC-5BDCA650BE25}" destId="{A0EBBFC5-C16E-4DE1-9F95-3750651B8FF0}" srcOrd="2" destOrd="0" presId="urn:microsoft.com/office/officeart/2018/2/layout/IconVerticalSolidList"/>
    <dgm:cxn modelId="{63F78489-3CE0-4C33-8795-0FD772A340EA}" type="presParOf" srcId="{AD142758-6322-410F-82DC-5BDCA650BE25}" destId="{0D4ED181-5AC3-4DF8-92A3-528341B51A13}" srcOrd="3" destOrd="0" presId="urn:microsoft.com/office/officeart/2018/2/layout/IconVerticalSolidList"/>
    <dgm:cxn modelId="{4B304851-AF5A-425F-BE8E-4EFC26E2913A}" type="presParOf" srcId="{8845F828-78EF-4317-B6CE-29B7459F4D44}" destId="{FE292CE3-ED59-4D43-BAB4-26F67C56120B}" srcOrd="1" destOrd="0" presId="urn:microsoft.com/office/officeart/2018/2/layout/IconVerticalSolidList"/>
    <dgm:cxn modelId="{D0D99E7D-BD3F-4854-9583-201266B7B12F}" type="presParOf" srcId="{8845F828-78EF-4317-B6CE-29B7459F4D44}" destId="{60E49B59-F05A-45D2-A1D3-C8AE32AFBCD8}" srcOrd="2" destOrd="0" presId="urn:microsoft.com/office/officeart/2018/2/layout/IconVerticalSolidList"/>
    <dgm:cxn modelId="{7B04143B-82F6-424D-A274-5F0937B99B45}" type="presParOf" srcId="{60E49B59-F05A-45D2-A1D3-C8AE32AFBCD8}" destId="{AC45DBB8-AC5A-40FA-ABC7-92A5A6E77EBE}" srcOrd="0" destOrd="0" presId="urn:microsoft.com/office/officeart/2018/2/layout/IconVerticalSolidList"/>
    <dgm:cxn modelId="{ED7A39A1-81E8-41C5-87D9-369826444F10}" type="presParOf" srcId="{60E49B59-F05A-45D2-A1D3-C8AE32AFBCD8}" destId="{664C312F-D292-4521-B53B-48C440FBF1DE}" srcOrd="1" destOrd="0" presId="urn:microsoft.com/office/officeart/2018/2/layout/IconVerticalSolidList"/>
    <dgm:cxn modelId="{D8C60767-79F3-4050-A271-5D5EC272DFA6}" type="presParOf" srcId="{60E49B59-F05A-45D2-A1D3-C8AE32AFBCD8}" destId="{BB3BAB42-7E76-4341-A967-F5894D402CD7}" srcOrd="2" destOrd="0" presId="urn:microsoft.com/office/officeart/2018/2/layout/IconVerticalSolidList"/>
    <dgm:cxn modelId="{CBA71DDD-6AC1-4CE4-B13E-8374D08E7AB7}" type="presParOf" srcId="{60E49B59-F05A-45D2-A1D3-C8AE32AFBCD8}" destId="{F272AEB0-2928-403D-9084-0666F6CDEF92}" srcOrd="3" destOrd="0" presId="urn:microsoft.com/office/officeart/2018/2/layout/IconVerticalSolidList"/>
    <dgm:cxn modelId="{D7B2827E-6D4D-474F-90B9-C798D558E2E5}" type="presParOf" srcId="{8845F828-78EF-4317-B6CE-29B7459F4D44}" destId="{462A5EE6-71CB-4EC6-989C-6403634E0D8E}" srcOrd="3" destOrd="0" presId="urn:microsoft.com/office/officeart/2018/2/layout/IconVerticalSolidList"/>
    <dgm:cxn modelId="{DCBD5B45-B228-41E9-9A76-C86CE3DA0952}" type="presParOf" srcId="{8845F828-78EF-4317-B6CE-29B7459F4D44}" destId="{A5FE28AA-72F9-4174-9909-E5598F5D8046}" srcOrd="4" destOrd="0" presId="urn:microsoft.com/office/officeart/2018/2/layout/IconVerticalSolidList"/>
    <dgm:cxn modelId="{0496E594-26AF-48AF-89F7-B923876FFC8F}" type="presParOf" srcId="{A5FE28AA-72F9-4174-9909-E5598F5D8046}" destId="{0311E63E-74A4-425B-84AF-BA740004B2BC}" srcOrd="0" destOrd="0" presId="urn:microsoft.com/office/officeart/2018/2/layout/IconVerticalSolidList"/>
    <dgm:cxn modelId="{C4C56110-61A8-4A16-A120-2D9115051010}" type="presParOf" srcId="{A5FE28AA-72F9-4174-9909-E5598F5D8046}" destId="{98AE9314-4930-4AB1-BEF3-2F72B94EF0CD}" srcOrd="1" destOrd="0" presId="urn:microsoft.com/office/officeart/2018/2/layout/IconVerticalSolidList"/>
    <dgm:cxn modelId="{410DEEA7-8045-495F-99EC-0457CF4BE903}" type="presParOf" srcId="{A5FE28AA-72F9-4174-9909-E5598F5D8046}" destId="{D69464C5-BEB9-4146-B4D5-80F6865AB748}" srcOrd="2" destOrd="0" presId="urn:microsoft.com/office/officeart/2018/2/layout/IconVerticalSolidList"/>
    <dgm:cxn modelId="{1AE2CF84-0791-4F96-AC21-5A19B1CF0527}" type="presParOf" srcId="{A5FE28AA-72F9-4174-9909-E5598F5D8046}" destId="{14704336-6D2F-4BCE-A1BF-2985C64680AD}" srcOrd="3" destOrd="0" presId="urn:microsoft.com/office/officeart/2018/2/layout/IconVerticalSolidList"/>
    <dgm:cxn modelId="{3B6E0B84-A578-461B-BE41-3CDECBF74DA5}" type="presParOf" srcId="{8845F828-78EF-4317-B6CE-29B7459F4D44}" destId="{A7E0F159-3C5E-44CE-8603-56FEBD0AF18B}" srcOrd="5" destOrd="0" presId="urn:microsoft.com/office/officeart/2018/2/layout/IconVerticalSolidList"/>
    <dgm:cxn modelId="{B2175FC6-8420-4DA0-8AAF-625801F50E2E}" type="presParOf" srcId="{8845F828-78EF-4317-B6CE-29B7459F4D44}" destId="{9CD7B786-5D82-4163-BE18-9C4A23F2BA1B}" srcOrd="6" destOrd="0" presId="urn:microsoft.com/office/officeart/2018/2/layout/IconVerticalSolidList"/>
    <dgm:cxn modelId="{60A04DDA-206B-40C5-86AB-DF584AD24B5A}" type="presParOf" srcId="{9CD7B786-5D82-4163-BE18-9C4A23F2BA1B}" destId="{1960F0FE-51D5-4870-9173-865EF455AFBE}" srcOrd="0" destOrd="0" presId="urn:microsoft.com/office/officeart/2018/2/layout/IconVerticalSolidList"/>
    <dgm:cxn modelId="{250742DE-E129-448E-B495-A2AA25079BD0}" type="presParOf" srcId="{9CD7B786-5D82-4163-BE18-9C4A23F2BA1B}" destId="{ED411A86-B19E-4479-B70F-B1876C8A9B57}" srcOrd="1" destOrd="0" presId="urn:microsoft.com/office/officeart/2018/2/layout/IconVerticalSolidList"/>
    <dgm:cxn modelId="{D3DCFEBE-DD8C-4FFC-AD0E-4485F4B7997D}" type="presParOf" srcId="{9CD7B786-5D82-4163-BE18-9C4A23F2BA1B}" destId="{2532A117-54DA-4A1F-B0FD-8BBF12C8FF4A}" srcOrd="2" destOrd="0" presId="urn:microsoft.com/office/officeart/2018/2/layout/IconVerticalSolidList"/>
    <dgm:cxn modelId="{D8057E0E-D1F2-4AD8-837F-F300F391F743}" type="presParOf" srcId="{9CD7B786-5D82-4163-BE18-9C4A23F2BA1B}" destId="{3AD85A89-EC33-47A8-A5E4-00E234AD84D0}" srcOrd="3" destOrd="0" presId="urn:microsoft.com/office/officeart/2018/2/layout/IconVerticalSolidList"/>
    <dgm:cxn modelId="{6C913982-3A93-4510-BB0D-FF1323494CFC}" type="presParOf" srcId="{8845F828-78EF-4317-B6CE-29B7459F4D44}" destId="{B3183C79-B9C6-4065-BF99-8211D9B63300}" srcOrd="7" destOrd="0" presId="urn:microsoft.com/office/officeart/2018/2/layout/IconVerticalSolidList"/>
    <dgm:cxn modelId="{29AF8084-D7AD-4510-B153-7BDDFAE1BA43}" type="presParOf" srcId="{8845F828-78EF-4317-B6CE-29B7459F4D44}" destId="{7634362F-7ACC-4F3A-810A-4AFE3BE1354A}" srcOrd="8" destOrd="0" presId="urn:microsoft.com/office/officeart/2018/2/layout/IconVerticalSolidList"/>
    <dgm:cxn modelId="{9F86EEB8-AC48-43A0-808B-1FAE570B0D92}" type="presParOf" srcId="{7634362F-7ACC-4F3A-810A-4AFE3BE1354A}" destId="{D5EF717F-C14D-44F6-A75B-38EAC753CAEE}" srcOrd="0" destOrd="0" presId="urn:microsoft.com/office/officeart/2018/2/layout/IconVerticalSolidList"/>
    <dgm:cxn modelId="{B30DC6EC-17B0-4871-A06E-5B60FBD68CBB}" type="presParOf" srcId="{7634362F-7ACC-4F3A-810A-4AFE3BE1354A}" destId="{3CC88E8C-5148-45BE-B30F-86F801AC51F9}" srcOrd="1" destOrd="0" presId="urn:microsoft.com/office/officeart/2018/2/layout/IconVerticalSolidList"/>
    <dgm:cxn modelId="{FA34DBFD-4FC9-4048-9D51-9DB3CFA236BE}" type="presParOf" srcId="{7634362F-7ACC-4F3A-810A-4AFE3BE1354A}" destId="{CFA9E550-2059-479B-BB17-91FF86DAF722}" srcOrd="2" destOrd="0" presId="urn:microsoft.com/office/officeart/2018/2/layout/IconVerticalSolidList"/>
    <dgm:cxn modelId="{7CE1ABE4-1DB6-4B3C-A413-9643A3E8ABB6}" type="presParOf" srcId="{7634362F-7ACC-4F3A-810A-4AFE3BE1354A}" destId="{82054DA6-B12C-4556-BFDE-A36D32B1A876}" srcOrd="3" destOrd="0" presId="urn:microsoft.com/office/officeart/2018/2/layout/IconVerticalSolidList"/>
    <dgm:cxn modelId="{AE5BBBEC-1AD5-4060-A0B7-26D551CBDFB6}" type="presParOf" srcId="{8845F828-78EF-4317-B6CE-29B7459F4D44}" destId="{FEC9552D-BC55-4FAC-AB3B-464E164F0196}" srcOrd="9" destOrd="0" presId="urn:microsoft.com/office/officeart/2018/2/layout/IconVerticalSolidList"/>
    <dgm:cxn modelId="{7343A873-BB4C-44EB-9930-47128DC008E6}" type="presParOf" srcId="{8845F828-78EF-4317-B6CE-29B7459F4D44}" destId="{0AE7C51A-C893-4129-95D5-A4E26A92C797}" srcOrd="10" destOrd="0" presId="urn:microsoft.com/office/officeart/2018/2/layout/IconVerticalSolidList"/>
    <dgm:cxn modelId="{22C6610A-6C74-45C2-9244-C2F734882C82}" type="presParOf" srcId="{0AE7C51A-C893-4129-95D5-A4E26A92C797}" destId="{143E6EB8-2A42-4683-9230-2B232C68A6D3}" srcOrd="0" destOrd="0" presId="urn:microsoft.com/office/officeart/2018/2/layout/IconVerticalSolidList"/>
    <dgm:cxn modelId="{86EED8F1-8393-4E1F-B878-E34172566B6E}" type="presParOf" srcId="{0AE7C51A-C893-4129-95D5-A4E26A92C797}" destId="{ED764648-DAB5-4F69-800C-3ACE0F8291F8}" srcOrd="1" destOrd="0" presId="urn:microsoft.com/office/officeart/2018/2/layout/IconVerticalSolidList"/>
    <dgm:cxn modelId="{029DF0AB-C8DB-410D-976F-3240BC52B4FD}" type="presParOf" srcId="{0AE7C51A-C893-4129-95D5-A4E26A92C797}" destId="{740AC21C-3AE5-40EE-9999-4C2821132480}" srcOrd="2" destOrd="0" presId="urn:microsoft.com/office/officeart/2018/2/layout/IconVerticalSolidList"/>
    <dgm:cxn modelId="{D75F0B7F-A26F-4B3D-9648-DA7DE7F00FFA}" type="presParOf" srcId="{0AE7C51A-C893-4129-95D5-A4E26A92C797}" destId="{AA1CD016-D002-439C-B2E7-6E742EC780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DB6AA8-31C0-482F-95F2-8BF5D00D89B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E07A7EE-B93F-4E59-9E0F-B7CA983DDCCB}">
      <dgm:prSet/>
      <dgm:spPr/>
      <dgm:t>
        <a:bodyPr/>
        <a:lstStyle/>
        <a:p>
          <a:r>
            <a:rPr lang="en-US"/>
            <a:t>Traditional Model:</a:t>
          </a:r>
        </a:p>
      </dgm:t>
    </dgm:pt>
    <dgm:pt modelId="{08F1E35D-BB3E-4522-BF17-F4930F738573}" type="parTrans" cxnId="{41721C4A-2F2D-4AFF-AC72-B1A4AE45438A}">
      <dgm:prSet/>
      <dgm:spPr/>
      <dgm:t>
        <a:bodyPr/>
        <a:lstStyle/>
        <a:p>
          <a:endParaRPr lang="en-US"/>
        </a:p>
      </dgm:t>
    </dgm:pt>
    <dgm:pt modelId="{81A13C94-FB35-44FE-8795-01D9BCC52931}" type="sibTrans" cxnId="{41721C4A-2F2D-4AFF-AC72-B1A4AE45438A}">
      <dgm:prSet/>
      <dgm:spPr/>
      <dgm:t>
        <a:bodyPr/>
        <a:lstStyle/>
        <a:p>
          <a:endParaRPr lang="en-US"/>
        </a:p>
      </dgm:t>
    </dgm:pt>
    <dgm:pt modelId="{B0A0BF4E-2F57-400A-A2E7-5F3A6C1DF484}">
      <dgm:prSet/>
      <dgm:spPr/>
      <dgm:t>
        <a:bodyPr/>
        <a:lstStyle/>
        <a:p>
          <a:r>
            <a:rPr lang="en-US"/>
            <a:t>• Journal articles → Conferences → Citations</a:t>
          </a:r>
        </a:p>
      </dgm:t>
    </dgm:pt>
    <dgm:pt modelId="{B9E32DEA-E9DD-4CC7-946C-61FEC01CC47E}" type="parTrans" cxnId="{C572652A-7BBE-4597-8C1A-0C207F3F5533}">
      <dgm:prSet/>
      <dgm:spPr/>
      <dgm:t>
        <a:bodyPr/>
        <a:lstStyle/>
        <a:p>
          <a:endParaRPr lang="en-US"/>
        </a:p>
      </dgm:t>
    </dgm:pt>
    <dgm:pt modelId="{8397E550-A0D5-4091-9AF1-3E6B04A65276}" type="sibTrans" cxnId="{C572652A-7BBE-4597-8C1A-0C207F3F5533}">
      <dgm:prSet/>
      <dgm:spPr/>
      <dgm:t>
        <a:bodyPr/>
        <a:lstStyle/>
        <a:p>
          <a:endParaRPr lang="en-US"/>
        </a:p>
      </dgm:t>
    </dgm:pt>
    <dgm:pt modelId="{E1F1B5AB-DA6E-4E46-9550-0CD1A152E436}">
      <dgm:prSet/>
      <dgm:spPr/>
      <dgm:t>
        <a:bodyPr/>
        <a:lstStyle/>
        <a:p>
          <a:r>
            <a:rPr lang="en-US"/>
            <a:t>• Limited to academic audiences</a:t>
          </a:r>
        </a:p>
      </dgm:t>
    </dgm:pt>
    <dgm:pt modelId="{6EFDD4CF-9AD4-42EB-B6A3-15C570477340}" type="parTrans" cxnId="{971AD634-CC63-4F48-B0BD-141280F9688E}">
      <dgm:prSet/>
      <dgm:spPr/>
      <dgm:t>
        <a:bodyPr/>
        <a:lstStyle/>
        <a:p>
          <a:endParaRPr lang="en-US"/>
        </a:p>
      </dgm:t>
    </dgm:pt>
    <dgm:pt modelId="{1DE44E5B-2540-4ADC-914D-28663F51A50E}" type="sibTrans" cxnId="{971AD634-CC63-4F48-B0BD-141280F9688E}">
      <dgm:prSet/>
      <dgm:spPr/>
      <dgm:t>
        <a:bodyPr/>
        <a:lstStyle/>
        <a:p>
          <a:endParaRPr lang="en-US"/>
        </a:p>
      </dgm:t>
    </dgm:pt>
    <dgm:pt modelId="{6AE6E005-F9CC-417D-9E37-A19591529087}">
      <dgm:prSet/>
      <dgm:spPr/>
      <dgm:t>
        <a:bodyPr/>
        <a:lstStyle/>
        <a:p>
          <a:r>
            <a:rPr lang="en-US"/>
            <a:t>• Slow dissemination (18-24 months)</a:t>
          </a:r>
        </a:p>
      </dgm:t>
    </dgm:pt>
    <dgm:pt modelId="{96A161B2-39CB-4B92-BB2B-02E0D74AC240}" type="parTrans" cxnId="{A5B6DC23-5544-440D-A7CC-E20EE70D3084}">
      <dgm:prSet/>
      <dgm:spPr/>
      <dgm:t>
        <a:bodyPr/>
        <a:lstStyle/>
        <a:p>
          <a:endParaRPr lang="en-US"/>
        </a:p>
      </dgm:t>
    </dgm:pt>
    <dgm:pt modelId="{1BC2DEC0-AA21-44E2-AD69-8B923BB9A64A}" type="sibTrans" cxnId="{A5B6DC23-5544-440D-A7CC-E20EE70D3084}">
      <dgm:prSet/>
      <dgm:spPr/>
      <dgm:t>
        <a:bodyPr/>
        <a:lstStyle/>
        <a:p>
          <a:endParaRPr lang="en-US"/>
        </a:p>
      </dgm:t>
    </dgm:pt>
    <dgm:pt modelId="{70A7AF52-F6AF-4C00-A226-7FAD2A413B40}">
      <dgm:prSet/>
      <dgm:spPr/>
      <dgm:t>
        <a:bodyPr/>
        <a:lstStyle/>
        <a:p>
          <a:r>
            <a:rPr lang="en-US"/>
            <a:t>Digital Model:</a:t>
          </a:r>
        </a:p>
      </dgm:t>
    </dgm:pt>
    <dgm:pt modelId="{D40AD9B3-D7C7-4A0B-849A-916D01384C95}" type="parTrans" cxnId="{D5816D59-880E-4E04-9436-C0C63286B199}">
      <dgm:prSet/>
      <dgm:spPr/>
      <dgm:t>
        <a:bodyPr/>
        <a:lstStyle/>
        <a:p>
          <a:endParaRPr lang="en-US"/>
        </a:p>
      </dgm:t>
    </dgm:pt>
    <dgm:pt modelId="{F475491E-73CB-456E-914C-4D02DE72D26A}" type="sibTrans" cxnId="{D5816D59-880E-4E04-9436-C0C63286B199}">
      <dgm:prSet/>
      <dgm:spPr/>
      <dgm:t>
        <a:bodyPr/>
        <a:lstStyle/>
        <a:p>
          <a:endParaRPr lang="en-US"/>
        </a:p>
      </dgm:t>
    </dgm:pt>
    <dgm:pt modelId="{2FECC23C-E1DB-4977-97ED-6BF35239950E}">
      <dgm:prSet/>
      <dgm:spPr/>
      <dgm:t>
        <a:bodyPr/>
        <a:lstStyle/>
        <a:p>
          <a:r>
            <a:rPr lang="en-US"/>
            <a:t>• Multiple channels: Blogs, Twitter, LinkedIn, ResearchGate</a:t>
          </a:r>
        </a:p>
      </dgm:t>
    </dgm:pt>
    <dgm:pt modelId="{3D9748B1-F35E-4080-89A3-3A0115B1F929}" type="parTrans" cxnId="{F0896C86-929F-45FF-9284-C4468DE6D045}">
      <dgm:prSet/>
      <dgm:spPr/>
      <dgm:t>
        <a:bodyPr/>
        <a:lstStyle/>
        <a:p>
          <a:endParaRPr lang="en-US"/>
        </a:p>
      </dgm:t>
    </dgm:pt>
    <dgm:pt modelId="{56F5CA68-5CE2-4360-8A45-3E880BEA493E}" type="sibTrans" cxnId="{F0896C86-929F-45FF-9284-C4468DE6D045}">
      <dgm:prSet/>
      <dgm:spPr/>
      <dgm:t>
        <a:bodyPr/>
        <a:lstStyle/>
        <a:p>
          <a:endParaRPr lang="en-US"/>
        </a:p>
      </dgm:t>
    </dgm:pt>
    <dgm:pt modelId="{F8BD8CB3-4B09-4CD3-85F4-B52E20C2D358}">
      <dgm:prSet/>
      <dgm:spPr/>
      <dgm:t>
        <a:bodyPr/>
        <a:lstStyle/>
        <a:p>
          <a:r>
            <a:rPr lang="en-US"/>
            <a:t>• Diverse audiences: Public, policy-makers, practitioners</a:t>
          </a:r>
        </a:p>
      </dgm:t>
    </dgm:pt>
    <dgm:pt modelId="{BE1A92B6-3C17-4478-90D7-B86998DD534B}" type="parTrans" cxnId="{B635B343-D23D-4DC7-AD1E-7DFD35191018}">
      <dgm:prSet/>
      <dgm:spPr/>
      <dgm:t>
        <a:bodyPr/>
        <a:lstStyle/>
        <a:p>
          <a:endParaRPr lang="en-US"/>
        </a:p>
      </dgm:t>
    </dgm:pt>
    <dgm:pt modelId="{755831D4-276B-4A97-9AED-C1198EEE7FA7}" type="sibTrans" cxnId="{B635B343-D23D-4DC7-AD1E-7DFD35191018}">
      <dgm:prSet/>
      <dgm:spPr/>
      <dgm:t>
        <a:bodyPr/>
        <a:lstStyle/>
        <a:p>
          <a:endParaRPr lang="en-US"/>
        </a:p>
      </dgm:t>
    </dgm:pt>
    <dgm:pt modelId="{779AE13D-192D-47E6-8CC7-4E2FFC555C44}">
      <dgm:prSet/>
      <dgm:spPr/>
      <dgm:t>
        <a:bodyPr/>
        <a:lstStyle/>
        <a:p>
          <a:r>
            <a:rPr lang="en-US"/>
            <a:t>• Rapid dissemination (immediate)</a:t>
          </a:r>
        </a:p>
      </dgm:t>
    </dgm:pt>
    <dgm:pt modelId="{5F32D8B1-3BF4-49C6-A5C0-984214C0DB43}" type="parTrans" cxnId="{B730C0E1-541D-4FAF-844D-BB0DA37F1DEF}">
      <dgm:prSet/>
      <dgm:spPr/>
      <dgm:t>
        <a:bodyPr/>
        <a:lstStyle/>
        <a:p>
          <a:endParaRPr lang="en-US"/>
        </a:p>
      </dgm:t>
    </dgm:pt>
    <dgm:pt modelId="{64F3C976-6F3A-4E86-924E-849C16114613}" type="sibTrans" cxnId="{B730C0E1-541D-4FAF-844D-BB0DA37F1DEF}">
      <dgm:prSet/>
      <dgm:spPr/>
      <dgm:t>
        <a:bodyPr/>
        <a:lstStyle/>
        <a:p>
          <a:endParaRPr lang="en-US"/>
        </a:p>
      </dgm:t>
    </dgm:pt>
    <dgm:pt modelId="{2D412175-2316-4483-BADA-10C6A9470297}">
      <dgm:prSet/>
      <dgm:spPr/>
      <dgm:t>
        <a:bodyPr/>
        <a:lstStyle/>
        <a:p>
          <a:r>
            <a:rPr lang="en-US"/>
            <a:t>• Open access options</a:t>
          </a:r>
        </a:p>
      </dgm:t>
    </dgm:pt>
    <dgm:pt modelId="{81D45EE3-70CF-4435-8D22-20739A19AB6E}" type="parTrans" cxnId="{3BF9304E-FB03-4FF2-8947-C0783900F79E}">
      <dgm:prSet/>
      <dgm:spPr/>
      <dgm:t>
        <a:bodyPr/>
        <a:lstStyle/>
        <a:p>
          <a:endParaRPr lang="en-US"/>
        </a:p>
      </dgm:t>
    </dgm:pt>
    <dgm:pt modelId="{1A540E0F-2024-44C7-97F5-6AF1729B0A8D}" type="sibTrans" cxnId="{3BF9304E-FB03-4FF2-8947-C0783900F79E}">
      <dgm:prSet/>
      <dgm:spPr/>
      <dgm:t>
        <a:bodyPr/>
        <a:lstStyle/>
        <a:p>
          <a:endParaRPr lang="en-US"/>
        </a:p>
      </dgm:t>
    </dgm:pt>
    <dgm:pt modelId="{B03CED31-97AA-48ED-8E0C-F3429934B991}">
      <dgm:prSet/>
      <dgm:spPr/>
      <dgm:t>
        <a:bodyPr/>
        <a:lstStyle/>
        <a:p>
          <a:r>
            <a:rPr lang="en-US"/>
            <a:t>Key Question: How can you leverage both models effectively?</a:t>
          </a:r>
        </a:p>
      </dgm:t>
    </dgm:pt>
    <dgm:pt modelId="{ABD2F36C-8950-4034-A266-F4E6567CDD96}" type="parTrans" cxnId="{24C82DB3-FDF1-4325-A136-05D4EE82C92B}">
      <dgm:prSet/>
      <dgm:spPr/>
      <dgm:t>
        <a:bodyPr/>
        <a:lstStyle/>
        <a:p>
          <a:endParaRPr lang="en-US"/>
        </a:p>
      </dgm:t>
    </dgm:pt>
    <dgm:pt modelId="{FF4DAB1F-D4DD-47E9-8BBB-834B3A2C5FF1}" type="sibTrans" cxnId="{24C82DB3-FDF1-4325-A136-05D4EE82C92B}">
      <dgm:prSet/>
      <dgm:spPr/>
      <dgm:t>
        <a:bodyPr/>
        <a:lstStyle/>
        <a:p>
          <a:endParaRPr lang="en-US"/>
        </a:p>
      </dgm:t>
    </dgm:pt>
    <dgm:pt modelId="{307883B4-5B34-4F88-BC31-16EBEB899F86}" type="pres">
      <dgm:prSet presAssocID="{78DB6AA8-31C0-482F-95F2-8BF5D00D89B7}" presName="vert0" presStyleCnt="0">
        <dgm:presLayoutVars>
          <dgm:dir/>
          <dgm:animOne val="branch"/>
          <dgm:animLvl val="lvl"/>
        </dgm:presLayoutVars>
      </dgm:prSet>
      <dgm:spPr/>
    </dgm:pt>
    <dgm:pt modelId="{ECB36749-60E9-4BBC-991B-2592DAA3A7C3}" type="pres">
      <dgm:prSet presAssocID="{7E07A7EE-B93F-4E59-9E0F-B7CA983DDCCB}" presName="thickLine" presStyleLbl="alignNode1" presStyleIdx="0" presStyleCnt="10"/>
      <dgm:spPr/>
    </dgm:pt>
    <dgm:pt modelId="{B774FF97-C2B9-4BC2-96CE-D19F303CA4EA}" type="pres">
      <dgm:prSet presAssocID="{7E07A7EE-B93F-4E59-9E0F-B7CA983DDCCB}" presName="horz1" presStyleCnt="0"/>
      <dgm:spPr/>
    </dgm:pt>
    <dgm:pt modelId="{78B4BBA6-99D3-4606-8E8F-204EB4B3880A}" type="pres">
      <dgm:prSet presAssocID="{7E07A7EE-B93F-4E59-9E0F-B7CA983DDCCB}" presName="tx1" presStyleLbl="revTx" presStyleIdx="0" presStyleCnt="10"/>
      <dgm:spPr/>
    </dgm:pt>
    <dgm:pt modelId="{0DA12807-AF2D-4922-A109-F9DEE7F712C9}" type="pres">
      <dgm:prSet presAssocID="{7E07A7EE-B93F-4E59-9E0F-B7CA983DDCCB}" presName="vert1" presStyleCnt="0"/>
      <dgm:spPr/>
    </dgm:pt>
    <dgm:pt modelId="{E8457AB4-9358-496F-8135-751C84269938}" type="pres">
      <dgm:prSet presAssocID="{B0A0BF4E-2F57-400A-A2E7-5F3A6C1DF484}" presName="thickLine" presStyleLbl="alignNode1" presStyleIdx="1" presStyleCnt="10"/>
      <dgm:spPr/>
    </dgm:pt>
    <dgm:pt modelId="{EB6DEFFB-6F26-43D6-B239-3D44F80FFEA4}" type="pres">
      <dgm:prSet presAssocID="{B0A0BF4E-2F57-400A-A2E7-5F3A6C1DF484}" presName="horz1" presStyleCnt="0"/>
      <dgm:spPr/>
    </dgm:pt>
    <dgm:pt modelId="{470EDBC1-2A1B-4775-B807-52046B0A64C5}" type="pres">
      <dgm:prSet presAssocID="{B0A0BF4E-2F57-400A-A2E7-5F3A6C1DF484}" presName="tx1" presStyleLbl="revTx" presStyleIdx="1" presStyleCnt="10"/>
      <dgm:spPr/>
    </dgm:pt>
    <dgm:pt modelId="{00179BC5-551A-4771-9AB7-B2E081A46241}" type="pres">
      <dgm:prSet presAssocID="{B0A0BF4E-2F57-400A-A2E7-5F3A6C1DF484}" presName="vert1" presStyleCnt="0"/>
      <dgm:spPr/>
    </dgm:pt>
    <dgm:pt modelId="{932C527E-9051-4459-B68D-3ADCB2F0C0C0}" type="pres">
      <dgm:prSet presAssocID="{E1F1B5AB-DA6E-4E46-9550-0CD1A152E436}" presName="thickLine" presStyleLbl="alignNode1" presStyleIdx="2" presStyleCnt="10"/>
      <dgm:spPr/>
    </dgm:pt>
    <dgm:pt modelId="{8A2C6F10-C092-4AB3-9F3C-961D08C037AE}" type="pres">
      <dgm:prSet presAssocID="{E1F1B5AB-DA6E-4E46-9550-0CD1A152E436}" presName="horz1" presStyleCnt="0"/>
      <dgm:spPr/>
    </dgm:pt>
    <dgm:pt modelId="{AFC35C5E-896B-404F-AB2B-8C73750BE68C}" type="pres">
      <dgm:prSet presAssocID="{E1F1B5AB-DA6E-4E46-9550-0CD1A152E436}" presName="tx1" presStyleLbl="revTx" presStyleIdx="2" presStyleCnt="10"/>
      <dgm:spPr/>
    </dgm:pt>
    <dgm:pt modelId="{08690227-7726-4F45-993C-F4F04AAF8669}" type="pres">
      <dgm:prSet presAssocID="{E1F1B5AB-DA6E-4E46-9550-0CD1A152E436}" presName="vert1" presStyleCnt="0"/>
      <dgm:spPr/>
    </dgm:pt>
    <dgm:pt modelId="{BE0B450D-E933-4A9C-83F3-094F5A322DA4}" type="pres">
      <dgm:prSet presAssocID="{6AE6E005-F9CC-417D-9E37-A19591529087}" presName="thickLine" presStyleLbl="alignNode1" presStyleIdx="3" presStyleCnt="10"/>
      <dgm:spPr/>
    </dgm:pt>
    <dgm:pt modelId="{13370E0D-5561-46C6-B4A6-94EA4D8C99ED}" type="pres">
      <dgm:prSet presAssocID="{6AE6E005-F9CC-417D-9E37-A19591529087}" presName="horz1" presStyleCnt="0"/>
      <dgm:spPr/>
    </dgm:pt>
    <dgm:pt modelId="{2F467C3E-735A-4AC8-A8D8-AD6835326F6F}" type="pres">
      <dgm:prSet presAssocID="{6AE6E005-F9CC-417D-9E37-A19591529087}" presName="tx1" presStyleLbl="revTx" presStyleIdx="3" presStyleCnt="10"/>
      <dgm:spPr/>
    </dgm:pt>
    <dgm:pt modelId="{25D0FC09-AD70-448B-8B68-1A5EB8E85B2C}" type="pres">
      <dgm:prSet presAssocID="{6AE6E005-F9CC-417D-9E37-A19591529087}" presName="vert1" presStyleCnt="0"/>
      <dgm:spPr/>
    </dgm:pt>
    <dgm:pt modelId="{EACEF939-A0F4-4900-89C9-4708AAE7D4DD}" type="pres">
      <dgm:prSet presAssocID="{70A7AF52-F6AF-4C00-A226-7FAD2A413B40}" presName="thickLine" presStyleLbl="alignNode1" presStyleIdx="4" presStyleCnt="10"/>
      <dgm:spPr/>
    </dgm:pt>
    <dgm:pt modelId="{0A3396BC-6EF8-4D9E-B5CE-93770A3A9594}" type="pres">
      <dgm:prSet presAssocID="{70A7AF52-F6AF-4C00-A226-7FAD2A413B40}" presName="horz1" presStyleCnt="0"/>
      <dgm:spPr/>
    </dgm:pt>
    <dgm:pt modelId="{127B35AF-A8F5-4108-911B-F5DED843449B}" type="pres">
      <dgm:prSet presAssocID="{70A7AF52-F6AF-4C00-A226-7FAD2A413B40}" presName="tx1" presStyleLbl="revTx" presStyleIdx="4" presStyleCnt="10"/>
      <dgm:spPr/>
    </dgm:pt>
    <dgm:pt modelId="{0C876374-141E-4FF2-9439-6E540D878308}" type="pres">
      <dgm:prSet presAssocID="{70A7AF52-F6AF-4C00-A226-7FAD2A413B40}" presName="vert1" presStyleCnt="0"/>
      <dgm:spPr/>
    </dgm:pt>
    <dgm:pt modelId="{29AA17FA-429E-4D28-BE58-A2F1729A6BE7}" type="pres">
      <dgm:prSet presAssocID="{2FECC23C-E1DB-4977-97ED-6BF35239950E}" presName="thickLine" presStyleLbl="alignNode1" presStyleIdx="5" presStyleCnt="10"/>
      <dgm:spPr/>
    </dgm:pt>
    <dgm:pt modelId="{1A72A28C-11CF-4ACF-826A-0A6DF8F3A5C8}" type="pres">
      <dgm:prSet presAssocID="{2FECC23C-E1DB-4977-97ED-6BF35239950E}" presName="horz1" presStyleCnt="0"/>
      <dgm:spPr/>
    </dgm:pt>
    <dgm:pt modelId="{3A490403-3029-4345-A157-4E612EE12806}" type="pres">
      <dgm:prSet presAssocID="{2FECC23C-E1DB-4977-97ED-6BF35239950E}" presName="tx1" presStyleLbl="revTx" presStyleIdx="5" presStyleCnt="10"/>
      <dgm:spPr/>
    </dgm:pt>
    <dgm:pt modelId="{5CAF756D-EE03-499D-929F-13E0D3A06315}" type="pres">
      <dgm:prSet presAssocID="{2FECC23C-E1DB-4977-97ED-6BF35239950E}" presName="vert1" presStyleCnt="0"/>
      <dgm:spPr/>
    </dgm:pt>
    <dgm:pt modelId="{44CB557D-61E1-4090-9003-3F4F924A60C0}" type="pres">
      <dgm:prSet presAssocID="{F8BD8CB3-4B09-4CD3-85F4-B52E20C2D358}" presName="thickLine" presStyleLbl="alignNode1" presStyleIdx="6" presStyleCnt="10"/>
      <dgm:spPr/>
    </dgm:pt>
    <dgm:pt modelId="{C3D6F332-C10E-47BE-89B4-78606A3F0472}" type="pres">
      <dgm:prSet presAssocID="{F8BD8CB3-4B09-4CD3-85F4-B52E20C2D358}" presName="horz1" presStyleCnt="0"/>
      <dgm:spPr/>
    </dgm:pt>
    <dgm:pt modelId="{0232A75F-1C83-482C-B40B-D446907F5547}" type="pres">
      <dgm:prSet presAssocID="{F8BD8CB3-4B09-4CD3-85F4-B52E20C2D358}" presName="tx1" presStyleLbl="revTx" presStyleIdx="6" presStyleCnt="10"/>
      <dgm:spPr/>
    </dgm:pt>
    <dgm:pt modelId="{EE91D14D-DB50-4779-9622-239D1BEEBBD5}" type="pres">
      <dgm:prSet presAssocID="{F8BD8CB3-4B09-4CD3-85F4-B52E20C2D358}" presName="vert1" presStyleCnt="0"/>
      <dgm:spPr/>
    </dgm:pt>
    <dgm:pt modelId="{4EFDEE53-5281-4467-8880-3212ACE2A5EB}" type="pres">
      <dgm:prSet presAssocID="{779AE13D-192D-47E6-8CC7-4E2FFC555C44}" presName="thickLine" presStyleLbl="alignNode1" presStyleIdx="7" presStyleCnt="10"/>
      <dgm:spPr/>
    </dgm:pt>
    <dgm:pt modelId="{69C8E255-A849-4F66-B377-4560F438C7F1}" type="pres">
      <dgm:prSet presAssocID="{779AE13D-192D-47E6-8CC7-4E2FFC555C44}" presName="horz1" presStyleCnt="0"/>
      <dgm:spPr/>
    </dgm:pt>
    <dgm:pt modelId="{67814DCF-ECB0-4350-8E41-130DC9221C3E}" type="pres">
      <dgm:prSet presAssocID="{779AE13D-192D-47E6-8CC7-4E2FFC555C44}" presName="tx1" presStyleLbl="revTx" presStyleIdx="7" presStyleCnt="10"/>
      <dgm:spPr/>
    </dgm:pt>
    <dgm:pt modelId="{5176AFAF-3241-4421-A9D6-2DBAD7F11965}" type="pres">
      <dgm:prSet presAssocID="{779AE13D-192D-47E6-8CC7-4E2FFC555C44}" presName="vert1" presStyleCnt="0"/>
      <dgm:spPr/>
    </dgm:pt>
    <dgm:pt modelId="{19CFDD36-56B6-4346-8E66-64DFD386EC13}" type="pres">
      <dgm:prSet presAssocID="{2D412175-2316-4483-BADA-10C6A9470297}" presName="thickLine" presStyleLbl="alignNode1" presStyleIdx="8" presStyleCnt="10"/>
      <dgm:spPr/>
    </dgm:pt>
    <dgm:pt modelId="{15170A4A-892A-4D67-90EA-A74E944FC51B}" type="pres">
      <dgm:prSet presAssocID="{2D412175-2316-4483-BADA-10C6A9470297}" presName="horz1" presStyleCnt="0"/>
      <dgm:spPr/>
    </dgm:pt>
    <dgm:pt modelId="{4825C9F0-9ED3-475A-BBC7-6EB1716B566D}" type="pres">
      <dgm:prSet presAssocID="{2D412175-2316-4483-BADA-10C6A9470297}" presName="tx1" presStyleLbl="revTx" presStyleIdx="8" presStyleCnt="10"/>
      <dgm:spPr/>
    </dgm:pt>
    <dgm:pt modelId="{124149C8-9AEC-464F-9FDC-0DCCDB3F3B3D}" type="pres">
      <dgm:prSet presAssocID="{2D412175-2316-4483-BADA-10C6A9470297}" presName="vert1" presStyleCnt="0"/>
      <dgm:spPr/>
    </dgm:pt>
    <dgm:pt modelId="{68C1582D-37EA-4EDE-97C3-FB0C59BBA720}" type="pres">
      <dgm:prSet presAssocID="{B03CED31-97AA-48ED-8E0C-F3429934B991}" presName="thickLine" presStyleLbl="alignNode1" presStyleIdx="9" presStyleCnt="10"/>
      <dgm:spPr/>
    </dgm:pt>
    <dgm:pt modelId="{03BB7E8C-DB78-4499-AF8F-AE20DEE1BC1D}" type="pres">
      <dgm:prSet presAssocID="{B03CED31-97AA-48ED-8E0C-F3429934B991}" presName="horz1" presStyleCnt="0"/>
      <dgm:spPr/>
    </dgm:pt>
    <dgm:pt modelId="{0AC9B34D-E726-4ED0-804F-5D1F25D46FD6}" type="pres">
      <dgm:prSet presAssocID="{B03CED31-97AA-48ED-8E0C-F3429934B991}" presName="tx1" presStyleLbl="revTx" presStyleIdx="9" presStyleCnt="10"/>
      <dgm:spPr/>
    </dgm:pt>
    <dgm:pt modelId="{27E3BDA6-929F-4FCD-A523-5001D90751A7}" type="pres">
      <dgm:prSet presAssocID="{B03CED31-97AA-48ED-8E0C-F3429934B991}" presName="vert1" presStyleCnt="0"/>
      <dgm:spPr/>
    </dgm:pt>
  </dgm:ptLst>
  <dgm:cxnLst>
    <dgm:cxn modelId="{FF0C2F05-9A0E-42A1-869D-17DC4A48DBD0}" type="presOf" srcId="{F8BD8CB3-4B09-4CD3-85F4-B52E20C2D358}" destId="{0232A75F-1C83-482C-B40B-D446907F5547}" srcOrd="0" destOrd="0" presId="urn:microsoft.com/office/officeart/2008/layout/LinedList"/>
    <dgm:cxn modelId="{B926D512-B175-4A29-A542-E61FD973238B}" type="presOf" srcId="{E1F1B5AB-DA6E-4E46-9550-0CD1A152E436}" destId="{AFC35C5E-896B-404F-AB2B-8C73750BE68C}" srcOrd="0" destOrd="0" presId="urn:microsoft.com/office/officeart/2008/layout/LinedList"/>
    <dgm:cxn modelId="{EBFA8B16-2261-40F8-936D-FB8AF7CFE390}" type="presOf" srcId="{6AE6E005-F9CC-417D-9E37-A19591529087}" destId="{2F467C3E-735A-4AC8-A8D8-AD6835326F6F}" srcOrd="0" destOrd="0" presId="urn:microsoft.com/office/officeart/2008/layout/LinedList"/>
    <dgm:cxn modelId="{A5B6DC23-5544-440D-A7CC-E20EE70D3084}" srcId="{78DB6AA8-31C0-482F-95F2-8BF5D00D89B7}" destId="{6AE6E005-F9CC-417D-9E37-A19591529087}" srcOrd="3" destOrd="0" parTransId="{96A161B2-39CB-4B92-BB2B-02E0D74AC240}" sibTransId="{1BC2DEC0-AA21-44E2-AD69-8B923BB9A64A}"/>
    <dgm:cxn modelId="{F0F3ED28-ED32-467B-9E7F-EE1BA6990D3A}" type="presOf" srcId="{70A7AF52-F6AF-4C00-A226-7FAD2A413B40}" destId="{127B35AF-A8F5-4108-911B-F5DED843449B}" srcOrd="0" destOrd="0" presId="urn:microsoft.com/office/officeart/2008/layout/LinedList"/>
    <dgm:cxn modelId="{C572652A-7BBE-4597-8C1A-0C207F3F5533}" srcId="{78DB6AA8-31C0-482F-95F2-8BF5D00D89B7}" destId="{B0A0BF4E-2F57-400A-A2E7-5F3A6C1DF484}" srcOrd="1" destOrd="0" parTransId="{B9E32DEA-E9DD-4CC7-946C-61FEC01CC47E}" sibTransId="{8397E550-A0D5-4091-9AF1-3E6B04A65276}"/>
    <dgm:cxn modelId="{971AD634-CC63-4F48-B0BD-141280F9688E}" srcId="{78DB6AA8-31C0-482F-95F2-8BF5D00D89B7}" destId="{E1F1B5AB-DA6E-4E46-9550-0CD1A152E436}" srcOrd="2" destOrd="0" parTransId="{6EFDD4CF-9AD4-42EB-B6A3-15C570477340}" sibTransId="{1DE44E5B-2540-4ADC-914D-28663F51A50E}"/>
    <dgm:cxn modelId="{C3DDE63E-F14C-489E-83EC-CCCF2EDC252A}" type="presOf" srcId="{78DB6AA8-31C0-482F-95F2-8BF5D00D89B7}" destId="{307883B4-5B34-4F88-BC31-16EBEB899F86}" srcOrd="0" destOrd="0" presId="urn:microsoft.com/office/officeart/2008/layout/LinedList"/>
    <dgm:cxn modelId="{B2F4A860-0645-4970-A0E2-96921D9FD392}" type="presOf" srcId="{2FECC23C-E1DB-4977-97ED-6BF35239950E}" destId="{3A490403-3029-4345-A157-4E612EE12806}" srcOrd="0" destOrd="0" presId="urn:microsoft.com/office/officeart/2008/layout/LinedList"/>
    <dgm:cxn modelId="{B635B343-D23D-4DC7-AD1E-7DFD35191018}" srcId="{78DB6AA8-31C0-482F-95F2-8BF5D00D89B7}" destId="{F8BD8CB3-4B09-4CD3-85F4-B52E20C2D358}" srcOrd="6" destOrd="0" parTransId="{BE1A92B6-3C17-4478-90D7-B86998DD534B}" sibTransId="{755831D4-276B-4A97-9AED-C1198EEE7FA7}"/>
    <dgm:cxn modelId="{41721C4A-2F2D-4AFF-AC72-B1A4AE45438A}" srcId="{78DB6AA8-31C0-482F-95F2-8BF5D00D89B7}" destId="{7E07A7EE-B93F-4E59-9E0F-B7CA983DDCCB}" srcOrd="0" destOrd="0" parTransId="{08F1E35D-BB3E-4522-BF17-F4930F738573}" sibTransId="{81A13C94-FB35-44FE-8795-01D9BCC52931}"/>
    <dgm:cxn modelId="{3BF9304E-FB03-4FF2-8947-C0783900F79E}" srcId="{78DB6AA8-31C0-482F-95F2-8BF5D00D89B7}" destId="{2D412175-2316-4483-BADA-10C6A9470297}" srcOrd="8" destOrd="0" parTransId="{81D45EE3-70CF-4435-8D22-20739A19AB6E}" sibTransId="{1A540E0F-2024-44C7-97F5-6AF1729B0A8D}"/>
    <dgm:cxn modelId="{D5816D59-880E-4E04-9436-C0C63286B199}" srcId="{78DB6AA8-31C0-482F-95F2-8BF5D00D89B7}" destId="{70A7AF52-F6AF-4C00-A226-7FAD2A413B40}" srcOrd="4" destOrd="0" parTransId="{D40AD9B3-D7C7-4A0B-849A-916D01384C95}" sibTransId="{F475491E-73CB-456E-914C-4D02DE72D26A}"/>
    <dgm:cxn modelId="{F0896C86-929F-45FF-9284-C4468DE6D045}" srcId="{78DB6AA8-31C0-482F-95F2-8BF5D00D89B7}" destId="{2FECC23C-E1DB-4977-97ED-6BF35239950E}" srcOrd="5" destOrd="0" parTransId="{3D9748B1-F35E-4080-89A3-3A0115B1F929}" sibTransId="{56F5CA68-5CE2-4360-8A45-3E880BEA493E}"/>
    <dgm:cxn modelId="{B7415C91-D6E9-4D12-AC23-B1AC068CF82E}" type="presOf" srcId="{B0A0BF4E-2F57-400A-A2E7-5F3A6C1DF484}" destId="{470EDBC1-2A1B-4775-B807-52046B0A64C5}" srcOrd="0" destOrd="0" presId="urn:microsoft.com/office/officeart/2008/layout/LinedList"/>
    <dgm:cxn modelId="{6B963EA9-357B-47D5-9524-7C6060D1BC0C}" type="presOf" srcId="{2D412175-2316-4483-BADA-10C6A9470297}" destId="{4825C9F0-9ED3-475A-BBC7-6EB1716B566D}" srcOrd="0" destOrd="0" presId="urn:microsoft.com/office/officeart/2008/layout/LinedList"/>
    <dgm:cxn modelId="{054B38AB-D350-4B2A-91C5-D3C49D8A2227}" type="presOf" srcId="{779AE13D-192D-47E6-8CC7-4E2FFC555C44}" destId="{67814DCF-ECB0-4350-8E41-130DC9221C3E}" srcOrd="0" destOrd="0" presId="urn:microsoft.com/office/officeart/2008/layout/LinedList"/>
    <dgm:cxn modelId="{24C82DB3-FDF1-4325-A136-05D4EE82C92B}" srcId="{78DB6AA8-31C0-482F-95F2-8BF5D00D89B7}" destId="{B03CED31-97AA-48ED-8E0C-F3429934B991}" srcOrd="9" destOrd="0" parTransId="{ABD2F36C-8950-4034-A266-F4E6567CDD96}" sibTransId="{FF4DAB1F-D4DD-47E9-8BBB-834B3A2C5FF1}"/>
    <dgm:cxn modelId="{265CA2BA-3BDD-4337-972F-951639F7C6EF}" type="presOf" srcId="{B03CED31-97AA-48ED-8E0C-F3429934B991}" destId="{0AC9B34D-E726-4ED0-804F-5D1F25D46FD6}" srcOrd="0" destOrd="0" presId="urn:microsoft.com/office/officeart/2008/layout/LinedList"/>
    <dgm:cxn modelId="{6BE755D5-8AE7-4950-BE9D-35A8AA15C707}" type="presOf" srcId="{7E07A7EE-B93F-4E59-9E0F-B7CA983DDCCB}" destId="{78B4BBA6-99D3-4606-8E8F-204EB4B3880A}" srcOrd="0" destOrd="0" presId="urn:microsoft.com/office/officeart/2008/layout/LinedList"/>
    <dgm:cxn modelId="{B730C0E1-541D-4FAF-844D-BB0DA37F1DEF}" srcId="{78DB6AA8-31C0-482F-95F2-8BF5D00D89B7}" destId="{779AE13D-192D-47E6-8CC7-4E2FFC555C44}" srcOrd="7" destOrd="0" parTransId="{5F32D8B1-3BF4-49C6-A5C0-984214C0DB43}" sibTransId="{64F3C976-6F3A-4E86-924E-849C16114613}"/>
    <dgm:cxn modelId="{C59CD5E1-09FB-49EA-920D-52F87A5F03D6}" type="presParOf" srcId="{307883B4-5B34-4F88-BC31-16EBEB899F86}" destId="{ECB36749-60E9-4BBC-991B-2592DAA3A7C3}" srcOrd="0" destOrd="0" presId="urn:microsoft.com/office/officeart/2008/layout/LinedList"/>
    <dgm:cxn modelId="{7011AD41-C00F-49E2-9B8F-656E7A85EE5C}" type="presParOf" srcId="{307883B4-5B34-4F88-BC31-16EBEB899F86}" destId="{B774FF97-C2B9-4BC2-96CE-D19F303CA4EA}" srcOrd="1" destOrd="0" presId="urn:microsoft.com/office/officeart/2008/layout/LinedList"/>
    <dgm:cxn modelId="{45850A04-923C-4865-9438-95AC24BD0D55}" type="presParOf" srcId="{B774FF97-C2B9-4BC2-96CE-D19F303CA4EA}" destId="{78B4BBA6-99D3-4606-8E8F-204EB4B3880A}" srcOrd="0" destOrd="0" presId="urn:microsoft.com/office/officeart/2008/layout/LinedList"/>
    <dgm:cxn modelId="{2C26D19B-03CF-4E80-93AC-F3BA918C24A6}" type="presParOf" srcId="{B774FF97-C2B9-4BC2-96CE-D19F303CA4EA}" destId="{0DA12807-AF2D-4922-A109-F9DEE7F712C9}" srcOrd="1" destOrd="0" presId="urn:microsoft.com/office/officeart/2008/layout/LinedList"/>
    <dgm:cxn modelId="{3D65D3DE-A98A-43D9-8B0F-941DC950F12B}" type="presParOf" srcId="{307883B4-5B34-4F88-BC31-16EBEB899F86}" destId="{E8457AB4-9358-496F-8135-751C84269938}" srcOrd="2" destOrd="0" presId="urn:microsoft.com/office/officeart/2008/layout/LinedList"/>
    <dgm:cxn modelId="{5F51D3A2-C433-4652-90B5-E907038A46BB}" type="presParOf" srcId="{307883B4-5B34-4F88-BC31-16EBEB899F86}" destId="{EB6DEFFB-6F26-43D6-B239-3D44F80FFEA4}" srcOrd="3" destOrd="0" presId="urn:microsoft.com/office/officeart/2008/layout/LinedList"/>
    <dgm:cxn modelId="{85895F1F-FF49-4D98-9EBB-7E571211915B}" type="presParOf" srcId="{EB6DEFFB-6F26-43D6-B239-3D44F80FFEA4}" destId="{470EDBC1-2A1B-4775-B807-52046B0A64C5}" srcOrd="0" destOrd="0" presId="urn:microsoft.com/office/officeart/2008/layout/LinedList"/>
    <dgm:cxn modelId="{A967BD5D-B613-4BD9-BF86-B5011952304B}" type="presParOf" srcId="{EB6DEFFB-6F26-43D6-B239-3D44F80FFEA4}" destId="{00179BC5-551A-4771-9AB7-B2E081A46241}" srcOrd="1" destOrd="0" presId="urn:microsoft.com/office/officeart/2008/layout/LinedList"/>
    <dgm:cxn modelId="{1125D5C2-FE10-4F44-B6A1-0C582865D242}" type="presParOf" srcId="{307883B4-5B34-4F88-BC31-16EBEB899F86}" destId="{932C527E-9051-4459-B68D-3ADCB2F0C0C0}" srcOrd="4" destOrd="0" presId="urn:microsoft.com/office/officeart/2008/layout/LinedList"/>
    <dgm:cxn modelId="{D65C5216-4416-4327-AEE4-4BF074800F44}" type="presParOf" srcId="{307883B4-5B34-4F88-BC31-16EBEB899F86}" destId="{8A2C6F10-C092-4AB3-9F3C-961D08C037AE}" srcOrd="5" destOrd="0" presId="urn:microsoft.com/office/officeart/2008/layout/LinedList"/>
    <dgm:cxn modelId="{5681D129-8873-4C82-A1B0-D93CD2370EA1}" type="presParOf" srcId="{8A2C6F10-C092-4AB3-9F3C-961D08C037AE}" destId="{AFC35C5E-896B-404F-AB2B-8C73750BE68C}" srcOrd="0" destOrd="0" presId="urn:microsoft.com/office/officeart/2008/layout/LinedList"/>
    <dgm:cxn modelId="{154FB241-CC70-4177-B616-8E0DDC566B98}" type="presParOf" srcId="{8A2C6F10-C092-4AB3-9F3C-961D08C037AE}" destId="{08690227-7726-4F45-993C-F4F04AAF8669}" srcOrd="1" destOrd="0" presId="urn:microsoft.com/office/officeart/2008/layout/LinedList"/>
    <dgm:cxn modelId="{3AFC2280-053A-497D-8A70-9B2E96D23DD6}" type="presParOf" srcId="{307883B4-5B34-4F88-BC31-16EBEB899F86}" destId="{BE0B450D-E933-4A9C-83F3-094F5A322DA4}" srcOrd="6" destOrd="0" presId="urn:microsoft.com/office/officeart/2008/layout/LinedList"/>
    <dgm:cxn modelId="{E73B53FF-7655-40A1-A982-48663B500E31}" type="presParOf" srcId="{307883B4-5B34-4F88-BC31-16EBEB899F86}" destId="{13370E0D-5561-46C6-B4A6-94EA4D8C99ED}" srcOrd="7" destOrd="0" presId="urn:microsoft.com/office/officeart/2008/layout/LinedList"/>
    <dgm:cxn modelId="{8CEDB363-D4AB-45AE-B237-70F6F43B02C7}" type="presParOf" srcId="{13370E0D-5561-46C6-B4A6-94EA4D8C99ED}" destId="{2F467C3E-735A-4AC8-A8D8-AD6835326F6F}" srcOrd="0" destOrd="0" presId="urn:microsoft.com/office/officeart/2008/layout/LinedList"/>
    <dgm:cxn modelId="{4F37859B-92AF-4DD1-9CDC-278940374793}" type="presParOf" srcId="{13370E0D-5561-46C6-B4A6-94EA4D8C99ED}" destId="{25D0FC09-AD70-448B-8B68-1A5EB8E85B2C}" srcOrd="1" destOrd="0" presId="urn:microsoft.com/office/officeart/2008/layout/LinedList"/>
    <dgm:cxn modelId="{D537FC62-36E6-4F66-BF2D-090F22B960C4}" type="presParOf" srcId="{307883B4-5B34-4F88-BC31-16EBEB899F86}" destId="{EACEF939-A0F4-4900-89C9-4708AAE7D4DD}" srcOrd="8" destOrd="0" presId="urn:microsoft.com/office/officeart/2008/layout/LinedList"/>
    <dgm:cxn modelId="{55BE02A1-77DC-436B-9C6D-B80D2F96A34B}" type="presParOf" srcId="{307883B4-5B34-4F88-BC31-16EBEB899F86}" destId="{0A3396BC-6EF8-4D9E-B5CE-93770A3A9594}" srcOrd="9" destOrd="0" presId="urn:microsoft.com/office/officeart/2008/layout/LinedList"/>
    <dgm:cxn modelId="{886323F2-43EF-46CD-BE7B-73C4B0BFDD86}" type="presParOf" srcId="{0A3396BC-6EF8-4D9E-B5CE-93770A3A9594}" destId="{127B35AF-A8F5-4108-911B-F5DED843449B}" srcOrd="0" destOrd="0" presId="urn:microsoft.com/office/officeart/2008/layout/LinedList"/>
    <dgm:cxn modelId="{BB6B7565-9E7A-4BE7-B473-DE84CFA432C1}" type="presParOf" srcId="{0A3396BC-6EF8-4D9E-B5CE-93770A3A9594}" destId="{0C876374-141E-4FF2-9439-6E540D878308}" srcOrd="1" destOrd="0" presId="urn:microsoft.com/office/officeart/2008/layout/LinedList"/>
    <dgm:cxn modelId="{81A0C0D1-80AF-487A-8B58-F7D768FEE4D3}" type="presParOf" srcId="{307883B4-5B34-4F88-BC31-16EBEB899F86}" destId="{29AA17FA-429E-4D28-BE58-A2F1729A6BE7}" srcOrd="10" destOrd="0" presId="urn:microsoft.com/office/officeart/2008/layout/LinedList"/>
    <dgm:cxn modelId="{9CF18FDF-3344-488A-8D14-36C74713B309}" type="presParOf" srcId="{307883B4-5B34-4F88-BC31-16EBEB899F86}" destId="{1A72A28C-11CF-4ACF-826A-0A6DF8F3A5C8}" srcOrd="11" destOrd="0" presId="urn:microsoft.com/office/officeart/2008/layout/LinedList"/>
    <dgm:cxn modelId="{149B11A8-41E3-4A26-BAF1-0C7907217D14}" type="presParOf" srcId="{1A72A28C-11CF-4ACF-826A-0A6DF8F3A5C8}" destId="{3A490403-3029-4345-A157-4E612EE12806}" srcOrd="0" destOrd="0" presId="urn:microsoft.com/office/officeart/2008/layout/LinedList"/>
    <dgm:cxn modelId="{9DB0D3C9-1118-4D13-9BDB-D71A78D869C1}" type="presParOf" srcId="{1A72A28C-11CF-4ACF-826A-0A6DF8F3A5C8}" destId="{5CAF756D-EE03-499D-929F-13E0D3A06315}" srcOrd="1" destOrd="0" presId="urn:microsoft.com/office/officeart/2008/layout/LinedList"/>
    <dgm:cxn modelId="{C905D163-E351-4168-8C43-13FE2C822443}" type="presParOf" srcId="{307883B4-5B34-4F88-BC31-16EBEB899F86}" destId="{44CB557D-61E1-4090-9003-3F4F924A60C0}" srcOrd="12" destOrd="0" presId="urn:microsoft.com/office/officeart/2008/layout/LinedList"/>
    <dgm:cxn modelId="{4FB98793-7811-4710-8C5F-C3341E2E4EE1}" type="presParOf" srcId="{307883B4-5B34-4F88-BC31-16EBEB899F86}" destId="{C3D6F332-C10E-47BE-89B4-78606A3F0472}" srcOrd="13" destOrd="0" presId="urn:microsoft.com/office/officeart/2008/layout/LinedList"/>
    <dgm:cxn modelId="{478D3470-9437-45F6-B315-AFBE1CF442FB}" type="presParOf" srcId="{C3D6F332-C10E-47BE-89B4-78606A3F0472}" destId="{0232A75F-1C83-482C-B40B-D446907F5547}" srcOrd="0" destOrd="0" presId="urn:microsoft.com/office/officeart/2008/layout/LinedList"/>
    <dgm:cxn modelId="{43774429-F022-42A9-8F86-85870514C321}" type="presParOf" srcId="{C3D6F332-C10E-47BE-89B4-78606A3F0472}" destId="{EE91D14D-DB50-4779-9622-239D1BEEBBD5}" srcOrd="1" destOrd="0" presId="urn:microsoft.com/office/officeart/2008/layout/LinedList"/>
    <dgm:cxn modelId="{6B5473FB-B22B-4D04-A9D0-AD481BFC62ED}" type="presParOf" srcId="{307883B4-5B34-4F88-BC31-16EBEB899F86}" destId="{4EFDEE53-5281-4467-8880-3212ACE2A5EB}" srcOrd="14" destOrd="0" presId="urn:microsoft.com/office/officeart/2008/layout/LinedList"/>
    <dgm:cxn modelId="{7728581B-9A44-470B-A0A1-2550A89BB849}" type="presParOf" srcId="{307883B4-5B34-4F88-BC31-16EBEB899F86}" destId="{69C8E255-A849-4F66-B377-4560F438C7F1}" srcOrd="15" destOrd="0" presId="urn:microsoft.com/office/officeart/2008/layout/LinedList"/>
    <dgm:cxn modelId="{2A894288-168B-475A-A9A8-D26BC0624AAE}" type="presParOf" srcId="{69C8E255-A849-4F66-B377-4560F438C7F1}" destId="{67814DCF-ECB0-4350-8E41-130DC9221C3E}" srcOrd="0" destOrd="0" presId="urn:microsoft.com/office/officeart/2008/layout/LinedList"/>
    <dgm:cxn modelId="{B557B61E-D455-43DF-BEA8-1D20703129FE}" type="presParOf" srcId="{69C8E255-A849-4F66-B377-4560F438C7F1}" destId="{5176AFAF-3241-4421-A9D6-2DBAD7F11965}" srcOrd="1" destOrd="0" presId="urn:microsoft.com/office/officeart/2008/layout/LinedList"/>
    <dgm:cxn modelId="{DBAE4F96-E80C-4546-A0DD-99E311656645}" type="presParOf" srcId="{307883B4-5B34-4F88-BC31-16EBEB899F86}" destId="{19CFDD36-56B6-4346-8E66-64DFD386EC13}" srcOrd="16" destOrd="0" presId="urn:microsoft.com/office/officeart/2008/layout/LinedList"/>
    <dgm:cxn modelId="{2ED646E5-AA8B-42CF-8B54-C801D8BD24BC}" type="presParOf" srcId="{307883B4-5B34-4F88-BC31-16EBEB899F86}" destId="{15170A4A-892A-4D67-90EA-A74E944FC51B}" srcOrd="17" destOrd="0" presId="urn:microsoft.com/office/officeart/2008/layout/LinedList"/>
    <dgm:cxn modelId="{13C56747-1904-4902-A5F1-0D7E8066BCCC}" type="presParOf" srcId="{15170A4A-892A-4D67-90EA-A74E944FC51B}" destId="{4825C9F0-9ED3-475A-BBC7-6EB1716B566D}" srcOrd="0" destOrd="0" presId="urn:microsoft.com/office/officeart/2008/layout/LinedList"/>
    <dgm:cxn modelId="{E6703CB4-0EDB-4F35-B2D1-9DE8FD01ACB5}" type="presParOf" srcId="{15170A4A-892A-4D67-90EA-A74E944FC51B}" destId="{124149C8-9AEC-464F-9FDC-0DCCDB3F3B3D}" srcOrd="1" destOrd="0" presId="urn:microsoft.com/office/officeart/2008/layout/LinedList"/>
    <dgm:cxn modelId="{75A19570-FD88-4968-B17D-6A779747F281}" type="presParOf" srcId="{307883B4-5B34-4F88-BC31-16EBEB899F86}" destId="{68C1582D-37EA-4EDE-97C3-FB0C59BBA720}" srcOrd="18" destOrd="0" presId="urn:microsoft.com/office/officeart/2008/layout/LinedList"/>
    <dgm:cxn modelId="{51585936-2B15-44D2-BD58-BA55C9CA01C3}" type="presParOf" srcId="{307883B4-5B34-4F88-BC31-16EBEB899F86}" destId="{03BB7E8C-DB78-4499-AF8F-AE20DEE1BC1D}" srcOrd="19" destOrd="0" presId="urn:microsoft.com/office/officeart/2008/layout/LinedList"/>
    <dgm:cxn modelId="{1C3175D1-E911-423D-A77C-466755C6D404}" type="presParOf" srcId="{03BB7E8C-DB78-4499-AF8F-AE20DEE1BC1D}" destId="{0AC9B34D-E726-4ED0-804F-5D1F25D46FD6}" srcOrd="0" destOrd="0" presId="urn:microsoft.com/office/officeart/2008/layout/LinedList"/>
    <dgm:cxn modelId="{441AC744-CF0B-4E59-A21C-FA8F54F2E182}" type="presParOf" srcId="{03BB7E8C-DB78-4499-AF8F-AE20DEE1BC1D}" destId="{27E3BDA6-929F-4FCD-A523-5001D90751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217579-2826-4FC4-965D-D917D86B6B7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5643E2-D426-43BF-88FF-B1FA7CDBDB0E}">
      <dgm:prSet/>
      <dgm:spPr/>
      <dgm:t>
        <a:bodyPr/>
        <a:lstStyle/>
        <a:p>
          <a:r>
            <a:rPr lang="en-GB" dirty="0"/>
            <a:t>Key Statistics see Word document</a:t>
          </a:r>
          <a:endParaRPr lang="en-US" dirty="0"/>
        </a:p>
      </dgm:t>
    </dgm:pt>
    <dgm:pt modelId="{468464C3-90CF-4556-886D-D056DE8C3B6F}" type="parTrans" cxnId="{3B2246DE-0ADA-4CFE-8F04-3AE370B2C6D9}">
      <dgm:prSet/>
      <dgm:spPr/>
      <dgm:t>
        <a:bodyPr/>
        <a:lstStyle/>
        <a:p>
          <a:endParaRPr lang="en-US"/>
        </a:p>
      </dgm:t>
    </dgm:pt>
    <dgm:pt modelId="{5CF00AFF-15A7-44DB-A533-E8A6EC7E408A}" type="sibTrans" cxnId="{3B2246DE-0ADA-4CFE-8F04-3AE370B2C6D9}">
      <dgm:prSet/>
      <dgm:spPr/>
      <dgm:t>
        <a:bodyPr/>
        <a:lstStyle/>
        <a:p>
          <a:endParaRPr lang="en-US"/>
        </a:p>
      </dgm:t>
    </dgm:pt>
    <dgm:pt modelId="{7C6FB5F1-E4FC-4AF4-942C-5E899F043A70}">
      <dgm:prSet/>
      <dgm:spPr/>
      <dgm:t>
        <a:bodyPr/>
        <a:lstStyle/>
        <a:p>
          <a:r>
            <a:rPr lang="en-GB" dirty="0"/>
            <a:t>Is social media optional for research impact?</a:t>
          </a:r>
          <a:endParaRPr lang="en-US" dirty="0"/>
        </a:p>
      </dgm:t>
    </dgm:pt>
    <dgm:pt modelId="{2EFE5CA9-A88E-4A46-B048-BC7E059CBFF2}" type="parTrans" cxnId="{EAF0249D-7F11-47C9-8C46-4950A24BD9E2}">
      <dgm:prSet/>
      <dgm:spPr/>
      <dgm:t>
        <a:bodyPr/>
        <a:lstStyle/>
        <a:p>
          <a:endParaRPr lang="en-US"/>
        </a:p>
      </dgm:t>
    </dgm:pt>
    <dgm:pt modelId="{88D38362-83FD-41C4-9AC4-37B27F87DDBE}" type="sibTrans" cxnId="{EAF0249D-7F11-47C9-8C46-4950A24BD9E2}">
      <dgm:prSet/>
      <dgm:spPr/>
      <dgm:t>
        <a:bodyPr/>
        <a:lstStyle/>
        <a:p>
          <a:endParaRPr lang="en-US"/>
        </a:p>
      </dgm:t>
    </dgm:pt>
    <dgm:pt modelId="{E0B22FE2-18E1-4E5D-8167-0CFEFE511971}" type="pres">
      <dgm:prSet presAssocID="{67217579-2826-4FC4-965D-D917D86B6B75}" presName="vert0" presStyleCnt="0">
        <dgm:presLayoutVars>
          <dgm:dir/>
          <dgm:animOne val="branch"/>
          <dgm:animLvl val="lvl"/>
        </dgm:presLayoutVars>
      </dgm:prSet>
      <dgm:spPr/>
    </dgm:pt>
    <dgm:pt modelId="{C1A9065D-227B-4F01-B03B-DF52CDFA8A58}" type="pres">
      <dgm:prSet presAssocID="{685643E2-D426-43BF-88FF-B1FA7CDBDB0E}" presName="thickLine" presStyleLbl="alignNode1" presStyleIdx="0" presStyleCnt="2"/>
      <dgm:spPr/>
    </dgm:pt>
    <dgm:pt modelId="{BC044D1F-ADF2-42A5-9BE1-7A8E44DF21AC}" type="pres">
      <dgm:prSet presAssocID="{685643E2-D426-43BF-88FF-B1FA7CDBDB0E}" presName="horz1" presStyleCnt="0"/>
      <dgm:spPr/>
    </dgm:pt>
    <dgm:pt modelId="{0414B50C-E33E-4DB2-B66B-2041A7D98DE0}" type="pres">
      <dgm:prSet presAssocID="{685643E2-D426-43BF-88FF-B1FA7CDBDB0E}" presName="tx1" presStyleLbl="revTx" presStyleIdx="0" presStyleCnt="2"/>
      <dgm:spPr/>
    </dgm:pt>
    <dgm:pt modelId="{26198BB0-AB54-4788-A7F8-E3DB31CE45CE}" type="pres">
      <dgm:prSet presAssocID="{685643E2-D426-43BF-88FF-B1FA7CDBDB0E}" presName="vert1" presStyleCnt="0"/>
      <dgm:spPr/>
    </dgm:pt>
    <dgm:pt modelId="{468F1117-8BF7-4910-AF38-65EC7182633D}" type="pres">
      <dgm:prSet presAssocID="{7C6FB5F1-E4FC-4AF4-942C-5E899F043A70}" presName="thickLine" presStyleLbl="alignNode1" presStyleIdx="1" presStyleCnt="2"/>
      <dgm:spPr/>
    </dgm:pt>
    <dgm:pt modelId="{8692DEC1-F67F-47AE-B796-E505C207637D}" type="pres">
      <dgm:prSet presAssocID="{7C6FB5F1-E4FC-4AF4-942C-5E899F043A70}" presName="horz1" presStyleCnt="0"/>
      <dgm:spPr/>
    </dgm:pt>
    <dgm:pt modelId="{2F6F2D42-7E82-4E4E-AB76-2223C2851455}" type="pres">
      <dgm:prSet presAssocID="{7C6FB5F1-E4FC-4AF4-942C-5E899F043A70}" presName="tx1" presStyleLbl="revTx" presStyleIdx="1" presStyleCnt="2"/>
      <dgm:spPr/>
    </dgm:pt>
    <dgm:pt modelId="{850BD13B-BD29-4F79-974E-7C9C7F68F72B}" type="pres">
      <dgm:prSet presAssocID="{7C6FB5F1-E4FC-4AF4-942C-5E899F043A70}" presName="vert1" presStyleCnt="0"/>
      <dgm:spPr/>
    </dgm:pt>
  </dgm:ptLst>
  <dgm:cxnLst>
    <dgm:cxn modelId="{EAF0249D-7F11-47C9-8C46-4950A24BD9E2}" srcId="{67217579-2826-4FC4-965D-D917D86B6B75}" destId="{7C6FB5F1-E4FC-4AF4-942C-5E899F043A70}" srcOrd="1" destOrd="0" parTransId="{2EFE5CA9-A88E-4A46-B048-BC7E059CBFF2}" sibTransId="{88D38362-83FD-41C4-9AC4-37B27F87DDBE}"/>
    <dgm:cxn modelId="{F817B3BF-7AEF-4786-BECA-7D9973AB5442}" type="presOf" srcId="{685643E2-D426-43BF-88FF-B1FA7CDBDB0E}" destId="{0414B50C-E33E-4DB2-B66B-2041A7D98DE0}" srcOrd="0" destOrd="0" presId="urn:microsoft.com/office/officeart/2008/layout/LinedList"/>
    <dgm:cxn modelId="{3B2246DE-0ADA-4CFE-8F04-3AE370B2C6D9}" srcId="{67217579-2826-4FC4-965D-D917D86B6B75}" destId="{685643E2-D426-43BF-88FF-B1FA7CDBDB0E}" srcOrd="0" destOrd="0" parTransId="{468464C3-90CF-4556-886D-D056DE8C3B6F}" sibTransId="{5CF00AFF-15A7-44DB-A533-E8A6EC7E408A}"/>
    <dgm:cxn modelId="{4CAB85E8-D123-4899-8998-8D7C1069CE1A}" type="presOf" srcId="{7C6FB5F1-E4FC-4AF4-942C-5E899F043A70}" destId="{2F6F2D42-7E82-4E4E-AB76-2223C2851455}" srcOrd="0" destOrd="0" presId="urn:microsoft.com/office/officeart/2008/layout/LinedList"/>
    <dgm:cxn modelId="{0A85ABF6-AAB9-44C7-957A-36052DD0FFD9}" type="presOf" srcId="{67217579-2826-4FC4-965D-D917D86B6B75}" destId="{E0B22FE2-18E1-4E5D-8167-0CFEFE511971}" srcOrd="0" destOrd="0" presId="urn:microsoft.com/office/officeart/2008/layout/LinedList"/>
    <dgm:cxn modelId="{1EFCE3E8-F9F1-443E-BF26-1DF5782F576A}" type="presParOf" srcId="{E0B22FE2-18E1-4E5D-8167-0CFEFE511971}" destId="{C1A9065D-227B-4F01-B03B-DF52CDFA8A58}" srcOrd="0" destOrd="0" presId="urn:microsoft.com/office/officeart/2008/layout/LinedList"/>
    <dgm:cxn modelId="{E261C779-5BD8-4D9F-B0B2-96A6577A06C5}" type="presParOf" srcId="{E0B22FE2-18E1-4E5D-8167-0CFEFE511971}" destId="{BC044D1F-ADF2-42A5-9BE1-7A8E44DF21AC}" srcOrd="1" destOrd="0" presId="urn:microsoft.com/office/officeart/2008/layout/LinedList"/>
    <dgm:cxn modelId="{0B306C70-6764-48B2-9494-C5C57F83AF4E}" type="presParOf" srcId="{BC044D1F-ADF2-42A5-9BE1-7A8E44DF21AC}" destId="{0414B50C-E33E-4DB2-B66B-2041A7D98DE0}" srcOrd="0" destOrd="0" presId="urn:microsoft.com/office/officeart/2008/layout/LinedList"/>
    <dgm:cxn modelId="{8412294E-4913-4229-B712-01D29F657FFC}" type="presParOf" srcId="{BC044D1F-ADF2-42A5-9BE1-7A8E44DF21AC}" destId="{26198BB0-AB54-4788-A7F8-E3DB31CE45CE}" srcOrd="1" destOrd="0" presId="urn:microsoft.com/office/officeart/2008/layout/LinedList"/>
    <dgm:cxn modelId="{8BAC11C4-9362-4509-AC68-75219B42C644}" type="presParOf" srcId="{E0B22FE2-18E1-4E5D-8167-0CFEFE511971}" destId="{468F1117-8BF7-4910-AF38-65EC7182633D}" srcOrd="2" destOrd="0" presId="urn:microsoft.com/office/officeart/2008/layout/LinedList"/>
    <dgm:cxn modelId="{B7A4B95D-F3AB-4930-AC37-A6737FFAB5D1}" type="presParOf" srcId="{E0B22FE2-18E1-4E5D-8167-0CFEFE511971}" destId="{8692DEC1-F67F-47AE-B796-E505C207637D}" srcOrd="3" destOrd="0" presId="urn:microsoft.com/office/officeart/2008/layout/LinedList"/>
    <dgm:cxn modelId="{3D6B2F2D-A2CC-4502-98DC-0BFBE215D7F0}" type="presParOf" srcId="{8692DEC1-F67F-47AE-B796-E505C207637D}" destId="{2F6F2D42-7E82-4E4E-AB76-2223C2851455}" srcOrd="0" destOrd="0" presId="urn:microsoft.com/office/officeart/2008/layout/LinedList"/>
    <dgm:cxn modelId="{14D820FD-19E4-4DA1-BDF6-D6D9B713AA3B}" type="presParOf" srcId="{8692DEC1-F67F-47AE-B796-E505C207637D}" destId="{850BD13B-BD29-4F79-974E-7C9C7F68F7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DECFE0-E8F7-4395-A0FE-9754A85F0417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F65DD9D-B5D7-4999-BB85-2A86DFE00224}">
      <dgm:prSet/>
      <dgm:spPr/>
      <dgm:t>
        <a:bodyPr/>
        <a:lstStyle/>
        <a:p>
          <a:r>
            <a:rPr lang="en-GB"/>
            <a:t>Academics and researchers leverage social media and related publishing metrics (altmetrics) to increase the visibility, reach, and impact of their work beyond traditional citations. </a:t>
          </a:r>
          <a:endParaRPr lang="en-US"/>
        </a:p>
      </dgm:t>
    </dgm:pt>
    <dgm:pt modelId="{43246FB3-E30E-496B-8A13-A741C41EF707}" type="parTrans" cxnId="{D02C2688-C472-4D3B-BF22-E58B5604C7BB}">
      <dgm:prSet/>
      <dgm:spPr/>
      <dgm:t>
        <a:bodyPr/>
        <a:lstStyle/>
        <a:p>
          <a:endParaRPr lang="en-US"/>
        </a:p>
      </dgm:t>
    </dgm:pt>
    <dgm:pt modelId="{CFF8F099-28D9-42E5-A187-0D0D65407A5E}" type="sibTrans" cxnId="{D02C2688-C472-4D3B-BF22-E58B5604C7BB}">
      <dgm:prSet/>
      <dgm:spPr/>
      <dgm:t>
        <a:bodyPr/>
        <a:lstStyle/>
        <a:p>
          <a:endParaRPr lang="en-US"/>
        </a:p>
      </dgm:t>
    </dgm:pt>
    <dgm:pt modelId="{C4428CB6-9F83-4A5E-8255-5AE8DF601AD5}">
      <dgm:prSet/>
      <dgm:spPr/>
      <dgm:t>
        <a:bodyPr/>
        <a:lstStyle/>
        <a:p>
          <a:r>
            <a:rPr lang="en-GB"/>
            <a:t>Platforms like X (Twitter), LinkedIn, ResearchGate, and Academia.edu to track real-time engagement, promote publications, connect with peers, and demonstrate societal impact for funding or career advancement. </a:t>
          </a:r>
          <a:endParaRPr lang="en-US"/>
        </a:p>
      </dgm:t>
    </dgm:pt>
    <dgm:pt modelId="{1B512030-5B9A-40A6-996E-729DFDC57136}" type="parTrans" cxnId="{040D2E6C-6383-4784-AB16-40225122ABC6}">
      <dgm:prSet/>
      <dgm:spPr/>
      <dgm:t>
        <a:bodyPr/>
        <a:lstStyle/>
        <a:p>
          <a:endParaRPr lang="en-US"/>
        </a:p>
      </dgm:t>
    </dgm:pt>
    <dgm:pt modelId="{95826ECD-1C67-4BB7-A67C-A64E8F202C90}" type="sibTrans" cxnId="{040D2E6C-6383-4784-AB16-40225122ABC6}">
      <dgm:prSet/>
      <dgm:spPr/>
      <dgm:t>
        <a:bodyPr/>
        <a:lstStyle/>
        <a:p>
          <a:endParaRPr lang="en-US"/>
        </a:p>
      </dgm:t>
    </dgm:pt>
    <dgm:pt modelId="{785882B5-9F6E-45F8-81FE-83C25E0B6040}" type="pres">
      <dgm:prSet presAssocID="{00DECFE0-E8F7-4395-A0FE-9754A85F041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D383C60-D03A-4FC0-B384-223360E06B9C}" type="pres">
      <dgm:prSet presAssocID="{1F65DD9D-B5D7-4999-BB85-2A86DFE00224}" presName="hierRoot1" presStyleCnt="0"/>
      <dgm:spPr/>
    </dgm:pt>
    <dgm:pt modelId="{DA73D5E3-9B4B-4228-B63D-DA93294C45CC}" type="pres">
      <dgm:prSet presAssocID="{1F65DD9D-B5D7-4999-BB85-2A86DFE00224}" presName="composite" presStyleCnt="0"/>
      <dgm:spPr/>
    </dgm:pt>
    <dgm:pt modelId="{9F1CD4EF-9217-4A05-B390-78A750FF8898}" type="pres">
      <dgm:prSet presAssocID="{1F65DD9D-B5D7-4999-BB85-2A86DFE00224}" presName="background" presStyleLbl="node0" presStyleIdx="0" presStyleCnt="2"/>
      <dgm:spPr/>
    </dgm:pt>
    <dgm:pt modelId="{2DE892D3-37C2-4899-ABB2-DDD05E8C0364}" type="pres">
      <dgm:prSet presAssocID="{1F65DD9D-B5D7-4999-BB85-2A86DFE00224}" presName="text" presStyleLbl="fgAcc0" presStyleIdx="0" presStyleCnt="2">
        <dgm:presLayoutVars>
          <dgm:chPref val="3"/>
        </dgm:presLayoutVars>
      </dgm:prSet>
      <dgm:spPr/>
    </dgm:pt>
    <dgm:pt modelId="{651207E5-AA54-41C4-A6C0-8EEEBB426C7E}" type="pres">
      <dgm:prSet presAssocID="{1F65DD9D-B5D7-4999-BB85-2A86DFE00224}" presName="hierChild2" presStyleCnt="0"/>
      <dgm:spPr/>
    </dgm:pt>
    <dgm:pt modelId="{0AE211E1-8233-4082-92F4-D45F16072D3E}" type="pres">
      <dgm:prSet presAssocID="{C4428CB6-9F83-4A5E-8255-5AE8DF601AD5}" presName="hierRoot1" presStyleCnt="0"/>
      <dgm:spPr/>
    </dgm:pt>
    <dgm:pt modelId="{1EE933C3-C6AF-4423-A641-9BE1B8624567}" type="pres">
      <dgm:prSet presAssocID="{C4428CB6-9F83-4A5E-8255-5AE8DF601AD5}" presName="composite" presStyleCnt="0"/>
      <dgm:spPr/>
    </dgm:pt>
    <dgm:pt modelId="{6D7B57B1-C7AF-453D-8037-EDDF2D948DE2}" type="pres">
      <dgm:prSet presAssocID="{C4428CB6-9F83-4A5E-8255-5AE8DF601AD5}" presName="background" presStyleLbl="node0" presStyleIdx="1" presStyleCnt="2"/>
      <dgm:spPr/>
    </dgm:pt>
    <dgm:pt modelId="{CEDB0769-28DA-4EF6-B2B6-50B665425D47}" type="pres">
      <dgm:prSet presAssocID="{C4428CB6-9F83-4A5E-8255-5AE8DF601AD5}" presName="text" presStyleLbl="fgAcc0" presStyleIdx="1" presStyleCnt="2">
        <dgm:presLayoutVars>
          <dgm:chPref val="3"/>
        </dgm:presLayoutVars>
      </dgm:prSet>
      <dgm:spPr/>
    </dgm:pt>
    <dgm:pt modelId="{9C638727-3EAD-4EEE-A7D6-9BD4C0C57F34}" type="pres">
      <dgm:prSet presAssocID="{C4428CB6-9F83-4A5E-8255-5AE8DF601AD5}" presName="hierChild2" presStyleCnt="0"/>
      <dgm:spPr/>
    </dgm:pt>
  </dgm:ptLst>
  <dgm:cxnLst>
    <dgm:cxn modelId="{040D2E6C-6383-4784-AB16-40225122ABC6}" srcId="{00DECFE0-E8F7-4395-A0FE-9754A85F0417}" destId="{C4428CB6-9F83-4A5E-8255-5AE8DF601AD5}" srcOrd="1" destOrd="0" parTransId="{1B512030-5B9A-40A6-996E-729DFDC57136}" sibTransId="{95826ECD-1C67-4BB7-A67C-A64E8F202C90}"/>
    <dgm:cxn modelId="{21CBDF87-F567-4001-89A2-829B15AF1DF1}" type="presOf" srcId="{C4428CB6-9F83-4A5E-8255-5AE8DF601AD5}" destId="{CEDB0769-28DA-4EF6-B2B6-50B665425D47}" srcOrd="0" destOrd="0" presId="urn:microsoft.com/office/officeart/2005/8/layout/hierarchy1"/>
    <dgm:cxn modelId="{D02C2688-C472-4D3B-BF22-E58B5604C7BB}" srcId="{00DECFE0-E8F7-4395-A0FE-9754A85F0417}" destId="{1F65DD9D-B5D7-4999-BB85-2A86DFE00224}" srcOrd="0" destOrd="0" parTransId="{43246FB3-E30E-496B-8A13-A741C41EF707}" sibTransId="{CFF8F099-28D9-42E5-A187-0D0D65407A5E}"/>
    <dgm:cxn modelId="{911A1196-25A4-453C-8B62-1F66D7834E65}" type="presOf" srcId="{00DECFE0-E8F7-4395-A0FE-9754A85F0417}" destId="{785882B5-9F6E-45F8-81FE-83C25E0B6040}" srcOrd="0" destOrd="0" presId="urn:microsoft.com/office/officeart/2005/8/layout/hierarchy1"/>
    <dgm:cxn modelId="{15B38EB9-7F30-4D7E-A17C-B4FB374C57C0}" type="presOf" srcId="{1F65DD9D-B5D7-4999-BB85-2A86DFE00224}" destId="{2DE892D3-37C2-4899-ABB2-DDD05E8C0364}" srcOrd="0" destOrd="0" presId="urn:microsoft.com/office/officeart/2005/8/layout/hierarchy1"/>
    <dgm:cxn modelId="{D67C2C1F-1F0F-4311-90AD-BBB0DAA39944}" type="presParOf" srcId="{785882B5-9F6E-45F8-81FE-83C25E0B6040}" destId="{FD383C60-D03A-4FC0-B384-223360E06B9C}" srcOrd="0" destOrd="0" presId="urn:microsoft.com/office/officeart/2005/8/layout/hierarchy1"/>
    <dgm:cxn modelId="{3C32DDBB-CB7C-419A-B2A8-1EA050519B49}" type="presParOf" srcId="{FD383C60-D03A-4FC0-B384-223360E06B9C}" destId="{DA73D5E3-9B4B-4228-B63D-DA93294C45CC}" srcOrd="0" destOrd="0" presId="urn:microsoft.com/office/officeart/2005/8/layout/hierarchy1"/>
    <dgm:cxn modelId="{CA1EC897-F8BD-4289-AFFF-F28A7DB30470}" type="presParOf" srcId="{DA73D5E3-9B4B-4228-B63D-DA93294C45CC}" destId="{9F1CD4EF-9217-4A05-B390-78A750FF8898}" srcOrd="0" destOrd="0" presId="urn:microsoft.com/office/officeart/2005/8/layout/hierarchy1"/>
    <dgm:cxn modelId="{40BC34DE-D6A8-407F-BC45-230234BAB8D9}" type="presParOf" srcId="{DA73D5E3-9B4B-4228-B63D-DA93294C45CC}" destId="{2DE892D3-37C2-4899-ABB2-DDD05E8C0364}" srcOrd="1" destOrd="0" presId="urn:microsoft.com/office/officeart/2005/8/layout/hierarchy1"/>
    <dgm:cxn modelId="{D21EFD42-3597-445F-AFA2-883040576BFA}" type="presParOf" srcId="{FD383C60-D03A-4FC0-B384-223360E06B9C}" destId="{651207E5-AA54-41C4-A6C0-8EEEBB426C7E}" srcOrd="1" destOrd="0" presId="urn:microsoft.com/office/officeart/2005/8/layout/hierarchy1"/>
    <dgm:cxn modelId="{B429D482-FA54-4A0A-974E-610BEF1CB39A}" type="presParOf" srcId="{785882B5-9F6E-45F8-81FE-83C25E0B6040}" destId="{0AE211E1-8233-4082-92F4-D45F16072D3E}" srcOrd="1" destOrd="0" presId="urn:microsoft.com/office/officeart/2005/8/layout/hierarchy1"/>
    <dgm:cxn modelId="{BF5A80FC-F6CE-42CF-AB42-A833AF5C3DED}" type="presParOf" srcId="{0AE211E1-8233-4082-92F4-D45F16072D3E}" destId="{1EE933C3-C6AF-4423-A641-9BE1B8624567}" srcOrd="0" destOrd="0" presId="urn:microsoft.com/office/officeart/2005/8/layout/hierarchy1"/>
    <dgm:cxn modelId="{BC45F3AC-43E9-4BB2-A4DD-9C97990037ED}" type="presParOf" srcId="{1EE933C3-C6AF-4423-A641-9BE1B8624567}" destId="{6D7B57B1-C7AF-453D-8037-EDDF2D948DE2}" srcOrd="0" destOrd="0" presId="urn:microsoft.com/office/officeart/2005/8/layout/hierarchy1"/>
    <dgm:cxn modelId="{D3832268-2522-40FF-A5CF-CE01C6B04899}" type="presParOf" srcId="{1EE933C3-C6AF-4423-A641-9BE1B8624567}" destId="{CEDB0769-28DA-4EF6-B2B6-50B665425D47}" srcOrd="1" destOrd="0" presId="urn:microsoft.com/office/officeart/2005/8/layout/hierarchy1"/>
    <dgm:cxn modelId="{50189F28-9C58-404B-B9F0-D9FAA2FE51B9}" type="presParOf" srcId="{0AE211E1-8233-4082-92F4-D45F16072D3E}" destId="{9C638727-3EAD-4EEE-A7D6-9BD4C0C57F3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37AE3F-105E-4BA9-A27C-3B31A825E8D5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57AF97A-7D9A-419E-BC4F-7713D2DB1300}">
      <dgm:prSet/>
      <dgm:spPr/>
      <dgm:t>
        <a:bodyPr/>
        <a:lstStyle/>
        <a:p>
          <a:r>
            <a:rPr lang="en-US"/>
            <a:t>1. Audit your current digital presence:</a:t>
          </a:r>
        </a:p>
      </dgm:t>
    </dgm:pt>
    <dgm:pt modelId="{F5D906C3-D30B-43EA-A985-F0C0DF7A17BB}" type="parTrans" cxnId="{E086DCAE-6890-430B-AB33-2C2DBA856DC9}">
      <dgm:prSet/>
      <dgm:spPr/>
      <dgm:t>
        <a:bodyPr/>
        <a:lstStyle/>
        <a:p>
          <a:endParaRPr lang="en-US"/>
        </a:p>
      </dgm:t>
    </dgm:pt>
    <dgm:pt modelId="{B01DCE18-AC1E-47E0-B727-25535AED60AB}" type="sibTrans" cxnId="{E086DCAE-6890-430B-AB33-2C2DBA856DC9}">
      <dgm:prSet/>
      <dgm:spPr/>
      <dgm:t>
        <a:bodyPr/>
        <a:lstStyle/>
        <a:p>
          <a:endParaRPr lang="en-US"/>
        </a:p>
      </dgm:t>
    </dgm:pt>
    <dgm:pt modelId="{CF25976E-7686-4F31-BA3C-CD52CDC6DAEB}">
      <dgm:prSet/>
      <dgm:spPr/>
      <dgm:t>
        <a:bodyPr/>
        <a:lstStyle/>
        <a:p>
          <a:r>
            <a:rPr lang="en-US" dirty="0"/>
            <a:t>• Do you have academic Twitter/X or LinkedIn?</a:t>
          </a:r>
        </a:p>
      </dgm:t>
    </dgm:pt>
    <dgm:pt modelId="{3858B2F6-79F5-44D4-A267-AE2F174DC796}" type="parTrans" cxnId="{91FF571C-288C-458A-8665-32D308EF88FF}">
      <dgm:prSet/>
      <dgm:spPr/>
      <dgm:t>
        <a:bodyPr/>
        <a:lstStyle/>
        <a:p>
          <a:endParaRPr lang="en-US"/>
        </a:p>
      </dgm:t>
    </dgm:pt>
    <dgm:pt modelId="{2DEEC8D3-A6F6-40CE-9ACC-91C2092FF1DA}" type="sibTrans" cxnId="{91FF571C-288C-458A-8665-32D308EF88FF}">
      <dgm:prSet/>
      <dgm:spPr/>
      <dgm:t>
        <a:bodyPr/>
        <a:lstStyle/>
        <a:p>
          <a:endParaRPr lang="en-US"/>
        </a:p>
      </dgm:t>
    </dgm:pt>
    <dgm:pt modelId="{A6BE4C77-A5DD-4CC0-9975-D487F37A958B}">
      <dgm:prSet/>
      <dgm:spPr/>
      <dgm:t>
        <a:bodyPr/>
        <a:lstStyle/>
        <a:p>
          <a:r>
            <a:rPr lang="en-US"/>
            <a:t>• Do you have ResearchGate or Academia.edu?</a:t>
          </a:r>
        </a:p>
      </dgm:t>
    </dgm:pt>
    <dgm:pt modelId="{14F74809-E148-4D27-8A52-D2D1E1BCFD5E}" type="parTrans" cxnId="{D6F0E050-365E-4A8A-9D3D-5940EA257EC2}">
      <dgm:prSet/>
      <dgm:spPr/>
      <dgm:t>
        <a:bodyPr/>
        <a:lstStyle/>
        <a:p>
          <a:endParaRPr lang="en-US"/>
        </a:p>
      </dgm:t>
    </dgm:pt>
    <dgm:pt modelId="{E6FDCF62-8205-49AB-B72D-8492A8FAFD44}" type="sibTrans" cxnId="{D6F0E050-365E-4A8A-9D3D-5940EA257EC2}">
      <dgm:prSet/>
      <dgm:spPr/>
      <dgm:t>
        <a:bodyPr/>
        <a:lstStyle/>
        <a:p>
          <a:endParaRPr lang="en-US"/>
        </a:p>
      </dgm:t>
    </dgm:pt>
    <dgm:pt modelId="{E89ED4DC-60F5-4BD2-8738-B13BE5749B91}">
      <dgm:prSet/>
      <dgm:spPr/>
      <dgm:t>
        <a:bodyPr/>
        <a:lstStyle/>
        <a:p>
          <a:r>
            <a:rPr lang="en-US"/>
            <a:t>• Have you written a blog post about your research?</a:t>
          </a:r>
        </a:p>
      </dgm:t>
    </dgm:pt>
    <dgm:pt modelId="{83105BE8-9280-4C42-803E-B0AE09F8FCE2}" type="parTrans" cxnId="{F6701429-000D-4EF0-841A-444605719051}">
      <dgm:prSet/>
      <dgm:spPr/>
      <dgm:t>
        <a:bodyPr/>
        <a:lstStyle/>
        <a:p>
          <a:endParaRPr lang="en-US"/>
        </a:p>
      </dgm:t>
    </dgm:pt>
    <dgm:pt modelId="{63966C31-4D3F-4148-9AB5-4D9062F9CDE7}" type="sibTrans" cxnId="{F6701429-000D-4EF0-841A-444605719051}">
      <dgm:prSet/>
      <dgm:spPr/>
      <dgm:t>
        <a:bodyPr/>
        <a:lstStyle/>
        <a:p>
          <a:endParaRPr lang="en-US"/>
        </a:p>
      </dgm:t>
    </dgm:pt>
    <dgm:pt modelId="{8DB5D483-0592-43B3-90C0-D68E409C7127}">
      <dgm:prSet/>
      <dgm:spPr/>
      <dgm:t>
        <a:bodyPr/>
        <a:lstStyle/>
        <a:p>
          <a:r>
            <a:rPr lang="en-US"/>
            <a:t>2. Reflect on:</a:t>
          </a:r>
        </a:p>
      </dgm:t>
    </dgm:pt>
    <dgm:pt modelId="{B85D3E0C-6068-4BB0-A6FE-E3529807E408}" type="parTrans" cxnId="{8B88F805-A703-4C86-9287-D0BB533CF140}">
      <dgm:prSet/>
      <dgm:spPr/>
      <dgm:t>
        <a:bodyPr/>
        <a:lstStyle/>
        <a:p>
          <a:endParaRPr lang="en-US"/>
        </a:p>
      </dgm:t>
    </dgm:pt>
    <dgm:pt modelId="{B8C6B125-CCCB-40C2-BA93-1385CCB9FFE5}" type="sibTrans" cxnId="{8B88F805-A703-4C86-9287-D0BB533CF140}">
      <dgm:prSet/>
      <dgm:spPr/>
      <dgm:t>
        <a:bodyPr/>
        <a:lstStyle/>
        <a:p>
          <a:endParaRPr lang="en-US"/>
        </a:p>
      </dgm:t>
    </dgm:pt>
    <dgm:pt modelId="{C668977B-71FA-4AF2-A0AC-0EEA3CEA9C4E}">
      <dgm:prSet/>
      <dgm:spPr/>
      <dgm:t>
        <a:bodyPr/>
        <a:lstStyle/>
        <a:p>
          <a:r>
            <a:rPr lang="en-US"/>
            <a:t>• What has worked well?</a:t>
          </a:r>
        </a:p>
      </dgm:t>
    </dgm:pt>
    <dgm:pt modelId="{DDFA19B5-BC02-45DF-914D-088C15660A8B}" type="parTrans" cxnId="{FA46AEB6-DD63-417E-AEBB-25B2DA10F221}">
      <dgm:prSet/>
      <dgm:spPr/>
      <dgm:t>
        <a:bodyPr/>
        <a:lstStyle/>
        <a:p>
          <a:endParaRPr lang="en-US"/>
        </a:p>
      </dgm:t>
    </dgm:pt>
    <dgm:pt modelId="{09A3A4C8-6758-422A-A40C-3AF6CEE6EC46}" type="sibTrans" cxnId="{FA46AEB6-DD63-417E-AEBB-25B2DA10F221}">
      <dgm:prSet/>
      <dgm:spPr/>
      <dgm:t>
        <a:bodyPr/>
        <a:lstStyle/>
        <a:p>
          <a:endParaRPr lang="en-US"/>
        </a:p>
      </dgm:t>
    </dgm:pt>
    <dgm:pt modelId="{8B7017EF-ABCA-4865-A772-CC9473CBE2C9}">
      <dgm:prSet/>
      <dgm:spPr/>
      <dgm:t>
        <a:bodyPr/>
        <a:lstStyle/>
        <a:p>
          <a:r>
            <a:rPr lang="en-US" dirty="0"/>
            <a:t>• What opportunities have you missed?</a:t>
          </a:r>
        </a:p>
      </dgm:t>
    </dgm:pt>
    <dgm:pt modelId="{7675B680-7587-47BE-B2C7-84A7FAE522E4}" type="parTrans" cxnId="{BC942E21-2AE8-4CFE-AD1E-4C458E891996}">
      <dgm:prSet/>
      <dgm:spPr/>
      <dgm:t>
        <a:bodyPr/>
        <a:lstStyle/>
        <a:p>
          <a:endParaRPr lang="en-US"/>
        </a:p>
      </dgm:t>
    </dgm:pt>
    <dgm:pt modelId="{DAAFC00D-1C1C-47D6-844E-544D0A476960}" type="sibTrans" cxnId="{BC942E21-2AE8-4CFE-AD1E-4C458E891996}">
      <dgm:prSet/>
      <dgm:spPr/>
      <dgm:t>
        <a:bodyPr/>
        <a:lstStyle/>
        <a:p>
          <a:endParaRPr lang="en-US"/>
        </a:p>
      </dgm:t>
    </dgm:pt>
    <dgm:pt modelId="{3E1855F4-8615-48F4-B3A5-502EB40C2A84}">
      <dgm:prSet/>
      <dgm:spPr/>
      <dgm:t>
        <a:bodyPr/>
        <a:lstStyle/>
        <a:p>
          <a:r>
            <a:rPr lang="en-US"/>
            <a:t>• What makes you uncomfortable about online engagement?</a:t>
          </a:r>
        </a:p>
      </dgm:t>
    </dgm:pt>
    <dgm:pt modelId="{331A179D-E148-4230-9BAA-418CB70FB264}" type="parTrans" cxnId="{54AAD264-E7CC-424E-B0B1-0945F48369E2}">
      <dgm:prSet/>
      <dgm:spPr/>
      <dgm:t>
        <a:bodyPr/>
        <a:lstStyle/>
        <a:p>
          <a:endParaRPr lang="en-US"/>
        </a:p>
      </dgm:t>
    </dgm:pt>
    <dgm:pt modelId="{34D348D0-D8AB-451F-9F01-6A2262DCAE30}" type="sibTrans" cxnId="{54AAD264-E7CC-424E-B0B1-0945F48369E2}">
      <dgm:prSet/>
      <dgm:spPr/>
      <dgm:t>
        <a:bodyPr/>
        <a:lstStyle/>
        <a:p>
          <a:endParaRPr lang="en-US"/>
        </a:p>
      </dgm:t>
    </dgm:pt>
    <dgm:pt modelId="{C7A576CD-ED17-40E8-87E4-BEDB2DC60112}">
      <dgm:prSet/>
      <dgm:spPr/>
      <dgm:t>
        <a:bodyPr/>
        <a:lstStyle/>
        <a:p>
          <a:r>
            <a:rPr lang="en-US"/>
            <a:t>3. Find one interesting fact about social media relevant to your field</a:t>
          </a:r>
        </a:p>
      </dgm:t>
    </dgm:pt>
    <dgm:pt modelId="{C11274B0-FAD5-4AA3-BF4E-F8682B6E2CE2}" type="parTrans" cxnId="{C5737313-C221-455D-B04D-DEF29FC69537}">
      <dgm:prSet/>
      <dgm:spPr/>
      <dgm:t>
        <a:bodyPr/>
        <a:lstStyle/>
        <a:p>
          <a:endParaRPr lang="en-US"/>
        </a:p>
      </dgm:t>
    </dgm:pt>
    <dgm:pt modelId="{3E62F901-B058-4235-BD0F-533BDC49D573}" type="sibTrans" cxnId="{C5737313-C221-455D-B04D-DEF29FC69537}">
      <dgm:prSet/>
      <dgm:spPr/>
      <dgm:t>
        <a:bodyPr/>
        <a:lstStyle/>
        <a:p>
          <a:endParaRPr lang="en-US"/>
        </a:p>
      </dgm:t>
    </dgm:pt>
    <dgm:pt modelId="{6A656568-6996-44E5-8C5D-907E33A2A170}">
      <dgm:prSet/>
      <dgm:spPr/>
      <dgm:t>
        <a:bodyPr/>
        <a:lstStyle/>
        <a:p>
          <a:r>
            <a:rPr lang="en-US"/>
            <a:t>• Share with the person next to you</a:t>
          </a:r>
        </a:p>
      </dgm:t>
    </dgm:pt>
    <dgm:pt modelId="{87024F39-7253-43F5-90D6-1265FBED95F5}" type="parTrans" cxnId="{92A5FE28-00E0-48E4-9B56-A779B5696200}">
      <dgm:prSet/>
      <dgm:spPr/>
      <dgm:t>
        <a:bodyPr/>
        <a:lstStyle/>
        <a:p>
          <a:endParaRPr lang="en-US"/>
        </a:p>
      </dgm:t>
    </dgm:pt>
    <dgm:pt modelId="{B8647A86-E66D-44FB-8A3C-D5086EBE0BC6}" type="sibTrans" cxnId="{92A5FE28-00E0-48E4-9B56-A779B5696200}">
      <dgm:prSet/>
      <dgm:spPr/>
      <dgm:t>
        <a:bodyPr/>
        <a:lstStyle/>
        <a:p>
          <a:endParaRPr lang="en-US"/>
        </a:p>
      </dgm:t>
    </dgm:pt>
    <dgm:pt modelId="{DD84FB15-AEA1-4880-92B4-071DC76292DF}">
      <dgm:prSet/>
      <dgm:spPr/>
      <dgm:t>
        <a:bodyPr/>
        <a:lstStyle/>
        <a:p>
          <a:r>
            <a:rPr lang="en-US"/>
            <a:t>Outcome: Understanding your starting point</a:t>
          </a:r>
        </a:p>
      </dgm:t>
    </dgm:pt>
    <dgm:pt modelId="{6C28DAAC-69BB-4195-8BF9-87B04874B0D7}" type="parTrans" cxnId="{B2E93B89-0B29-415B-9104-44170402DB0A}">
      <dgm:prSet/>
      <dgm:spPr/>
      <dgm:t>
        <a:bodyPr/>
        <a:lstStyle/>
        <a:p>
          <a:endParaRPr lang="en-US"/>
        </a:p>
      </dgm:t>
    </dgm:pt>
    <dgm:pt modelId="{A0AA7330-59B2-4913-AC7F-4BDB19532DD8}" type="sibTrans" cxnId="{B2E93B89-0B29-415B-9104-44170402DB0A}">
      <dgm:prSet/>
      <dgm:spPr/>
      <dgm:t>
        <a:bodyPr/>
        <a:lstStyle/>
        <a:p>
          <a:endParaRPr lang="en-US"/>
        </a:p>
      </dgm:t>
    </dgm:pt>
    <dgm:pt modelId="{5E20D0D1-911B-4E22-BD9F-E14EED4E89CF}" type="pres">
      <dgm:prSet presAssocID="{8C37AE3F-105E-4BA9-A27C-3B31A825E8D5}" presName="vert0" presStyleCnt="0">
        <dgm:presLayoutVars>
          <dgm:dir/>
          <dgm:animOne val="branch"/>
          <dgm:animLvl val="lvl"/>
        </dgm:presLayoutVars>
      </dgm:prSet>
      <dgm:spPr/>
    </dgm:pt>
    <dgm:pt modelId="{F5635916-7BBA-4ECD-9EBF-0D6CA70E4A59}" type="pres">
      <dgm:prSet presAssocID="{657AF97A-7D9A-419E-BC4F-7713D2DB1300}" presName="thickLine" presStyleLbl="alignNode1" presStyleIdx="0" presStyleCnt="11"/>
      <dgm:spPr/>
    </dgm:pt>
    <dgm:pt modelId="{84E82328-3690-4D1D-828E-95F526F5E672}" type="pres">
      <dgm:prSet presAssocID="{657AF97A-7D9A-419E-BC4F-7713D2DB1300}" presName="horz1" presStyleCnt="0"/>
      <dgm:spPr/>
    </dgm:pt>
    <dgm:pt modelId="{029CB80B-2799-4D8E-9B85-AC495D480F9D}" type="pres">
      <dgm:prSet presAssocID="{657AF97A-7D9A-419E-BC4F-7713D2DB1300}" presName="tx1" presStyleLbl="revTx" presStyleIdx="0" presStyleCnt="11"/>
      <dgm:spPr/>
    </dgm:pt>
    <dgm:pt modelId="{4F5DB067-D2AC-4E82-91B5-FCEDA7C57BFF}" type="pres">
      <dgm:prSet presAssocID="{657AF97A-7D9A-419E-BC4F-7713D2DB1300}" presName="vert1" presStyleCnt="0"/>
      <dgm:spPr/>
    </dgm:pt>
    <dgm:pt modelId="{EE2196C1-2D85-4871-A772-C1A68B052CB2}" type="pres">
      <dgm:prSet presAssocID="{CF25976E-7686-4F31-BA3C-CD52CDC6DAEB}" presName="thickLine" presStyleLbl="alignNode1" presStyleIdx="1" presStyleCnt="11"/>
      <dgm:spPr/>
    </dgm:pt>
    <dgm:pt modelId="{2D510E85-B50B-4D17-83C3-877EE27F9F46}" type="pres">
      <dgm:prSet presAssocID="{CF25976E-7686-4F31-BA3C-CD52CDC6DAEB}" presName="horz1" presStyleCnt="0"/>
      <dgm:spPr/>
    </dgm:pt>
    <dgm:pt modelId="{5B8AF59E-4ACF-4480-9C4B-EBE01EDAA689}" type="pres">
      <dgm:prSet presAssocID="{CF25976E-7686-4F31-BA3C-CD52CDC6DAEB}" presName="tx1" presStyleLbl="revTx" presStyleIdx="1" presStyleCnt="11"/>
      <dgm:spPr/>
    </dgm:pt>
    <dgm:pt modelId="{02D0E070-E8E1-47F9-81FA-EF91A21C7ABE}" type="pres">
      <dgm:prSet presAssocID="{CF25976E-7686-4F31-BA3C-CD52CDC6DAEB}" presName="vert1" presStyleCnt="0"/>
      <dgm:spPr/>
    </dgm:pt>
    <dgm:pt modelId="{8F1C49C1-4D62-4F45-A87B-8B95099C48F5}" type="pres">
      <dgm:prSet presAssocID="{A6BE4C77-A5DD-4CC0-9975-D487F37A958B}" presName="thickLine" presStyleLbl="alignNode1" presStyleIdx="2" presStyleCnt="11"/>
      <dgm:spPr/>
    </dgm:pt>
    <dgm:pt modelId="{AA4A993D-C871-46DD-866C-BBF1AFBE2DB8}" type="pres">
      <dgm:prSet presAssocID="{A6BE4C77-A5DD-4CC0-9975-D487F37A958B}" presName="horz1" presStyleCnt="0"/>
      <dgm:spPr/>
    </dgm:pt>
    <dgm:pt modelId="{E156FA7C-7A24-47D6-BE97-273BED0D3C90}" type="pres">
      <dgm:prSet presAssocID="{A6BE4C77-A5DD-4CC0-9975-D487F37A958B}" presName="tx1" presStyleLbl="revTx" presStyleIdx="2" presStyleCnt="11"/>
      <dgm:spPr/>
    </dgm:pt>
    <dgm:pt modelId="{3C426E28-022B-4AF0-AA61-591243710D28}" type="pres">
      <dgm:prSet presAssocID="{A6BE4C77-A5DD-4CC0-9975-D487F37A958B}" presName="vert1" presStyleCnt="0"/>
      <dgm:spPr/>
    </dgm:pt>
    <dgm:pt modelId="{56799FC6-5CD5-49A2-86FD-D1EC7F72DD4D}" type="pres">
      <dgm:prSet presAssocID="{E89ED4DC-60F5-4BD2-8738-B13BE5749B91}" presName="thickLine" presStyleLbl="alignNode1" presStyleIdx="3" presStyleCnt="11"/>
      <dgm:spPr/>
    </dgm:pt>
    <dgm:pt modelId="{0196BA2A-B111-4B5F-8F4D-A1172B1FE6EE}" type="pres">
      <dgm:prSet presAssocID="{E89ED4DC-60F5-4BD2-8738-B13BE5749B91}" presName="horz1" presStyleCnt="0"/>
      <dgm:spPr/>
    </dgm:pt>
    <dgm:pt modelId="{86917FBC-BBE0-4C06-A148-24622DFC55B2}" type="pres">
      <dgm:prSet presAssocID="{E89ED4DC-60F5-4BD2-8738-B13BE5749B91}" presName="tx1" presStyleLbl="revTx" presStyleIdx="3" presStyleCnt="11"/>
      <dgm:spPr/>
    </dgm:pt>
    <dgm:pt modelId="{28A17765-8FB7-480F-BC74-BB5BA2310CC3}" type="pres">
      <dgm:prSet presAssocID="{E89ED4DC-60F5-4BD2-8738-B13BE5749B91}" presName="vert1" presStyleCnt="0"/>
      <dgm:spPr/>
    </dgm:pt>
    <dgm:pt modelId="{CD8AFC85-74A2-46FB-9B67-133FF5BCC8A6}" type="pres">
      <dgm:prSet presAssocID="{8DB5D483-0592-43B3-90C0-D68E409C7127}" presName="thickLine" presStyleLbl="alignNode1" presStyleIdx="4" presStyleCnt="11"/>
      <dgm:spPr/>
    </dgm:pt>
    <dgm:pt modelId="{2C78667F-1FD8-4A57-B49D-6E359403FB6D}" type="pres">
      <dgm:prSet presAssocID="{8DB5D483-0592-43B3-90C0-D68E409C7127}" presName="horz1" presStyleCnt="0"/>
      <dgm:spPr/>
    </dgm:pt>
    <dgm:pt modelId="{66D64D17-1BC0-42EE-B343-54BC88DDB0D3}" type="pres">
      <dgm:prSet presAssocID="{8DB5D483-0592-43B3-90C0-D68E409C7127}" presName="tx1" presStyleLbl="revTx" presStyleIdx="4" presStyleCnt="11"/>
      <dgm:spPr/>
    </dgm:pt>
    <dgm:pt modelId="{0CAA1A58-F414-4AF4-94E0-3C9F3C1D13F2}" type="pres">
      <dgm:prSet presAssocID="{8DB5D483-0592-43B3-90C0-D68E409C7127}" presName="vert1" presStyleCnt="0"/>
      <dgm:spPr/>
    </dgm:pt>
    <dgm:pt modelId="{2D94A846-1112-44A3-893A-EF19F4B688DF}" type="pres">
      <dgm:prSet presAssocID="{C668977B-71FA-4AF2-A0AC-0EEA3CEA9C4E}" presName="thickLine" presStyleLbl="alignNode1" presStyleIdx="5" presStyleCnt="11"/>
      <dgm:spPr/>
    </dgm:pt>
    <dgm:pt modelId="{CAA32D28-47C8-4A9F-A255-F26E1492EF56}" type="pres">
      <dgm:prSet presAssocID="{C668977B-71FA-4AF2-A0AC-0EEA3CEA9C4E}" presName="horz1" presStyleCnt="0"/>
      <dgm:spPr/>
    </dgm:pt>
    <dgm:pt modelId="{EE602B7D-D573-4A75-9DDB-F81E11FD891E}" type="pres">
      <dgm:prSet presAssocID="{C668977B-71FA-4AF2-A0AC-0EEA3CEA9C4E}" presName="tx1" presStyleLbl="revTx" presStyleIdx="5" presStyleCnt="11"/>
      <dgm:spPr/>
    </dgm:pt>
    <dgm:pt modelId="{196EE9F1-2458-4A31-94D4-1555E8942AA6}" type="pres">
      <dgm:prSet presAssocID="{C668977B-71FA-4AF2-A0AC-0EEA3CEA9C4E}" presName="vert1" presStyleCnt="0"/>
      <dgm:spPr/>
    </dgm:pt>
    <dgm:pt modelId="{53B6264F-13B1-4651-8185-0AE9C6EDB298}" type="pres">
      <dgm:prSet presAssocID="{8B7017EF-ABCA-4865-A772-CC9473CBE2C9}" presName="thickLine" presStyleLbl="alignNode1" presStyleIdx="6" presStyleCnt="11"/>
      <dgm:spPr/>
    </dgm:pt>
    <dgm:pt modelId="{D620D41A-D3B3-4850-A793-0B90CAFDD5F5}" type="pres">
      <dgm:prSet presAssocID="{8B7017EF-ABCA-4865-A772-CC9473CBE2C9}" presName="horz1" presStyleCnt="0"/>
      <dgm:spPr/>
    </dgm:pt>
    <dgm:pt modelId="{1E799781-97E3-45E2-AE53-5300AA2520BB}" type="pres">
      <dgm:prSet presAssocID="{8B7017EF-ABCA-4865-A772-CC9473CBE2C9}" presName="tx1" presStyleLbl="revTx" presStyleIdx="6" presStyleCnt="11"/>
      <dgm:spPr/>
    </dgm:pt>
    <dgm:pt modelId="{AA9B7067-B320-47D1-95B8-0E06BD4DECB8}" type="pres">
      <dgm:prSet presAssocID="{8B7017EF-ABCA-4865-A772-CC9473CBE2C9}" presName="vert1" presStyleCnt="0"/>
      <dgm:spPr/>
    </dgm:pt>
    <dgm:pt modelId="{06E18B84-52A6-4974-9E24-779ACF377F31}" type="pres">
      <dgm:prSet presAssocID="{3E1855F4-8615-48F4-B3A5-502EB40C2A84}" presName="thickLine" presStyleLbl="alignNode1" presStyleIdx="7" presStyleCnt="11"/>
      <dgm:spPr/>
    </dgm:pt>
    <dgm:pt modelId="{C0663A27-880D-4DC3-8900-45ABC1919164}" type="pres">
      <dgm:prSet presAssocID="{3E1855F4-8615-48F4-B3A5-502EB40C2A84}" presName="horz1" presStyleCnt="0"/>
      <dgm:spPr/>
    </dgm:pt>
    <dgm:pt modelId="{5157DEC0-34C9-4984-8E0C-6A9AF795DEE6}" type="pres">
      <dgm:prSet presAssocID="{3E1855F4-8615-48F4-B3A5-502EB40C2A84}" presName="tx1" presStyleLbl="revTx" presStyleIdx="7" presStyleCnt="11"/>
      <dgm:spPr/>
    </dgm:pt>
    <dgm:pt modelId="{9205331D-02D7-4698-9D97-D85CB2975F3E}" type="pres">
      <dgm:prSet presAssocID="{3E1855F4-8615-48F4-B3A5-502EB40C2A84}" presName="vert1" presStyleCnt="0"/>
      <dgm:spPr/>
    </dgm:pt>
    <dgm:pt modelId="{BF57E2C4-0D7D-4557-BFAA-578A7B451D0F}" type="pres">
      <dgm:prSet presAssocID="{C7A576CD-ED17-40E8-87E4-BEDB2DC60112}" presName="thickLine" presStyleLbl="alignNode1" presStyleIdx="8" presStyleCnt="11"/>
      <dgm:spPr/>
    </dgm:pt>
    <dgm:pt modelId="{EE795C0D-D6D2-4DE8-8511-C77F289A8202}" type="pres">
      <dgm:prSet presAssocID="{C7A576CD-ED17-40E8-87E4-BEDB2DC60112}" presName="horz1" presStyleCnt="0"/>
      <dgm:spPr/>
    </dgm:pt>
    <dgm:pt modelId="{3B1F1D2D-8272-441B-B4F3-DEC231EE3EE6}" type="pres">
      <dgm:prSet presAssocID="{C7A576CD-ED17-40E8-87E4-BEDB2DC60112}" presName="tx1" presStyleLbl="revTx" presStyleIdx="8" presStyleCnt="11"/>
      <dgm:spPr/>
    </dgm:pt>
    <dgm:pt modelId="{548DE8B1-3AD5-415F-A28C-0425AC836611}" type="pres">
      <dgm:prSet presAssocID="{C7A576CD-ED17-40E8-87E4-BEDB2DC60112}" presName="vert1" presStyleCnt="0"/>
      <dgm:spPr/>
    </dgm:pt>
    <dgm:pt modelId="{3D47C623-7452-43D7-B23A-B922DAB58D6E}" type="pres">
      <dgm:prSet presAssocID="{6A656568-6996-44E5-8C5D-907E33A2A170}" presName="thickLine" presStyleLbl="alignNode1" presStyleIdx="9" presStyleCnt="11"/>
      <dgm:spPr/>
    </dgm:pt>
    <dgm:pt modelId="{6E724D87-5662-4E7C-B1A8-1424827F4B97}" type="pres">
      <dgm:prSet presAssocID="{6A656568-6996-44E5-8C5D-907E33A2A170}" presName="horz1" presStyleCnt="0"/>
      <dgm:spPr/>
    </dgm:pt>
    <dgm:pt modelId="{612ED56E-C5CB-473D-9701-DCA4E0161451}" type="pres">
      <dgm:prSet presAssocID="{6A656568-6996-44E5-8C5D-907E33A2A170}" presName="tx1" presStyleLbl="revTx" presStyleIdx="9" presStyleCnt="11"/>
      <dgm:spPr/>
    </dgm:pt>
    <dgm:pt modelId="{7BCE321E-2A08-41E7-8068-889B73DBF56D}" type="pres">
      <dgm:prSet presAssocID="{6A656568-6996-44E5-8C5D-907E33A2A170}" presName="vert1" presStyleCnt="0"/>
      <dgm:spPr/>
    </dgm:pt>
    <dgm:pt modelId="{21F65C25-FB12-4A9B-921B-8BAE57D098A4}" type="pres">
      <dgm:prSet presAssocID="{DD84FB15-AEA1-4880-92B4-071DC76292DF}" presName="thickLine" presStyleLbl="alignNode1" presStyleIdx="10" presStyleCnt="11"/>
      <dgm:spPr/>
    </dgm:pt>
    <dgm:pt modelId="{BCA1A769-F1AA-4A8E-AA58-35325D24F04E}" type="pres">
      <dgm:prSet presAssocID="{DD84FB15-AEA1-4880-92B4-071DC76292DF}" presName="horz1" presStyleCnt="0"/>
      <dgm:spPr/>
    </dgm:pt>
    <dgm:pt modelId="{86E6EEF3-255F-4053-902F-1DECF2E6172C}" type="pres">
      <dgm:prSet presAssocID="{DD84FB15-AEA1-4880-92B4-071DC76292DF}" presName="tx1" presStyleLbl="revTx" presStyleIdx="10" presStyleCnt="11"/>
      <dgm:spPr/>
    </dgm:pt>
    <dgm:pt modelId="{EF3DB05B-4E35-4CF7-97FD-A9532AF92150}" type="pres">
      <dgm:prSet presAssocID="{DD84FB15-AEA1-4880-92B4-071DC76292DF}" presName="vert1" presStyleCnt="0"/>
      <dgm:spPr/>
    </dgm:pt>
  </dgm:ptLst>
  <dgm:cxnLst>
    <dgm:cxn modelId="{8B88F805-A703-4C86-9287-D0BB533CF140}" srcId="{8C37AE3F-105E-4BA9-A27C-3B31A825E8D5}" destId="{8DB5D483-0592-43B3-90C0-D68E409C7127}" srcOrd="4" destOrd="0" parTransId="{B85D3E0C-6068-4BB0-A6FE-E3529807E408}" sibTransId="{B8C6B125-CCCB-40C2-BA93-1385CCB9FFE5}"/>
    <dgm:cxn modelId="{C5737313-C221-455D-B04D-DEF29FC69537}" srcId="{8C37AE3F-105E-4BA9-A27C-3B31A825E8D5}" destId="{C7A576CD-ED17-40E8-87E4-BEDB2DC60112}" srcOrd="8" destOrd="0" parTransId="{C11274B0-FAD5-4AA3-BF4E-F8682B6E2CE2}" sibTransId="{3E62F901-B058-4235-BD0F-533BDC49D573}"/>
    <dgm:cxn modelId="{F901F215-402A-44F6-806B-ED6073E3FF0D}" type="presOf" srcId="{8B7017EF-ABCA-4865-A772-CC9473CBE2C9}" destId="{1E799781-97E3-45E2-AE53-5300AA2520BB}" srcOrd="0" destOrd="0" presId="urn:microsoft.com/office/officeart/2008/layout/LinedList"/>
    <dgm:cxn modelId="{91FF571C-288C-458A-8665-32D308EF88FF}" srcId="{8C37AE3F-105E-4BA9-A27C-3B31A825E8D5}" destId="{CF25976E-7686-4F31-BA3C-CD52CDC6DAEB}" srcOrd="1" destOrd="0" parTransId="{3858B2F6-79F5-44D4-A267-AE2F174DC796}" sibTransId="{2DEEC8D3-A6F6-40CE-9ACC-91C2092FF1DA}"/>
    <dgm:cxn modelId="{BC942E21-2AE8-4CFE-AD1E-4C458E891996}" srcId="{8C37AE3F-105E-4BA9-A27C-3B31A825E8D5}" destId="{8B7017EF-ABCA-4865-A772-CC9473CBE2C9}" srcOrd="6" destOrd="0" parTransId="{7675B680-7587-47BE-B2C7-84A7FAE522E4}" sibTransId="{DAAFC00D-1C1C-47D6-844E-544D0A476960}"/>
    <dgm:cxn modelId="{9B60B722-E387-4A79-9972-509F9A30DC6D}" type="presOf" srcId="{E89ED4DC-60F5-4BD2-8738-B13BE5749B91}" destId="{86917FBC-BBE0-4C06-A148-24622DFC55B2}" srcOrd="0" destOrd="0" presId="urn:microsoft.com/office/officeart/2008/layout/LinedList"/>
    <dgm:cxn modelId="{92A5FE28-00E0-48E4-9B56-A779B5696200}" srcId="{8C37AE3F-105E-4BA9-A27C-3B31A825E8D5}" destId="{6A656568-6996-44E5-8C5D-907E33A2A170}" srcOrd="9" destOrd="0" parTransId="{87024F39-7253-43F5-90D6-1265FBED95F5}" sibTransId="{B8647A86-E66D-44FB-8A3C-D5086EBE0BC6}"/>
    <dgm:cxn modelId="{F6701429-000D-4EF0-841A-444605719051}" srcId="{8C37AE3F-105E-4BA9-A27C-3B31A825E8D5}" destId="{E89ED4DC-60F5-4BD2-8738-B13BE5749B91}" srcOrd="3" destOrd="0" parTransId="{83105BE8-9280-4C42-803E-B0AE09F8FCE2}" sibTransId="{63966C31-4D3F-4148-9AB5-4D9062F9CDE7}"/>
    <dgm:cxn modelId="{414F2261-53E8-4BF3-97D7-055089022554}" type="presOf" srcId="{A6BE4C77-A5DD-4CC0-9975-D487F37A958B}" destId="{E156FA7C-7A24-47D6-BE97-273BED0D3C90}" srcOrd="0" destOrd="0" presId="urn:microsoft.com/office/officeart/2008/layout/LinedList"/>
    <dgm:cxn modelId="{54AAD264-E7CC-424E-B0B1-0945F48369E2}" srcId="{8C37AE3F-105E-4BA9-A27C-3B31A825E8D5}" destId="{3E1855F4-8615-48F4-B3A5-502EB40C2A84}" srcOrd="7" destOrd="0" parTransId="{331A179D-E148-4230-9BAA-418CB70FB264}" sibTransId="{34D348D0-D8AB-451F-9F01-6A2262DCAE30}"/>
    <dgm:cxn modelId="{D30B3745-EA57-404F-8B0C-ECDAC7330ED8}" type="presOf" srcId="{6A656568-6996-44E5-8C5D-907E33A2A170}" destId="{612ED56E-C5CB-473D-9701-DCA4E0161451}" srcOrd="0" destOrd="0" presId="urn:microsoft.com/office/officeart/2008/layout/LinedList"/>
    <dgm:cxn modelId="{EC283848-5920-498F-AB51-14A5FA66CFF1}" type="presOf" srcId="{657AF97A-7D9A-419E-BC4F-7713D2DB1300}" destId="{029CB80B-2799-4D8E-9B85-AC495D480F9D}" srcOrd="0" destOrd="0" presId="urn:microsoft.com/office/officeart/2008/layout/LinedList"/>
    <dgm:cxn modelId="{D6F0E050-365E-4A8A-9D3D-5940EA257EC2}" srcId="{8C37AE3F-105E-4BA9-A27C-3B31A825E8D5}" destId="{A6BE4C77-A5DD-4CC0-9975-D487F37A958B}" srcOrd="2" destOrd="0" parTransId="{14F74809-E148-4D27-8A52-D2D1E1BCFD5E}" sibTransId="{E6FDCF62-8205-49AB-B72D-8492A8FAFD44}"/>
    <dgm:cxn modelId="{A0153D85-9718-4689-BA12-ED358CAE996F}" type="presOf" srcId="{C7A576CD-ED17-40E8-87E4-BEDB2DC60112}" destId="{3B1F1D2D-8272-441B-B4F3-DEC231EE3EE6}" srcOrd="0" destOrd="0" presId="urn:microsoft.com/office/officeart/2008/layout/LinedList"/>
    <dgm:cxn modelId="{B2E93B89-0B29-415B-9104-44170402DB0A}" srcId="{8C37AE3F-105E-4BA9-A27C-3B31A825E8D5}" destId="{DD84FB15-AEA1-4880-92B4-071DC76292DF}" srcOrd="10" destOrd="0" parTransId="{6C28DAAC-69BB-4195-8BF9-87B04874B0D7}" sibTransId="{A0AA7330-59B2-4913-AC7F-4BDB19532DD8}"/>
    <dgm:cxn modelId="{E086DCAE-6890-430B-AB33-2C2DBA856DC9}" srcId="{8C37AE3F-105E-4BA9-A27C-3B31A825E8D5}" destId="{657AF97A-7D9A-419E-BC4F-7713D2DB1300}" srcOrd="0" destOrd="0" parTransId="{F5D906C3-D30B-43EA-A985-F0C0DF7A17BB}" sibTransId="{B01DCE18-AC1E-47E0-B727-25535AED60AB}"/>
    <dgm:cxn modelId="{FA46AEB6-DD63-417E-AEBB-25B2DA10F221}" srcId="{8C37AE3F-105E-4BA9-A27C-3B31A825E8D5}" destId="{C668977B-71FA-4AF2-A0AC-0EEA3CEA9C4E}" srcOrd="5" destOrd="0" parTransId="{DDFA19B5-BC02-45DF-914D-088C15660A8B}" sibTransId="{09A3A4C8-6758-422A-A40C-3AF6CEE6EC46}"/>
    <dgm:cxn modelId="{0822E2CE-235A-423D-AD4F-8E4E46839A26}" type="presOf" srcId="{CF25976E-7686-4F31-BA3C-CD52CDC6DAEB}" destId="{5B8AF59E-4ACF-4480-9C4B-EBE01EDAA689}" srcOrd="0" destOrd="0" presId="urn:microsoft.com/office/officeart/2008/layout/LinedList"/>
    <dgm:cxn modelId="{09C13BD3-36C5-4736-8E7E-D0BE5A01D03C}" type="presOf" srcId="{3E1855F4-8615-48F4-B3A5-502EB40C2A84}" destId="{5157DEC0-34C9-4984-8E0C-6A9AF795DEE6}" srcOrd="0" destOrd="0" presId="urn:microsoft.com/office/officeart/2008/layout/LinedList"/>
    <dgm:cxn modelId="{E50B0CE8-1EA5-404F-BD73-1F79FA49E352}" type="presOf" srcId="{8DB5D483-0592-43B3-90C0-D68E409C7127}" destId="{66D64D17-1BC0-42EE-B343-54BC88DDB0D3}" srcOrd="0" destOrd="0" presId="urn:microsoft.com/office/officeart/2008/layout/LinedList"/>
    <dgm:cxn modelId="{66FEAEEA-47EA-40F0-A77B-467F2B8534E4}" type="presOf" srcId="{DD84FB15-AEA1-4880-92B4-071DC76292DF}" destId="{86E6EEF3-255F-4053-902F-1DECF2E6172C}" srcOrd="0" destOrd="0" presId="urn:microsoft.com/office/officeart/2008/layout/LinedList"/>
    <dgm:cxn modelId="{43EBB3ED-79EC-4F99-937F-718F0553E11E}" type="presOf" srcId="{C668977B-71FA-4AF2-A0AC-0EEA3CEA9C4E}" destId="{EE602B7D-D573-4A75-9DDB-F81E11FD891E}" srcOrd="0" destOrd="0" presId="urn:microsoft.com/office/officeart/2008/layout/LinedList"/>
    <dgm:cxn modelId="{26B25CFF-484D-44E6-A5C5-02C06BE96B92}" type="presOf" srcId="{8C37AE3F-105E-4BA9-A27C-3B31A825E8D5}" destId="{5E20D0D1-911B-4E22-BD9F-E14EED4E89CF}" srcOrd="0" destOrd="0" presId="urn:microsoft.com/office/officeart/2008/layout/LinedList"/>
    <dgm:cxn modelId="{FE1313F7-25AA-4C89-84EA-58873017649D}" type="presParOf" srcId="{5E20D0D1-911B-4E22-BD9F-E14EED4E89CF}" destId="{F5635916-7BBA-4ECD-9EBF-0D6CA70E4A59}" srcOrd="0" destOrd="0" presId="urn:microsoft.com/office/officeart/2008/layout/LinedList"/>
    <dgm:cxn modelId="{DD10980E-12BE-4EC8-846B-240CAA343AF3}" type="presParOf" srcId="{5E20D0D1-911B-4E22-BD9F-E14EED4E89CF}" destId="{84E82328-3690-4D1D-828E-95F526F5E672}" srcOrd="1" destOrd="0" presId="urn:microsoft.com/office/officeart/2008/layout/LinedList"/>
    <dgm:cxn modelId="{0331B641-F6C8-4644-8FB9-B323DBCCC4DC}" type="presParOf" srcId="{84E82328-3690-4D1D-828E-95F526F5E672}" destId="{029CB80B-2799-4D8E-9B85-AC495D480F9D}" srcOrd="0" destOrd="0" presId="urn:microsoft.com/office/officeart/2008/layout/LinedList"/>
    <dgm:cxn modelId="{80470522-E014-478D-A6DA-0B7B07F184BD}" type="presParOf" srcId="{84E82328-3690-4D1D-828E-95F526F5E672}" destId="{4F5DB067-D2AC-4E82-91B5-FCEDA7C57BFF}" srcOrd="1" destOrd="0" presId="urn:microsoft.com/office/officeart/2008/layout/LinedList"/>
    <dgm:cxn modelId="{79666E56-A46D-4AD1-B94D-B6B6B1D2DCAD}" type="presParOf" srcId="{5E20D0D1-911B-4E22-BD9F-E14EED4E89CF}" destId="{EE2196C1-2D85-4871-A772-C1A68B052CB2}" srcOrd="2" destOrd="0" presId="urn:microsoft.com/office/officeart/2008/layout/LinedList"/>
    <dgm:cxn modelId="{BE8FAF57-E652-41D4-8A3B-8ECF598BBFEF}" type="presParOf" srcId="{5E20D0D1-911B-4E22-BD9F-E14EED4E89CF}" destId="{2D510E85-B50B-4D17-83C3-877EE27F9F46}" srcOrd="3" destOrd="0" presId="urn:microsoft.com/office/officeart/2008/layout/LinedList"/>
    <dgm:cxn modelId="{D83D9C62-5854-4B07-8943-DE47FF7AC198}" type="presParOf" srcId="{2D510E85-B50B-4D17-83C3-877EE27F9F46}" destId="{5B8AF59E-4ACF-4480-9C4B-EBE01EDAA689}" srcOrd="0" destOrd="0" presId="urn:microsoft.com/office/officeart/2008/layout/LinedList"/>
    <dgm:cxn modelId="{AFE503C3-7136-4A06-9776-94E1294EF42F}" type="presParOf" srcId="{2D510E85-B50B-4D17-83C3-877EE27F9F46}" destId="{02D0E070-E8E1-47F9-81FA-EF91A21C7ABE}" srcOrd="1" destOrd="0" presId="urn:microsoft.com/office/officeart/2008/layout/LinedList"/>
    <dgm:cxn modelId="{AD706BA4-C57B-4071-A974-1F983D998782}" type="presParOf" srcId="{5E20D0D1-911B-4E22-BD9F-E14EED4E89CF}" destId="{8F1C49C1-4D62-4F45-A87B-8B95099C48F5}" srcOrd="4" destOrd="0" presId="urn:microsoft.com/office/officeart/2008/layout/LinedList"/>
    <dgm:cxn modelId="{012EA2FD-4A53-4CC1-BD61-2D87C5476F2A}" type="presParOf" srcId="{5E20D0D1-911B-4E22-BD9F-E14EED4E89CF}" destId="{AA4A993D-C871-46DD-866C-BBF1AFBE2DB8}" srcOrd="5" destOrd="0" presId="urn:microsoft.com/office/officeart/2008/layout/LinedList"/>
    <dgm:cxn modelId="{B6A2837D-875E-46C3-B63C-4CF7B9CB872B}" type="presParOf" srcId="{AA4A993D-C871-46DD-866C-BBF1AFBE2DB8}" destId="{E156FA7C-7A24-47D6-BE97-273BED0D3C90}" srcOrd="0" destOrd="0" presId="urn:microsoft.com/office/officeart/2008/layout/LinedList"/>
    <dgm:cxn modelId="{8A623534-6965-46F0-B85F-D3725385CF19}" type="presParOf" srcId="{AA4A993D-C871-46DD-866C-BBF1AFBE2DB8}" destId="{3C426E28-022B-4AF0-AA61-591243710D28}" srcOrd="1" destOrd="0" presId="urn:microsoft.com/office/officeart/2008/layout/LinedList"/>
    <dgm:cxn modelId="{6E728EA0-4F0D-480A-8CF5-C145A4DD2F3B}" type="presParOf" srcId="{5E20D0D1-911B-4E22-BD9F-E14EED4E89CF}" destId="{56799FC6-5CD5-49A2-86FD-D1EC7F72DD4D}" srcOrd="6" destOrd="0" presId="urn:microsoft.com/office/officeart/2008/layout/LinedList"/>
    <dgm:cxn modelId="{72E5E38D-6171-40DE-AD78-B694B7E5AD4F}" type="presParOf" srcId="{5E20D0D1-911B-4E22-BD9F-E14EED4E89CF}" destId="{0196BA2A-B111-4B5F-8F4D-A1172B1FE6EE}" srcOrd="7" destOrd="0" presId="urn:microsoft.com/office/officeart/2008/layout/LinedList"/>
    <dgm:cxn modelId="{635BB613-8C12-43C5-B5F5-F871F6C68BBC}" type="presParOf" srcId="{0196BA2A-B111-4B5F-8F4D-A1172B1FE6EE}" destId="{86917FBC-BBE0-4C06-A148-24622DFC55B2}" srcOrd="0" destOrd="0" presId="urn:microsoft.com/office/officeart/2008/layout/LinedList"/>
    <dgm:cxn modelId="{A8393083-F712-46DE-A648-70FC0EECDB0D}" type="presParOf" srcId="{0196BA2A-B111-4B5F-8F4D-A1172B1FE6EE}" destId="{28A17765-8FB7-480F-BC74-BB5BA2310CC3}" srcOrd="1" destOrd="0" presId="urn:microsoft.com/office/officeart/2008/layout/LinedList"/>
    <dgm:cxn modelId="{19BDCAAB-94DF-42E2-AFA2-098B01ADB1E1}" type="presParOf" srcId="{5E20D0D1-911B-4E22-BD9F-E14EED4E89CF}" destId="{CD8AFC85-74A2-46FB-9B67-133FF5BCC8A6}" srcOrd="8" destOrd="0" presId="urn:microsoft.com/office/officeart/2008/layout/LinedList"/>
    <dgm:cxn modelId="{B49614DB-8F7F-4512-AE2B-DA155977EBC2}" type="presParOf" srcId="{5E20D0D1-911B-4E22-BD9F-E14EED4E89CF}" destId="{2C78667F-1FD8-4A57-B49D-6E359403FB6D}" srcOrd="9" destOrd="0" presId="urn:microsoft.com/office/officeart/2008/layout/LinedList"/>
    <dgm:cxn modelId="{E36DD74A-FB5C-400B-83B7-353DB969884A}" type="presParOf" srcId="{2C78667F-1FD8-4A57-B49D-6E359403FB6D}" destId="{66D64D17-1BC0-42EE-B343-54BC88DDB0D3}" srcOrd="0" destOrd="0" presId="urn:microsoft.com/office/officeart/2008/layout/LinedList"/>
    <dgm:cxn modelId="{3E8B4ECB-DEEB-4ACD-BFB5-949DF8DF6370}" type="presParOf" srcId="{2C78667F-1FD8-4A57-B49D-6E359403FB6D}" destId="{0CAA1A58-F414-4AF4-94E0-3C9F3C1D13F2}" srcOrd="1" destOrd="0" presId="urn:microsoft.com/office/officeart/2008/layout/LinedList"/>
    <dgm:cxn modelId="{9C470034-756B-4B81-A51D-F97BFD92114C}" type="presParOf" srcId="{5E20D0D1-911B-4E22-BD9F-E14EED4E89CF}" destId="{2D94A846-1112-44A3-893A-EF19F4B688DF}" srcOrd="10" destOrd="0" presId="urn:microsoft.com/office/officeart/2008/layout/LinedList"/>
    <dgm:cxn modelId="{80363EC8-7138-417D-9AC8-579E530B40F0}" type="presParOf" srcId="{5E20D0D1-911B-4E22-BD9F-E14EED4E89CF}" destId="{CAA32D28-47C8-4A9F-A255-F26E1492EF56}" srcOrd="11" destOrd="0" presId="urn:microsoft.com/office/officeart/2008/layout/LinedList"/>
    <dgm:cxn modelId="{CEB6E085-140B-4714-AF06-EE31D4CA3046}" type="presParOf" srcId="{CAA32D28-47C8-4A9F-A255-F26E1492EF56}" destId="{EE602B7D-D573-4A75-9DDB-F81E11FD891E}" srcOrd="0" destOrd="0" presId="urn:microsoft.com/office/officeart/2008/layout/LinedList"/>
    <dgm:cxn modelId="{680D126F-07D8-4A96-8A6B-26DF8CB1ABC4}" type="presParOf" srcId="{CAA32D28-47C8-4A9F-A255-F26E1492EF56}" destId="{196EE9F1-2458-4A31-94D4-1555E8942AA6}" srcOrd="1" destOrd="0" presId="urn:microsoft.com/office/officeart/2008/layout/LinedList"/>
    <dgm:cxn modelId="{4F07361C-2003-47E3-8F96-E1C87F65C820}" type="presParOf" srcId="{5E20D0D1-911B-4E22-BD9F-E14EED4E89CF}" destId="{53B6264F-13B1-4651-8185-0AE9C6EDB298}" srcOrd="12" destOrd="0" presId="urn:microsoft.com/office/officeart/2008/layout/LinedList"/>
    <dgm:cxn modelId="{021580EE-F5C4-47FE-91C3-43215F6C9DE6}" type="presParOf" srcId="{5E20D0D1-911B-4E22-BD9F-E14EED4E89CF}" destId="{D620D41A-D3B3-4850-A793-0B90CAFDD5F5}" srcOrd="13" destOrd="0" presId="urn:microsoft.com/office/officeart/2008/layout/LinedList"/>
    <dgm:cxn modelId="{AEEC20FB-D72C-4B4A-8615-716B72771F5E}" type="presParOf" srcId="{D620D41A-D3B3-4850-A793-0B90CAFDD5F5}" destId="{1E799781-97E3-45E2-AE53-5300AA2520BB}" srcOrd="0" destOrd="0" presId="urn:microsoft.com/office/officeart/2008/layout/LinedList"/>
    <dgm:cxn modelId="{80F4226E-3BE3-4578-8B2B-B7C725BE5E85}" type="presParOf" srcId="{D620D41A-D3B3-4850-A793-0B90CAFDD5F5}" destId="{AA9B7067-B320-47D1-95B8-0E06BD4DECB8}" srcOrd="1" destOrd="0" presId="urn:microsoft.com/office/officeart/2008/layout/LinedList"/>
    <dgm:cxn modelId="{E37912CB-BC99-48F4-BFD6-232AEA7C1AE7}" type="presParOf" srcId="{5E20D0D1-911B-4E22-BD9F-E14EED4E89CF}" destId="{06E18B84-52A6-4974-9E24-779ACF377F31}" srcOrd="14" destOrd="0" presId="urn:microsoft.com/office/officeart/2008/layout/LinedList"/>
    <dgm:cxn modelId="{C3E0E7A4-694D-492A-9E80-38B9299B15F2}" type="presParOf" srcId="{5E20D0D1-911B-4E22-BD9F-E14EED4E89CF}" destId="{C0663A27-880D-4DC3-8900-45ABC1919164}" srcOrd="15" destOrd="0" presId="urn:microsoft.com/office/officeart/2008/layout/LinedList"/>
    <dgm:cxn modelId="{E2B58BEC-D191-40F7-BBDC-23825414C7F8}" type="presParOf" srcId="{C0663A27-880D-4DC3-8900-45ABC1919164}" destId="{5157DEC0-34C9-4984-8E0C-6A9AF795DEE6}" srcOrd="0" destOrd="0" presId="urn:microsoft.com/office/officeart/2008/layout/LinedList"/>
    <dgm:cxn modelId="{6300EE0C-02FA-4984-ACA2-65DBD2F7A05A}" type="presParOf" srcId="{C0663A27-880D-4DC3-8900-45ABC1919164}" destId="{9205331D-02D7-4698-9D97-D85CB2975F3E}" srcOrd="1" destOrd="0" presId="urn:microsoft.com/office/officeart/2008/layout/LinedList"/>
    <dgm:cxn modelId="{CC2EFFFF-108F-4B06-8BAB-F03A7D64172C}" type="presParOf" srcId="{5E20D0D1-911B-4E22-BD9F-E14EED4E89CF}" destId="{BF57E2C4-0D7D-4557-BFAA-578A7B451D0F}" srcOrd="16" destOrd="0" presId="urn:microsoft.com/office/officeart/2008/layout/LinedList"/>
    <dgm:cxn modelId="{0686A106-F209-4A18-8C91-591709F65A0F}" type="presParOf" srcId="{5E20D0D1-911B-4E22-BD9F-E14EED4E89CF}" destId="{EE795C0D-D6D2-4DE8-8511-C77F289A8202}" srcOrd="17" destOrd="0" presId="urn:microsoft.com/office/officeart/2008/layout/LinedList"/>
    <dgm:cxn modelId="{951D056A-B0AC-409A-9D5E-F8F5FE1305A0}" type="presParOf" srcId="{EE795C0D-D6D2-4DE8-8511-C77F289A8202}" destId="{3B1F1D2D-8272-441B-B4F3-DEC231EE3EE6}" srcOrd="0" destOrd="0" presId="urn:microsoft.com/office/officeart/2008/layout/LinedList"/>
    <dgm:cxn modelId="{03861C50-C368-4CD9-B36C-4CCECCB4E881}" type="presParOf" srcId="{EE795C0D-D6D2-4DE8-8511-C77F289A8202}" destId="{548DE8B1-3AD5-415F-A28C-0425AC836611}" srcOrd="1" destOrd="0" presId="urn:microsoft.com/office/officeart/2008/layout/LinedList"/>
    <dgm:cxn modelId="{93A474B9-5E1B-48B5-B93B-8E5A69F81BA8}" type="presParOf" srcId="{5E20D0D1-911B-4E22-BD9F-E14EED4E89CF}" destId="{3D47C623-7452-43D7-B23A-B922DAB58D6E}" srcOrd="18" destOrd="0" presId="urn:microsoft.com/office/officeart/2008/layout/LinedList"/>
    <dgm:cxn modelId="{8669EED5-88A7-4BF5-9716-731A2C356EA2}" type="presParOf" srcId="{5E20D0D1-911B-4E22-BD9F-E14EED4E89CF}" destId="{6E724D87-5662-4E7C-B1A8-1424827F4B97}" srcOrd="19" destOrd="0" presId="urn:microsoft.com/office/officeart/2008/layout/LinedList"/>
    <dgm:cxn modelId="{6B3BDDA8-571E-427B-8D02-29749E47E14D}" type="presParOf" srcId="{6E724D87-5662-4E7C-B1A8-1424827F4B97}" destId="{612ED56E-C5CB-473D-9701-DCA4E0161451}" srcOrd="0" destOrd="0" presId="urn:microsoft.com/office/officeart/2008/layout/LinedList"/>
    <dgm:cxn modelId="{B5D0AE57-16F2-41F6-97C9-FC358548068D}" type="presParOf" srcId="{6E724D87-5662-4E7C-B1A8-1424827F4B97}" destId="{7BCE321E-2A08-41E7-8068-889B73DBF56D}" srcOrd="1" destOrd="0" presId="urn:microsoft.com/office/officeart/2008/layout/LinedList"/>
    <dgm:cxn modelId="{9960C37B-3353-4957-8A45-9A80BB1F0256}" type="presParOf" srcId="{5E20D0D1-911B-4E22-BD9F-E14EED4E89CF}" destId="{21F65C25-FB12-4A9B-921B-8BAE57D098A4}" srcOrd="20" destOrd="0" presId="urn:microsoft.com/office/officeart/2008/layout/LinedList"/>
    <dgm:cxn modelId="{7FA70C98-18A5-4559-94CB-19DD17D82DAF}" type="presParOf" srcId="{5E20D0D1-911B-4E22-BD9F-E14EED4E89CF}" destId="{BCA1A769-F1AA-4A8E-AA58-35325D24F04E}" srcOrd="21" destOrd="0" presId="urn:microsoft.com/office/officeart/2008/layout/LinedList"/>
    <dgm:cxn modelId="{B64A469E-EB9F-484B-898C-D69C85AB5DEB}" type="presParOf" srcId="{BCA1A769-F1AA-4A8E-AA58-35325D24F04E}" destId="{86E6EEF3-255F-4053-902F-1DECF2E6172C}" srcOrd="0" destOrd="0" presId="urn:microsoft.com/office/officeart/2008/layout/LinedList"/>
    <dgm:cxn modelId="{100BD21D-B7DE-4CEA-B210-AA010B47E910}" type="presParOf" srcId="{BCA1A769-F1AA-4A8E-AA58-35325D24F04E}" destId="{EF3DB05B-4E35-4CF7-97FD-A9532AF921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792DD2-41FB-4629-94E0-CDB61A9D01E1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F9FD0909-BA97-4F7E-8ECF-448F08D7218F}">
      <dgm:prSet/>
      <dgm:spPr/>
      <dgm:t>
        <a:bodyPr/>
        <a:lstStyle/>
        <a:p>
          <a:r>
            <a:rPr lang="en-GB"/>
            <a:t>Accessibility Principles:</a:t>
          </a:r>
          <a:endParaRPr lang="en-US"/>
        </a:p>
      </dgm:t>
    </dgm:pt>
    <dgm:pt modelId="{DB3E15DE-5784-4C76-837C-08CDBA31F90A}" type="parTrans" cxnId="{8914CF29-8FC4-499B-BFD3-0F0AD85C2777}">
      <dgm:prSet/>
      <dgm:spPr/>
      <dgm:t>
        <a:bodyPr/>
        <a:lstStyle/>
        <a:p>
          <a:endParaRPr lang="en-US"/>
        </a:p>
      </dgm:t>
    </dgm:pt>
    <dgm:pt modelId="{E575EEDE-4666-4EA1-B9F9-ED9C4A461152}" type="sibTrans" cxnId="{8914CF29-8FC4-499B-BFD3-0F0AD85C2777}">
      <dgm:prSet/>
      <dgm:spPr/>
      <dgm:t>
        <a:bodyPr/>
        <a:lstStyle/>
        <a:p>
          <a:endParaRPr lang="en-US"/>
        </a:p>
      </dgm:t>
    </dgm:pt>
    <dgm:pt modelId="{CD3381CD-B659-477B-B3C7-59C075FCEC6E}">
      <dgm:prSet/>
      <dgm:spPr/>
      <dgm:t>
        <a:bodyPr/>
        <a:lstStyle/>
        <a:p>
          <a:r>
            <a:rPr lang="en-GB"/>
            <a:t>1. Start with Why It Matters</a:t>
          </a:r>
          <a:endParaRPr lang="en-US"/>
        </a:p>
      </dgm:t>
    </dgm:pt>
    <dgm:pt modelId="{A3189930-3DB8-4049-97B7-4D7754F4E747}" type="parTrans" cxnId="{B2B16652-F79E-41D7-9EE7-B63FE7FA71AA}">
      <dgm:prSet/>
      <dgm:spPr/>
      <dgm:t>
        <a:bodyPr/>
        <a:lstStyle/>
        <a:p>
          <a:endParaRPr lang="en-US"/>
        </a:p>
      </dgm:t>
    </dgm:pt>
    <dgm:pt modelId="{3003FFF8-3E1D-4162-AA3B-1E6988E9EBE9}" type="sibTrans" cxnId="{B2B16652-F79E-41D7-9EE7-B63FE7FA71AA}">
      <dgm:prSet/>
      <dgm:spPr/>
      <dgm:t>
        <a:bodyPr/>
        <a:lstStyle/>
        <a:p>
          <a:endParaRPr lang="en-US"/>
        </a:p>
      </dgm:t>
    </dgm:pt>
    <dgm:pt modelId="{B11D5498-9DBB-4799-871B-0E5048E33CD0}">
      <dgm:prSet/>
      <dgm:spPr/>
      <dgm:t>
        <a:bodyPr/>
        <a:lstStyle/>
        <a:p>
          <a:r>
            <a:rPr lang="en-GB"/>
            <a:t>• Don't bury the lede</a:t>
          </a:r>
          <a:endParaRPr lang="en-US"/>
        </a:p>
      </dgm:t>
    </dgm:pt>
    <dgm:pt modelId="{F916592E-CE5A-4B73-BA11-3DD943A78CA7}" type="parTrans" cxnId="{B4E71E6E-509A-49BE-9FCD-FEA3A64563F6}">
      <dgm:prSet/>
      <dgm:spPr/>
      <dgm:t>
        <a:bodyPr/>
        <a:lstStyle/>
        <a:p>
          <a:endParaRPr lang="en-US"/>
        </a:p>
      </dgm:t>
    </dgm:pt>
    <dgm:pt modelId="{473D6B22-3028-46F1-BE60-F83D2DF9A929}" type="sibTrans" cxnId="{B4E71E6E-509A-49BE-9FCD-FEA3A64563F6}">
      <dgm:prSet/>
      <dgm:spPr/>
      <dgm:t>
        <a:bodyPr/>
        <a:lstStyle/>
        <a:p>
          <a:endParaRPr lang="en-US"/>
        </a:p>
      </dgm:t>
    </dgm:pt>
    <dgm:pt modelId="{9A1184A7-4B2B-4844-9535-031103DEEE84}">
      <dgm:prSet/>
      <dgm:spPr/>
      <dgm:t>
        <a:bodyPr/>
        <a:lstStyle/>
        <a:p>
          <a:r>
            <a:rPr lang="en-GB"/>
            <a:t>2. Use Concrete Examples</a:t>
          </a:r>
          <a:endParaRPr lang="en-US"/>
        </a:p>
      </dgm:t>
    </dgm:pt>
    <dgm:pt modelId="{14122647-E518-4CD6-A1FA-6FC0F6FCEB94}" type="parTrans" cxnId="{6F00F50D-2A11-4B23-A958-696DF3548064}">
      <dgm:prSet/>
      <dgm:spPr/>
      <dgm:t>
        <a:bodyPr/>
        <a:lstStyle/>
        <a:p>
          <a:endParaRPr lang="en-US"/>
        </a:p>
      </dgm:t>
    </dgm:pt>
    <dgm:pt modelId="{24A8D7DD-772C-46C4-932C-F9634E367490}" type="sibTrans" cxnId="{6F00F50D-2A11-4B23-A958-696DF3548064}">
      <dgm:prSet/>
      <dgm:spPr/>
      <dgm:t>
        <a:bodyPr/>
        <a:lstStyle/>
        <a:p>
          <a:endParaRPr lang="en-US"/>
        </a:p>
      </dgm:t>
    </dgm:pt>
    <dgm:pt modelId="{A78E0EB5-D773-4E27-98AF-7C5E3EB7199C}">
      <dgm:prSet/>
      <dgm:spPr/>
      <dgm:t>
        <a:bodyPr/>
        <a:lstStyle/>
        <a:p>
          <a:r>
            <a:rPr lang="en-GB"/>
            <a:t>• Turn abstract concepts into stories</a:t>
          </a:r>
          <a:endParaRPr lang="en-US"/>
        </a:p>
      </dgm:t>
    </dgm:pt>
    <dgm:pt modelId="{BC7508FC-80E2-4295-BC28-DA20DE1D62A9}" type="parTrans" cxnId="{D6BD66E5-02C6-4D7D-B2B5-42DBA0EB8CF7}">
      <dgm:prSet/>
      <dgm:spPr/>
      <dgm:t>
        <a:bodyPr/>
        <a:lstStyle/>
        <a:p>
          <a:endParaRPr lang="en-US"/>
        </a:p>
      </dgm:t>
    </dgm:pt>
    <dgm:pt modelId="{C5BB3C89-36D6-48E4-BF11-74231639B568}" type="sibTrans" cxnId="{D6BD66E5-02C6-4D7D-B2B5-42DBA0EB8CF7}">
      <dgm:prSet/>
      <dgm:spPr/>
      <dgm:t>
        <a:bodyPr/>
        <a:lstStyle/>
        <a:p>
          <a:endParaRPr lang="en-US"/>
        </a:p>
      </dgm:t>
    </dgm:pt>
    <dgm:pt modelId="{48AF4A73-D015-48B2-A416-5092A4DD2686}">
      <dgm:prSet/>
      <dgm:spPr/>
      <dgm:t>
        <a:bodyPr/>
        <a:lstStyle/>
        <a:p>
          <a:r>
            <a:rPr lang="en-GB"/>
            <a:t>3. Define Jargon</a:t>
          </a:r>
          <a:endParaRPr lang="en-US"/>
        </a:p>
      </dgm:t>
    </dgm:pt>
    <dgm:pt modelId="{972A2AA4-33D4-482D-9479-C0573F3DA79C}" type="parTrans" cxnId="{44450691-8BE0-4555-A08F-F148FB84D0CC}">
      <dgm:prSet/>
      <dgm:spPr/>
      <dgm:t>
        <a:bodyPr/>
        <a:lstStyle/>
        <a:p>
          <a:endParaRPr lang="en-US"/>
        </a:p>
      </dgm:t>
    </dgm:pt>
    <dgm:pt modelId="{E41D0A73-647A-4F52-9C0B-D180D250EEA5}" type="sibTrans" cxnId="{44450691-8BE0-4555-A08F-F148FB84D0CC}">
      <dgm:prSet/>
      <dgm:spPr/>
      <dgm:t>
        <a:bodyPr/>
        <a:lstStyle/>
        <a:p>
          <a:endParaRPr lang="en-US"/>
        </a:p>
      </dgm:t>
    </dgm:pt>
    <dgm:pt modelId="{9673279C-72D1-4D30-B8BA-5C9E7E76DD59}">
      <dgm:prSet/>
      <dgm:spPr/>
      <dgm:t>
        <a:bodyPr/>
        <a:lstStyle/>
        <a:p>
          <a:r>
            <a:rPr lang="en-GB"/>
            <a:t>• Explain terms the first time</a:t>
          </a:r>
          <a:endParaRPr lang="en-US"/>
        </a:p>
      </dgm:t>
    </dgm:pt>
    <dgm:pt modelId="{0C46DFF1-B572-469B-AC65-2C02DA143A12}" type="parTrans" cxnId="{476AFE93-3345-4E68-96DD-A6B03132A62E}">
      <dgm:prSet/>
      <dgm:spPr/>
      <dgm:t>
        <a:bodyPr/>
        <a:lstStyle/>
        <a:p>
          <a:endParaRPr lang="en-US"/>
        </a:p>
      </dgm:t>
    </dgm:pt>
    <dgm:pt modelId="{609C2D61-FFF7-4ACD-A0C1-BC37A491F520}" type="sibTrans" cxnId="{476AFE93-3345-4E68-96DD-A6B03132A62E}">
      <dgm:prSet/>
      <dgm:spPr/>
      <dgm:t>
        <a:bodyPr/>
        <a:lstStyle/>
        <a:p>
          <a:endParaRPr lang="en-US"/>
        </a:p>
      </dgm:t>
    </dgm:pt>
    <dgm:pt modelId="{C4BE85AC-1EF5-4CBC-B202-90CE36521111}">
      <dgm:prSet/>
      <dgm:spPr/>
      <dgm:t>
        <a:bodyPr/>
        <a:lstStyle/>
        <a:p>
          <a:r>
            <a:rPr lang="en-GB"/>
            <a:t>4. Show, Don't Just Tell</a:t>
          </a:r>
          <a:endParaRPr lang="en-US"/>
        </a:p>
      </dgm:t>
    </dgm:pt>
    <dgm:pt modelId="{02BDA6EB-1CB6-4902-9CDC-9D751A8B7930}" type="parTrans" cxnId="{F5AE751E-F9BD-4147-B1AE-C93FC571B9B0}">
      <dgm:prSet/>
      <dgm:spPr/>
      <dgm:t>
        <a:bodyPr/>
        <a:lstStyle/>
        <a:p>
          <a:endParaRPr lang="en-US"/>
        </a:p>
      </dgm:t>
    </dgm:pt>
    <dgm:pt modelId="{FFBB3764-04F4-4000-80AF-9F0995E40303}" type="sibTrans" cxnId="{F5AE751E-F9BD-4147-B1AE-C93FC571B9B0}">
      <dgm:prSet/>
      <dgm:spPr/>
      <dgm:t>
        <a:bodyPr/>
        <a:lstStyle/>
        <a:p>
          <a:endParaRPr lang="en-US"/>
        </a:p>
      </dgm:t>
    </dgm:pt>
    <dgm:pt modelId="{62A23DE3-5238-4427-B7F8-B6AA95664BA6}">
      <dgm:prSet/>
      <dgm:spPr/>
      <dgm:t>
        <a:bodyPr/>
        <a:lstStyle/>
        <a:p>
          <a:r>
            <a:rPr lang="en-GB"/>
            <a:t>• Use infographics and images</a:t>
          </a:r>
          <a:endParaRPr lang="en-US"/>
        </a:p>
      </dgm:t>
    </dgm:pt>
    <dgm:pt modelId="{373EF04E-27FD-4E4E-AD9A-11394C2D41B9}" type="parTrans" cxnId="{9AE09250-749B-4CC8-A3AF-4850DE40FF0C}">
      <dgm:prSet/>
      <dgm:spPr/>
      <dgm:t>
        <a:bodyPr/>
        <a:lstStyle/>
        <a:p>
          <a:endParaRPr lang="en-US"/>
        </a:p>
      </dgm:t>
    </dgm:pt>
    <dgm:pt modelId="{F54BAFCE-70F6-4479-A1E6-D20EBFE6F782}" type="sibTrans" cxnId="{9AE09250-749B-4CC8-A3AF-4850DE40FF0C}">
      <dgm:prSet/>
      <dgm:spPr/>
      <dgm:t>
        <a:bodyPr/>
        <a:lstStyle/>
        <a:p>
          <a:endParaRPr lang="en-US"/>
        </a:p>
      </dgm:t>
    </dgm:pt>
    <dgm:pt modelId="{F2682054-1247-420B-9325-EA233D90B850}">
      <dgm:prSet/>
      <dgm:spPr/>
      <dgm:t>
        <a:bodyPr/>
        <a:lstStyle/>
        <a:p>
          <a:r>
            <a:rPr lang="en-GB"/>
            <a:t>5. Maintain Academic Integrity</a:t>
          </a:r>
          <a:endParaRPr lang="en-US"/>
        </a:p>
      </dgm:t>
    </dgm:pt>
    <dgm:pt modelId="{4BD229BD-F87D-4B58-8F56-2D11EBB49ACC}" type="parTrans" cxnId="{5C843AA6-373D-449E-9F27-872280D1569E}">
      <dgm:prSet/>
      <dgm:spPr/>
      <dgm:t>
        <a:bodyPr/>
        <a:lstStyle/>
        <a:p>
          <a:endParaRPr lang="en-US"/>
        </a:p>
      </dgm:t>
    </dgm:pt>
    <dgm:pt modelId="{A67785F5-AE44-488A-A01D-96C4766D15BB}" type="sibTrans" cxnId="{5C843AA6-373D-449E-9F27-872280D1569E}">
      <dgm:prSet/>
      <dgm:spPr/>
      <dgm:t>
        <a:bodyPr/>
        <a:lstStyle/>
        <a:p>
          <a:endParaRPr lang="en-US"/>
        </a:p>
      </dgm:t>
    </dgm:pt>
    <dgm:pt modelId="{33DA8515-5A4A-4814-9F3E-588FD803CC83}">
      <dgm:prSet/>
      <dgm:spPr/>
      <dgm:t>
        <a:bodyPr/>
        <a:lstStyle/>
        <a:p>
          <a:r>
            <a:rPr lang="en-GB"/>
            <a:t>• Still cite sources (hyperlinked)</a:t>
          </a:r>
          <a:endParaRPr lang="en-US"/>
        </a:p>
      </dgm:t>
    </dgm:pt>
    <dgm:pt modelId="{605AB143-6B0D-40A9-A616-778A1E8FEEA9}" type="parTrans" cxnId="{A1DB47EA-14A2-4789-A64C-58A6E68A18A9}">
      <dgm:prSet/>
      <dgm:spPr/>
      <dgm:t>
        <a:bodyPr/>
        <a:lstStyle/>
        <a:p>
          <a:endParaRPr lang="en-US"/>
        </a:p>
      </dgm:t>
    </dgm:pt>
    <dgm:pt modelId="{C65AED2B-CE43-4044-B8DA-F09E45BF6AD8}" type="sibTrans" cxnId="{A1DB47EA-14A2-4789-A64C-58A6E68A18A9}">
      <dgm:prSet/>
      <dgm:spPr/>
      <dgm:t>
        <a:bodyPr/>
        <a:lstStyle/>
        <a:p>
          <a:endParaRPr lang="en-US"/>
        </a:p>
      </dgm:t>
    </dgm:pt>
    <dgm:pt modelId="{649CD57D-F6E0-409A-BCF9-C3A4A2DDE24A}">
      <dgm:prSet/>
      <dgm:spPr/>
      <dgm:t>
        <a:bodyPr/>
        <a:lstStyle/>
        <a:p>
          <a:r>
            <a:rPr lang="en-GB"/>
            <a:t>• Acknowledge limitations</a:t>
          </a:r>
          <a:endParaRPr lang="en-US"/>
        </a:p>
      </dgm:t>
    </dgm:pt>
    <dgm:pt modelId="{D3BA5898-F997-43C5-825F-83FBAF706638}" type="parTrans" cxnId="{6819DEAF-7335-4940-9066-307B035A2C83}">
      <dgm:prSet/>
      <dgm:spPr/>
      <dgm:t>
        <a:bodyPr/>
        <a:lstStyle/>
        <a:p>
          <a:endParaRPr lang="en-US"/>
        </a:p>
      </dgm:t>
    </dgm:pt>
    <dgm:pt modelId="{F6C36BBC-654F-4BA0-9AAA-B191800B86A7}" type="sibTrans" cxnId="{6819DEAF-7335-4940-9066-307B035A2C83}">
      <dgm:prSet/>
      <dgm:spPr/>
      <dgm:t>
        <a:bodyPr/>
        <a:lstStyle/>
        <a:p>
          <a:endParaRPr lang="en-US"/>
        </a:p>
      </dgm:t>
    </dgm:pt>
    <dgm:pt modelId="{E159BD31-B5A4-4668-A3DD-5EA45AB90DAC}" type="pres">
      <dgm:prSet presAssocID="{B5792DD2-41FB-4629-94E0-CDB61A9D01E1}" presName="vert0" presStyleCnt="0">
        <dgm:presLayoutVars>
          <dgm:dir/>
          <dgm:animOne val="branch"/>
          <dgm:animLvl val="lvl"/>
        </dgm:presLayoutVars>
      </dgm:prSet>
      <dgm:spPr/>
    </dgm:pt>
    <dgm:pt modelId="{7CF80F1D-3003-4E75-8B56-920E382E6F1B}" type="pres">
      <dgm:prSet presAssocID="{F9FD0909-BA97-4F7E-8ECF-448F08D7218F}" presName="thickLine" presStyleLbl="alignNode1" presStyleIdx="0" presStyleCnt="12"/>
      <dgm:spPr/>
    </dgm:pt>
    <dgm:pt modelId="{11511571-E1DD-4085-B47D-03819A545B08}" type="pres">
      <dgm:prSet presAssocID="{F9FD0909-BA97-4F7E-8ECF-448F08D7218F}" presName="horz1" presStyleCnt="0"/>
      <dgm:spPr/>
    </dgm:pt>
    <dgm:pt modelId="{9FEC08CF-92B4-4929-9792-248AB215C148}" type="pres">
      <dgm:prSet presAssocID="{F9FD0909-BA97-4F7E-8ECF-448F08D7218F}" presName="tx1" presStyleLbl="revTx" presStyleIdx="0" presStyleCnt="12"/>
      <dgm:spPr/>
    </dgm:pt>
    <dgm:pt modelId="{03500FF4-33FB-45A5-91F7-EA485777A0C8}" type="pres">
      <dgm:prSet presAssocID="{F9FD0909-BA97-4F7E-8ECF-448F08D7218F}" presName="vert1" presStyleCnt="0"/>
      <dgm:spPr/>
    </dgm:pt>
    <dgm:pt modelId="{AD3CA35C-E074-48CE-8B46-E2C0855501C8}" type="pres">
      <dgm:prSet presAssocID="{CD3381CD-B659-477B-B3C7-59C075FCEC6E}" presName="thickLine" presStyleLbl="alignNode1" presStyleIdx="1" presStyleCnt="12"/>
      <dgm:spPr/>
    </dgm:pt>
    <dgm:pt modelId="{C08DF415-8116-46E3-A071-0EC39016D123}" type="pres">
      <dgm:prSet presAssocID="{CD3381CD-B659-477B-B3C7-59C075FCEC6E}" presName="horz1" presStyleCnt="0"/>
      <dgm:spPr/>
    </dgm:pt>
    <dgm:pt modelId="{7B176D9C-C0CE-49B9-9433-770B94070F5F}" type="pres">
      <dgm:prSet presAssocID="{CD3381CD-B659-477B-B3C7-59C075FCEC6E}" presName="tx1" presStyleLbl="revTx" presStyleIdx="1" presStyleCnt="12"/>
      <dgm:spPr/>
    </dgm:pt>
    <dgm:pt modelId="{11BA8868-F5CF-444F-8814-593F32481171}" type="pres">
      <dgm:prSet presAssocID="{CD3381CD-B659-477B-B3C7-59C075FCEC6E}" presName="vert1" presStyleCnt="0"/>
      <dgm:spPr/>
    </dgm:pt>
    <dgm:pt modelId="{49BDB738-20F7-4D8B-A483-F11CC9486F03}" type="pres">
      <dgm:prSet presAssocID="{B11D5498-9DBB-4799-871B-0E5048E33CD0}" presName="thickLine" presStyleLbl="alignNode1" presStyleIdx="2" presStyleCnt="12"/>
      <dgm:spPr/>
    </dgm:pt>
    <dgm:pt modelId="{9106DB43-43F4-4A28-A852-6CBB4E67B848}" type="pres">
      <dgm:prSet presAssocID="{B11D5498-9DBB-4799-871B-0E5048E33CD0}" presName="horz1" presStyleCnt="0"/>
      <dgm:spPr/>
    </dgm:pt>
    <dgm:pt modelId="{FB392200-1AEC-422F-BD71-AF534DF965DA}" type="pres">
      <dgm:prSet presAssocID="{B11D5498-9DBB-4799-871B-0E5048E33CD0}" presName="tx1" presStyleLbl="revTx" presStyleIdx="2" presStyleCnt="12"/>
      <dgm:spPr/>
    </dgm:pt>
    <dgm:pt modelId="{DC287F4C-D03F-4C34-8F2B-E4A135CA50AC}" type="pres">
      <dgm:prSet presAssocID="{B11D5498-9DBB-4799-871B-0E5048E33CD0}" presName="vert1" presStyleCnt="0"/>
      <dgm:spPr/>
    </dgm:pt>
    <dgm:pt modelId="{7E653151-3D32-4B8A-B5AE-1BFABE3292B9}" type="pres">
      <dgm:prSet presAssocID="{9A1184A7-4B2B-4844-9535-031103DEEE84}" presName="thickLine" presStyleLbl="alignNode1" presStyleIdx="3" presStyleCnt="12"/>
      <dgm:spPr/>
    </dgm:pt>
    <dgm:pt modelId="{24E6BB57-0E12-49E7-A21C-3AA96786ADA8}" type="pres">
      <dgm:prSet presAssocID="{9A1184A7-4B2B-4844-9535-031103DEEE84}" presName="horz1" presStyleCnt="0"/>
      <dgm:spPr/>
    </dgm:pt>
    <dgm:pt modelId="{C9C274C3-1137-42D9-AB96-A1D5A8718247}" type="pres">
      <dgm:prSet presAssocID="{9A1184A7-4B2B-4844-9535-031103DEEE84}" presName="tx1" presStyleLbl="revTx" presStyleIdx="3" presStyleCnt="12"/>
      <dgm:spPr/>
    </dgm:pt>
    <dgm:pt modelId="{102DE808-E4A3-4E37-9CAE-64AD04641060}" type="pres">
      <dgm:prSet presAssocID="{9A1184A7-4B2B-4844-9535-031103DEEE84}" presName="vert1" presStyleCnt="0"/>
      <dgm:spPr/>
    </dgm:pt>
    <dgm:pt modelId="{0F5F2AA5-1F27-42BB-BA7A-6A7B211714D6}" type="pres">
      <dgm:prSet presAssocID="{A78E0EB5-D773-4E27-98AF-7C5E3EB7199C}" presName="thickLine" presStyleLbl="alignNode1" presStyleIdx="4" presStyleCnt="12"/>
      <dgm:spPr/>
    </dgm:pt>
    <dgm:pt modelId="{2C7C8D92-52AD-427E-A0A5-E8427AF7DBF6}" type="pres">
      <dgm:prSet presAssocID="{A78E0EB5-D773-4E27-98AF-7C5E3EB7199C}" presName="horz1" presStyleCnt="0"/>
      <dgm:spPr/>
    </dgm:pt>
    <dgm:pt modelId="{7125CAD6-F683-44C0-989B-19A3FA92EA0F}" type="pres">
      <dgm:prSet presAssocID="{A78E0EB5-D773-4E27-98AF-7C5E3EB7199C}" presName="tx1" presStyleLbl="revTx" presStyleIdx="4" presStyleCnt="12"/>
      <dgm:spPr/>
    </dgm:pt>
    <dgm:pt modelId="{34CCE0B1-B5D6-46FE-B5BB-6F88F68EEC74}" type="pres">
      <dgm:prSet presAssocID="{A78E0EB5-D773-4E27-98AF-7C5E3EB7199C}" presName="vert1" presStyleCnt="0"/>
      <dgm:spPr/>
    </dgm:pt>
    <dgm:pt modelId="{091436E1-86F4-4193-9F37-F4A6758340F8}" type="pres">
      <dgm:prSet presAssocID="{48AF4A73-D015-48B2-A416-5092A4DD2686}" presName="thickLine" presStyleLbl="alignNode1" presStyleIdx="5" presStyleCnt="12"/>
      <dgm:spPr/>
    </dgm:pt>
    <dgm:pt modelId="{70ACE10B-C9A3-44F7-B452-0778089F87A7}" type="pres">
      <dgm:prSet presAssocID="{48AF4A73-D015-48B2-A416-5092A4DD2686}" presName="horz1" presStyleCnt="0"/>
      <dgm:spPr/>
    </dgm:pt>
    <dgm:pt modelId="{DB8E27E2-5176-41ED-B3DB-E3D964F33C2E}" type="pres">
      <dgm:prSet presAssocID="{48AF4A73-D015-48B2-A416-5092A4DD2686}" presName="tx1" presStyleLbl="revTx" presStyleIdx="5" presStyleCnt="12"/>
      <dgm:spPr/>
    </dgm:pt>
    <dgm:pt modelId="{571F2953-F502-4948-9304-286A4AF39CFA}" type="pres">
      <dgm:prSet presAssocID="{48AF4A73-D015-48B2-A416-5092A4DD2686}" presName="vert1" presStyleCnt="0"/>
      <dgm:spPr/>
    </dgm:pt>
    <dgm:pt modelId="{3373BD3E-A353-4878-AE4D-611400DF9D34}" type="pres">
      <dgm:prSet presAssocID="{9673279C-72D1-4D30-B8BA-5C9E7E76DD59}" presName="thickLine" presStyleLbl="alignNode1" presStyleIdx="6" presStyleCnt="12"/>
      <dgm:spPr/>
    </dgm:pt>
    <dgm:pt modelId="{27CA33B1-693B-42EB-B376-6EE77AA47A45}" type="pres">
      <dgm:prSet presAssocID="{9673279C-72D1-4D30-B8BA-5C9E7E76DD59}" presName="horz1" presStyleCnt="0"/>
      <dgm:spPr/>
    </dgm:pt>
    <dgm:pt modelId="{085D4420-EA37-4EB9-8CC7-54BF6B630A13}" type="pres">
      <dgm:prSet presAssocID="{9673279C-72D1-4D30-B8BA-5C9E7E76DD59}" presName="tx1" presStyleLbl="revTx" presStyleIdx="6" presStyleCnt="12"/>
      <dgm:spPr/>
    </dgm:pt>
    <dgm:pt modelId="{1C8A339A-56A9-440F-9460-2288AC81B2B3}" type="pres">
      <dgm:prSet presAssocID="{9673279C-72D1-4D30-B8BA-5C9E7E76DD59}" presName="vert1" presStyleCnt="0"/>
      <dgm:spPr/>
    </dgm:pt>
    <dgm:pt modelId="{3904AC76-C498-480C-B687-342B76EDE9BB}" type="pres">
      <dgm:prSet presAssocID="{C4BE85AC-1EF5-4CBC-B202-90CE36521111}" presName="thickLine" presStyleLbl="alignNode1" presStyleIdx="7" presStyleCnt="12"/>
      <dgm:spPr/>
    </dgm:pt>
    <dgm:pt modelId="{079B3C9A-88A7-4AA8-91D1-A4C8CE85CF61}" type="pres">
      <dgm:prSet presAssocID="{C4BE85AC-1EF5-4CBC-B202-90CE36521111}" presName="horz1" presStyleCnt="0"/>
      <dgm:spPr/>
    </dgm:pt>
    <dgm:pt modelId="{525FD4AD-B000-47EB-A922-5006D304E89C}" type="pres">
      <dgm:prSet presAssocID="{C4BE85AC-1EF5-4CBC-B202-90CE36521111}" presName="tx1" presStyleLbl="revTx" presStyleIdx="7" presStyleCnt="12"/>
      <dgm:spPr/>
    </dgm:pt>
    <dgm:pt modelId="{822927C2-1C2B-4486-9623-C63E79EA5561}" type="pres">
      <dgm:prSet presAssocID="{C4BE85AC-1EF5-4CBC-B202-90CE36521111}" presName="vert1" presStyleCnt="0"/>
      <dgm:spPr/>
    </dgm:pt>
    <dgm:pt modelId="{BCA0A47F-75E9-42EB-8761-3A5FDDFDF6F3}" type="pres">
      <dgm:prSet presAssocID="{62A23DE3-5238-4427-B7F8-B6AA95664BA6}" presName="thickLine" presStyleLbl="alignNode1" presStyleIdx="8" presStyleCnt="12"/>
      <dgm:spPr/>
    </dgm:pt>
    <dgm:pt modelId="{B7AF7800-FBB1-4A86-99E2-17D5C2A4AD4A}" type="pres">
      <dgm:prSet presAssocID="{62A23DE3-5238-4427-B7F8-B6AA95664BA6}" presName="horz1" presStyleCnt="0"/>
      <dgm:spPr/>
    </dgm:pt>
    <dgm:pt modelId="{46CAA727-4CBF-4836-9D15-F2263645A544}" type="pres">
      <dgm:prSet presAssocID="{62A23DE3-5238-4427-B7F8-B6AA95664BA6}" presName="tx1" presStyleLbl="revTx" presStyleIdx="8" presStyleCnt="12"/>
      <dgm:spPr/>
    </dgm:pt>
    <dgm:pt modelId="{D1A31C3C-442F-47AA-BA49-83560AC807C6}" type="pres">
      <dgm:prSet presAssocID="{62A23DE3-5238-4427-B7F8-B6AA95664BA6}" presName="vert1" presStyleCnt="0"/>
      <dgm:spPr/>
    </dgm:pt>
    <dgm:pt modelId="{7E119B7B-B525-4666-AD7C-1B4CCAB4BE23}" type="pres">
      <dgm:prSet presAssocID="{F2682054-1247-420B-9325-EA233D90B850}" presName="thickLine" presStyleLbl="alignNode1" presStyleIdx="9" presStyleCnt="12"/>
      <dgm:spPr/>
    </dgm:pt>
    <dgm:pt modelId="{26BC190C-B9D5-43F4-8411-20D31AD00529}" type="pres">
      <dgm:prSet presAssocID="{F2682054-1247-420B-9325-EA233D90B850}" presName="horz1" presStyleCnt="0"/>
      <dgm:spPr/>
    </dgm:pt>
    <dgm:pt modelId="{C4AAA988-DC4C-411C-A3F7-BABF6C6EE6F4}" type="pres">
      <dgm:prSet presAssocID="{F2682054-1247-420B-9325-EA233D90B850}" presName="tx1" presStyleLbl="revTx" presStyleIdx="9" presStyleCnt="12"/>
      <dgm:spPr/>
    </dgm:pt>
    <dgm:pt modelId="{6EF0CB9A-99C7-4A58-A9E4-F4BB861C7578}" type="pres">
      <dgm:prSet presAssocID="{F2682054-1247-420B-9325-EA233D90B850}" presName="vert1" presStyleCnt="0"/>
      <dgm:spPr/>
    </dgm:pt>
    <dgm:pt modelId="{DC28EE33-6D88-40EB-B2C1-8CC38466F4A6}" type="pres">
      <dgm:prSet presAssocID="{33DA8515-5A4A-4814-9F3E-588FD803CC83}" presName="thickLine" presStyleLbl="alignNode1" presStyleIdx="10" presStyleCnt="12"/>
      <dgm:spPr/>
    </dgm:pt>
    <dgm:pt modelId="{68526948-F411-44E0-9E2E-9328A8C6423D}" type="pres">
      <dgm:prSet presAssocID="{33DA8515-5A4A-4814-9F3E-588FD803CC83}" presName="horz1" presStyleCnt="0"/>
      <dgm:spPr/>
    </dgm:pt>
    <dgm:pt modelId="{6E74949A-0D48-4CE1-B30C-7D99C8456177}" type="pres">
      <dgm:prSet presAssocID="{33DA8515-5A4A-4814-9F3E-588FD803CC83}" presName="tx1" presStyleLbl="revTx" presStyleIdx="10" presStyleCnt="12"/>
      <dgm:spPr/>
    </dgm:pt>
    <dgm:pt modelId="{6C2B5C4E-F0E2-432E-B26C-7520AE9E6A5D}" type="pres">
      <dgm:prSet presAssocID="{33DA8515-5A4A-4814-9F3E-588FD803CC83}" presName="vert1" presStyleCnt="0"/>
      <dgm:spPr/>
    </dgm:pt>
    <dgm:pt modelId="{A7D636B8-AA45-4627-AEAC-A7B71341385C}" type="pres">
      <dgm:prSet presAssocID="{649CD57D-F6E0-409A-BCF9-C3A4A2DDE24A}" presName="thickLine" presStyleLbl="alignNode1" presStyleIdx="11" presStyleCnt="12"/>
      <dgm:spPr/>
    </dgm:pt>
    <dgm:pt modelId="{D16E9F03-7B3F-4464-916A-E1E4D31BE99D}" type="pres">
      <dgm:prSet presAssocID="{649CD57D-F6E0-409A-BCF9-C3A4A2DDE24A}" presName="horz1" presStyleCnt="0"/>
      <dgm:spPr/>
    </dgm:pt>
    <dgm:pt modelId="{61DFAD96-E5F0-4B78-8939-D898E6BB8DA3}" type="pres">
      <dgm:prSet presAssocID="{649CD57D-F6E0-409A-BCF9-C3A4A2DDE24A}" presName="tx1" presStyleLbl="revTx" presStyleIdx="11" presStyleCnt="12"/>
      <dgm:spPr/>
    </dgm:pt>
    <dgm:pt modelId="{010E254F-FCA4-4790-8BAA-0346FC8BE010}" type="pres">
      <dgm:prSet presAssocID="{649CD57D-F6E0-409A-BCF9-C3A4A2DDE24A}" presName="vert1" presStyleCnt="0"/>
      <dgm:spPr/>
    </dgm:pt>
  </dgm:ptLst>
  <dgm:cxnLst>
    <dgm:cxn modelId="{6F00F50D-2A11-4B23-A958-696DF3548064}" srcId="{B5792DD2-41FB-4629-94E0-CDB61A9D01E1}" destId="{9A1184A7-4B2B-4844-9535-031103DEEE84}" srcOrd="3" destOrd="0" parTransId="{14122647-E518-4CD6-A1FA-6FC0F6FCEB94}" sibTransId="{24A8D7DD-772C-46C4-932C-F9634E367490}"/>
    <dgm:cxn modelId="{DFDA4A14-E524-4241-A5AE-E2BB195F465D}" type="presOf" srcId="{A78E0EB5-D773-4E27-98AF-7C5E3EB7199C}" destId="{7125CAD6-F683-44C0-989B-19A3FA92EA0F}" srcOrd="0" destOrd="0" presId="urn:microsoft.com/office/officeart/2008/layout/LinedList"/>
    <dgm:cxn modelId="{F5AE751E-F9BD-4147-B1AE-C93FC571B9B0}" srcId="{B5792DD2-41FB-4629-94E0-CDB61A9D01E1}" destId="{C4BE85AC-1EF5-4CBC-B202-90CE36521111}" srcOrd="7" destOrd="0" parTransId="{02BDA6EB-1CB6-4902-9CDC-9D751A8B7930}" sibTransId="{FFBB3764-04F4-4000-80AF-9F0995E40303}"/>
    <dgm:cxn modelId="{8914CF29-8FC4-499B-BFD3-0F0AD85C2777}" srcId="{B5792DD2-41FB-4629-94E0-CDB61A9D01E1}" destId="{F9FD0909-BA97-4F7E-8ECF-448F08D7218F}" srcOrd="0" destOrd="0" parTransId="{DB3E15DE-5784-4C76-837C-08CDBA31F90A}" sibTransId="{E575EEDE-4666-4EA1-B9F9-ED9C4A461152}"/>
    <dgm:cxn modelId="{C560E43C-EB2C-4C7E-BF16-F0E54A0F0729}" type="presOf" srcId="{C4BE85AC-1EF5-4CBC-B202-90CE36521111}" destId="{525FD4AD-B000-47EB-A922-5006D304E89C}" srcOrd="0" destOrd="0" presId="urn:microsoft.com/office/officeart/2008/layout/LinedList"/>
    <dgm:cxn modelId="{BBD7B569-3BA9-4D9F-858C-3203BF0CC66C}" type="presOf" srcId="{F9FD0909-BA97-4F7E-8ECF-448F08D7218F}" destId="{9FEC08CF-92B4-4929-9792-248AB215C148}" srcOrd="0" destOrd="0" presId="urn:microsoft.com/office/officeart/2008/layout/LinedList"/>
    <dgm:cxn modelId="{AD5FB04A-9E8B-454B-8E44-42E7B4A40250}" type="presOf" srcId="{9A1184A7-4B2B-4844-9535-031103DEEE84}" destId="{C9C274C3-1137-42D9-AB96-A1D5A8718247}" srcOrd="0" destOrd="0" presId="urn:microsoft.com/office/officeart/2008/layout/LinedList"/>
    <dgm:cxn modelId="{B4E71E6E-509A-49BE-9FCD-FEA3A64563F6}" srcId="{B5792DD2-41FB-4629-94E0-CDB61A9D01E1}" destId="{B11D5498-9DBB-4799-871B-0E5048E33CD0}" srcOrd="2" destOrd="0" parTransId="{F916592E-CE5A-4B73-BA11-3DD943A78CA7}" sibTransId="{473D6B22-3028-46F1-BE60-F83D2DF9A929}"/>
    <dgm:cxn modelId="{ACD53970-4019-4ABE-9D88-DC9262BC9598}" type="presOf" srcId="{62A23DE3-5238-4427-B7F8-B6AA95664BA6}" destId="{46CAA727-4CBF-4836-9D15-F2263645A544}" srcOrd="0" destOrd="0" presId="urn:microsoft.com/office/officeart/2008/layout/LinedList"/>
    <dgm:cxn modelId="{9AE09250-749B-4CC8-A3AF-4850DE40FF0C}" srcId="{B5792DD2-41FB-4629-94E0-CDB61A9D01E1}" destId="{62A23DE3-5238-4427-B7F8-B6AA95664BA6}" srcOrd="8" destOrd="0" parTransId="{373EF04E-27FD-4E4E-AD9A-11394C2D41B9}" sibTransId="{F54BAFCE-70F6-4479-A1E6-D20EBFE6F782}"/>
    <dgm:cxn modelId="{B2B16652-F79E-41D7-9EE7-B63FE7FA71AA}" srcId="{B5792DD2-41FB-4629-94E0-CDB61A9D01E1}" destId="{CD3381CD-B659-477B-B3C7-59C075FCEC6E}" srcOrd="1" destOrd="0" parTransId="{A3189930-3DB8-4049-97B7-4D7754F4E747}" sibTransId="{3003FFF8-3E1D-4162-AA3B-1E6988E9EBE9}"/>
    <dgm:cxn modelId="{FCE61953-EEC8-44DC-B02B-571715F0636C}" type="presOf" srcId="{48AF4A73-D015-48B2-A416-5092A4DD2686}" destId="{DB8E27E2-5176-41ED-B3DB-E3D964F33C2E}" srcOrd="0" destOrd="0" presId="urn:microsoft.com/office/officeart/2008/layout/LinedList"/>
    <dgm:cxn modelId="{442D2673-E621-4D20-9803-82CA715E086B}" type="presOf" srcId="{9673279C-72D1-4D30-B8BA-5C9E7E76DD59}" destId="{085D4420-EA37-4EB9-8CC7-54BF6B630A13}" srcOrd="0" destOrd="0" presId="urn:microsoft.com/office/officeart/2008/layout/LinedList"/>
    <dgm:cxn modelId="{44450691-8BE0-4555-A08F-F148FB84D0CC}" srcId="{B5792DD2-41FB-4629-94E0-CDB61A9D01E1}" destId="{48AF4A73-D015-48B2-A416-5092A4DD2686}" srcOrd="5" destOrd="0" parTransId="{972A2AA4-33D4-482D-9479-C0573F3DA79C}" sibTransId="{E41D0A73-647A-4F52-9C0B-D180D250EEA5}"/>
    <dgm:cxn modelId="{476AFE93-3345-4E68-96DD-A6B03132A62E}" srcId="{B5792DD2-41FB-4629-94E0-CDB61A9D01E1}" destId="{9673279C-72D1-4D30-B8BA-5C9E7E76DD59}" srcOrd="6" destOrd="0" parTransId="{0C46DFF1-B572-469B-AC65-2C02DA143A12}" sibTransId="{609C2D61-FFF7-4ACD-A0C1-BC37A491F520}"/>
    <dgm:cxn modelId="{4B631E94-3A33-4EC4-BC1A-04390A6EB6EA}" type="presOf" srcId="{649CD57D-F6E0-409A-BCF9-C3A4A2DDE24A}" destId="{61DFAD96-E5F0-4B78-8939-D898E6BB8DA3}" srcOrd="0" destOrd="0" presId="urn:microsoft.com/office/officeart/2008/layout/LinedList"/>
    <dgm:cxn modelId="{5C843AA6-373D-449E-9F27-872280D1569E}" srcId="{B5792DD2-41FB-4629-94E0-CDB61A9D01E1}" destId="{F2682054-1247-420B-9325-EA233D90B850}" srcOrd="9" destOrd="0" parTransId="{4BD229BD-F87D-4B58-8F56-2D11EBB49ACC}" sibTransId="{A67785F5-AE44-488A-A01D-96C4766D15BB}"/>
    <dgm:cxn modelId="{EFAA44AA-AD20-4695-AFFC-BF2A8D927437}" type="presOf" srcId="{CD3381CD-B659-477B-B3C7-59C075FCEC6E}" destId="{7B176D9C-C0CE-49B9-9433-770B94070F5F}" srcOrd="0" destOrd="0" presId="urn:microsoft.com/office/officeart/2008/layout/LinedList"/>
    <dgm:cxn modelId="{6819DEAF-7335-4940-9066-307B035A2C83}" srcId="{B5792DD2-41FB-4629-94E0-CDB61A9D01E1}" destId="{649CD57D-F6E0-409A-BCF9-C3A4A2DDE24A}" srcOrd="11" destOrd="0" parTransId="{D3BA5898-F997-43C5-825F-83FBAF706638}" sibTransId="{F6C36BBC-654F-4BA0-9AAA-B191800B86A7}"/>
    <dgm:cxn modelId="{6CF001B1-8FBA-48C0-A686-B27F824C0976}" type="presOf" srcId="{B5792DD2-41FB-4629-94E0-CDB61A9D01E1}" destId="{E159BD31-B5A4-4668-A3DD-5EA45AB90DAC}" srcOrd="0" destOrd="0" presId="urn:microsoft.com/office/officeart/2008/layout/LinedList"/>
    <dgm:cxn modelId="{530DC0CD-EB16-4010-B0EA-1611FE3F5365}" type="presOf" srcId="{33DA8515-5A4A-4814-9F3E-588FD803CC83}" destId="{6E74949A-0D48-4CE1-B30C-7D99C8456177}" srcOrd="0" destOrd="0" presId="urn:microsoft.com/office/officeart/2008/layout/LinedList"/>
    <dgm:cxn modelId="{AC19E2DF-5171-42A4-884C-47AB227A3D57}" type="presOf" srcId="{B11D5498-9DBB-4799-871B-0E5048E33CD0}" destId="{FB392200-1AEC-422F-BD71-AF534DF965DA}" srcOrd="0" destOrd="0" presId="urn:microsoft.com/office/officeart/2008/layout/LinedList"/>
    <dgm:cxn modelId="{D6BD66E5-02C6-4D7D-B2B5-42DBA0EB8CF7}" srcId="{B5792DD2-41FB-4629-94E0-CDB61A9D01E1}" destId="{A78E0EB5-D773-4E27-98AF-7C5E3EB7199C}" srcOrd="4" destOrd="0" parTransId="{BC7508FC-80E2-4295-BC28-DA20DE1D62A9}" sibTransId="{C5BB3C89-36D6-48E4-BF11-74231639B568}"/>
    <dgm:cxn modelId="{A1DB47EA-14A2-4789-A64C-58A6E68A18A9}" srcId="{B5792DD2-41FB-4629-94E0-CDB61A9D01E1}" destId="{33DA8515-5A4A-4814-9F3E-588FD803CC83}" srcOrd="10" destOrd="0" parTransId="{605AB143-6B0D-40A9-A616-778A1E8FEEA9}" sibTransId="{C65AED2B-CE43-4044-B8DA-F09E45BF6AD8}"/>
    <dgm:cxn modelId="{723365F9-C12B-48D8-BD11-A982AFF578E9}" type="presOf" srcId="{F2682054-1247-420B-9325-EA233D90B850}" destId="{C4AAA988-DC4C-411C-A3F7-BABF6C6EE6F4}" srcOrd="0" destOrd="0" presId="urn:microsoft.com/office/officeart/2008/layout/LinedList"/>
    <dgm:cxn modelId="{2B8400E8-5048-4EDF-A448-23B2D58A0138}" type="presParOf" srcId="{E159BD31-B5A4-4668-A3DD-5EA45AB90DAC}" destId="{7CF80F1D-3003-4E75-8B56-920E382E6F1B}" srcOrd="0" destOrd="0" presId="urn:microsoft.com/office/officeart/2008/layout/LinedList"/>
    <dgm:cxn modelId="{7FB72C7B-78AD-480A-AE9D-7C8C722D2178}" type="presParOf" srcId="{E159BD31-B5A4-4668-A3DD-5EA45AB90DAC}" destId="{11511571-E1DD-4085-B47D-03819A545B08}" srcOrd="1" destOrd="0" presId="urn:microsoft.com/office/officeart/2008/layout/LinedList"/>
    <dgm:cxn modelId="{59F40D50-CC46-4748-B023-D001D53B3DE3}" type="presParOf" srcId="{11511571-E1DD-4085-B47D-03819A545B08}" destId="{9FEC08CF-92B4-4929-9792-248AB215C148}" srcOrd="0" destOrd="0" presId="urn:microsoft.com/office/officeart/2008/layout/LinedList"/>
    <dgm:cxn modelId="{3B4CF9FC-1D84-4A3D-8D5F-A9D9B72550AE}" type="presParOf" srcId="{11511571-E1DD-4085-B47D-03819A545B08}" destId="{03500FF4-33FB-45A5-91F7-EA485777A0C8}" srcOrd="1" destOrd="0" presId="urn:microsoft.com/office/officeart/2008/layout/LinedList"/>
    <dgm:cxn modelId="{862F9870-7C49-40E4-BE92-F208210DBD35}" type="presParOf" srcId="{E159BD31-B5A4-4668-A3DD-5EA45AB90DAC}" destId="{AD3CA35C-E074-48CE-8B46-E2C0855501C8}" srcOrd="2" destOrd="0" presId="urn:microsoft.com/office/officeart/2008/layout/LinedList"/>
    <dgm:cxn modelId="{F9727D46-8FB0-47A2-BF2C-6E62859855ED}" type="presParOf" srcId="{E159BD31-B5A4-4668-A3DD-5EA45AB90DAC}" destId="{C08DF415-8116-46E3-A071-0EC39016D123}" srcOrd="3" destOrd="0" presId="urn:microsoft.com/office/officeart/2008/layout/LinedList"/>
    <dgm:cxn modelId="{2443D219-EA39-4BD0-B0F8-E0618EEC6BC6}" type="presParOf" srcId="{C08DF415-8116-46E3-A071-0EC39016D123}" destId="{7B176D9C-C0CE-49B9-9433-770B94070F5F}" srcOrd="0" destOrd="0" presId="urn:microsoft.com/office/officeart/2008/layout/LinedList"/>
    <dgm:cxn modelId="{8B3B2D3A-BB2D-4834-B470-6C3AD88425F2}" type="presParOf" srcId="{C08DF415-8116-46E3-A071-0EC39016D123}" destId="{11BA8868-F5CF-444F-8814-593F32481171}" srcOrd="1" destOrd="0" presId="urn:microsoft.com/office/officeart/2008/layout/LinedList"/>
    <dgm:cxn modelId="{CD14AD57-A233-4BDF-A95E-C7474A22BAB8}" type="presParOf" srcId="{E159BD31-B5A4-4668-A3DD-5EA45AB90DAC}" destId="{49BDB738-20F7-4D8B-A483-F11CC9486F03}" srcOrd="4" destOrd="0" presId="urn:microsoft.com/office/officeart/2008/layout/LinedList"/>
    <dgm:cxn modelId="{3A09BE86-0450-4528-8A1A-1772FC16A36D}" type="presParOf" srcId="{E159BD31-B5A4-4668-A3DD-5EA45AB90DAC}" destId="{9106DB43-43F4-4A28-A852-6CBB4E67B848}" srcOrd="5" destOrd="0" presId="urn:microsoft.com/office/officeart/2008/layout/LinedList"/>
    <dgm:cxn modelId="{C622BBFC-83C9-415B-BD60-6EF8580B5A52}" type="presParOf" srcId="{9106DB43-43F4-4A28-A852-6CBB4E67B848}" destId="{FB392200-1AEC-422F-BD71-AF534DF965DA}" srcOrd="0" destOrd="0" presId="urn:microsoft.com/office/officeart/2008/layout/LinedList"/>
    <dgm:cxn modelId="{6303A025-9CFB-482A-8231-9C84898158A1}" type="presParOf" srcId="{9106DB43-43F4-4A28-A852-6CBB4E67B848}" destId="{DC287F4C-D03F-4C34-8F2B-E4A135CA50AC}" srcOrd="1" destOrd="0" presId="urn:microsoft.com/office/officeart/2008/layout/LinedList"/>
    <dgm:cxn modelId="{3D24FC5E-59C3-45B8-9A10-77380349C7D6}" type="presParOf" srcId="{E159BD31-B5A4-4668-A3DD-5EA45AB90DAC}" destId="{7E653151-3D32-4B8A-B5AE-1BFABE3292B9}" srcOrd="6" destOrd="0" presId="urn:microsoft.com/office/officeart/2008/layout/LinedList"/>
    <dgm:cxn modelId="{778E6CED-EDA9-4571-896C-42F1CC66FED6}" type="presParOf" srcId="{E159BD31-B5A4-4668-A3DD-5EA45AB90DAC}" destId="{24E6BB57-0E12-49E7-A21C-3AA96786ADA8}" srcOrd="7" destOrd="0" presId="urn:microsoft.com/office/officeart/2008/layout/LinedList"/>
    <dgm:cxn modelId="{8BB61BBF-E9EA-4301-B25E-C3D8E5DACC3A}" type="presParOf" srcId="{24E6BB57-0E12-49E7-A21C-3AA96786ADA8}" destId="{C9C274C3-1137-42D9-AB96-A1D5A8718247}" srcOrd="0" destOrd="0" presId="urn:microsoft.com/office/officeart/2008/layout/LinedList"/>
    <dgm:cxn modelId="{490AC648-505D-47E7-B8FC-42B21A2C1210}" type="presParOf" srcId="{24E6BB57-0E12-49E7-A21C-3AA96786ADA8}" destId="{102DE808-E4A3-4E37-9CAE-64AD04641060}" srcOrd="1" destOrd="0" presId="urn:microsoft.com/office/officeart/2008/layout/LinedList"/>
    <dgm:cxn modelId="{3530D42E-FBAD-4DAD-9DBD-F29C9AF3A276}" type="presParOf" srcId="{E159BD31-B5A4-4668-A3DD-5EA45AB90DAC}" destId="{0F5F2AA5-1F27-42BB-BA7A-6A7B211714D6}" srcOrd="8" destOrd="0" presId="urn:microsoft.com/office/officeart/2008/layout/LinedList"/>
    <dgm:cxn modelId="{DCC0242B-0808-433D-B61F-C5B36969CD02}" type="presParOf" srcId="{E159BD31-B5A4-4668-A3DD-5EA45AB90DAC}" destId="{2C7C8D92-52AD-427E-A0A5-E8427AF7DBF6}" srcOrd="9" destOrd="0" presId="urn:microsoft.com/office/officeart/2008/layout/LinedList"/>
    <dgm:cxn modelId="{E8670317-01D4-4C29-893B-CA88F4714578}" type="presParOf" srcId="{2C7C8D92-52AD-427E-A0A5-E8427AF7DBF6}" destId="{7125CAD6-F683-44C0-989B-19A3FA92EA0F}" srcOrd="0" destOrd="0" presId="urn:microsoft.com/office/officeart/2008/layout/LinedList"/>
    <dgm:cxn modelId="{9CA402C9-EC61-47A8-A345-DA72129616E9}" type="presParOf" srcId="{2C7C8D92-52AD-427E-A0A5-E8427AF7DBF6}" destId="{34CCE0B1-B5D6-46FE-B5BB-6F88F68EEC74}" srcOrd="1" destOrd="0" presId="urn:microsoft.com/office/officeart/2008/layout/LinedList"/>
    <dgm:cxn modelId="{3D1BE501-9E49-4FFC-9CAE-C8B624F7CEA9}" type="presParOf" srcId="{E159BD31-B5A4-4668-A3DD-5EA45AB90DAC}" destId="{091436E1-86F4-4193-9F37-F4A6758340F8}" srcOrd="10" destOrd="0" presId="urn:microsoft.com/office/officeart/2008/layout/LinedList"/>
    <dgm:cxn modelId="{76CBD07D-FCAB-4224-AB9F-C7AAF90B742A}" type="presParOf" srcId="{E159BD31-B5A4-4668-A3DD-5EA45AB90DAC}" destId="{70ACE10B-C9A3-44F7-B452-0778089F87A7}" srcOrd="11" destOrd="0" presId="urn:microsoft.com/office/officeart/2008/layout/LinedList"/>
    <dgm:cxn modelId="{21B851E1-0E07-4846-A20A-D35176C580A5}" type="presParOf" srcId="{70ACE10B-C9A3-44F7-B452-0778089F87A7}" destId="{DB8E27E2-5176-41ED-B3DB-E3D964F33C2E}" srcOrd="0" destOrd="0" presId="urn:microsoft.com/office/officeart/2008/layout/LinedList"/>
    <dgm:cxn modelId="{337E608E-AE54-46F7-A0A6-E6852A698571}" type="presParOf" srcId="{70ACE10B-C9A3-44F7-B452-0778089F87A7}" destId="{571F2953-F502-4948-9304-286A4AF39CFA}" srcOrd="1" destOrd="0" presId="urn:microsoft.com/office/officeart/2008/layout/LinedList"/>
    <dgm:cxn modelId="{A337C479-DD01-4D0D-98A6-238061B67D7C}" type="presParOf" srcId="{E159BD31-B5A4-4668-A3DD-5EA45AB90DAC}" destId="{3373BD3E-A353-4878-AE4D-611400DF9D34}" srcOrd="12" destOrd="0" presId="urn:microsoft.com/office/officeart/2008/layout/LinedList"/>
    <dgm:cxn modelId="{84A1EAEB-5194-4283-BA08-8349580783D0}" type="presParOf" srcId="{E159BD31-B5A4-4668-A3DD-5EA45AB90DAC}" destId="{27CA33B1-693B-42EB-B376-6EE77AA47A45}" srcOrd="13" destOrd="0" presId="urn:microsoft.com/office/officeart/2008/layout/LinedList"/>
    <dgm:cxn modelId="{F62736DC-1E4B-4E22-A1A6-21901E78485A}" type="presParOf" srcId="{27CA33B1-693B-42EB-B376-6EE77AA47A45}" destId="{085D4420-EA37-4EB9-8CC7-54BF6B630A13}" srcOrd="0" destOrd="0" presId="urn:microsoft.com/office/officeart/2008/layout/LinedList"/>
    <dgm:cxn modelId="{99E5CBDD-CA67-41BF-8A4A-BF37AD9CFD0D}" type="presParOf" srcId="{27CA33B1-693B-42EB-B376-6EE77AA47A45}" destId="{1C8A339A-56A9-440F-9460-2288AC81B2B3}" srcOrd="1" destOrd="0" presId="urn:microsoft.com/office/officeart/2008/layout/LinedList"/>
    <dgm:cxn modelId="{334F2D8D-1B7E-4520-9001-80D28C057BD1}" type="presParOf" srcId="{E159BD31-B5A4-4668-A3DD-5EA45AB90DAC}" destId="{3904AC76-C498-480C-B687-342B76EDE9BB}" srcOrd="14" destOrd="0" presId="urn:microsoft.com/office/officeart/2008/layout/LinedList"/>
    <dgm:cxn modelId="{55B0CB2C-27D2-47F6-8AC8-01B224A8DAE8}" type="presParOf" srcId="{E159BD31-B5A4-4668-A3DD-5EA45AB90DAC}" destId="{079B3C9A-88A7-4AA8-91D1-A4C8CE85CF61}" srcOrd="15" destOrd="0" presId="urn:microsoft.com/office/officeart/2008/layout/LinedList"/>
    <dgm:cxn modelId="{C853F0CE-FCEA-4F18-9EBC-81FA48E3C0A0}" type="presParOf" srcId="{079B3C9A-88A7-4AA8-91D1-A4C8CE85CF61}" destId="{525FD4AD-B000-47EB-A922-5006D304E89C}" srcOrd="0" destOrd="0" presId="urn:microsoft.com/office/officeart/2008/layout/LinedList"/>
    <dgm:cxn modelId="{43B31AC4-F60D-4E08-935F-6FF3314F654C}" type="presParOf" srcId="{079B3C9A-88A7-4AA8-91D1-A4C8CE85CF61}" destId="{822927C2-1C2B-4486-9623-C63E79EA5561}" srcOrd="1" destOrd="0" presId="urn:microsoft.com/office/officeart/2008/layout/LinedList"/>
    <dgm:cxn modelId="{8C0F9801-70B4-400E-8B5B-1405AEC8F092}" type="presParOf" srcId="{E159BD31-B5A4-4668-A3DD-5EA45AB90DAC}" destId="{BCA0A47F-75E9-42EB-8761-3A5FDDFDF6F3}" srcOrd="16" destOrd="0" presId="urn:microsoft.com/office/officeart/2008/layout/LinedList"/>
    <dgm:cxn modelId="{0979DC85-CEBC-40A9-8FFC-93041D8230D3}" type="presParOf" srcId="{E159BD31-B5A4-4668-A3DD-5EA45AB90DAC}" destId="{B7AF7800-FBB1-4A86-99E2-17D5C2A4AD4A}" srcOrd="17" destOrd="0" presId="urn:microsoft.com/office/officeart/2008/layout/LinedList"/>
    <dgm:cxn modelId="{ADC69160-37C4-45B4-A5FF-83373B1525C8}" type="presParOf" srcId="{B7AF7800-FBB1-4A86-99E2-17D5C2A4AD4A}" destId="{46CAA727-4CBF-4836-9D15-F2263645A544}" srcOrd="0" destOrd="0" presId="urn:microsoft.com/office/officeart/2008/layout/LinedList"/>
    <dgm:cxn modelId="{7A41DBCC-BBE9-4C7B-BCE9-C19A2A9A020E}" type="presParOf" srcId="{B7AF7800-FBB1-4A86-99E2-17D5C2A4AD4A}" destId="{D1A31C3C-442F-47AA-BA49-83560AC807C6}" srcOrd="1" destOrd="0" presId="urn:microsoft.com/office/officeart/2008/layout/LinedList"/>
    <dgm:cxn modelId="{C16FB2EC-2C78-4775-9DA8-70004BEB64F9}" type="presParOf" srcId="{E159BD31-B5A4-4668-A3DD-5EA45AB90DAC}" destId="{7E119B7B-B525-4666-AD7C-1B4CCAB4BE23}" srcOrd="18" destOrd="0" presId="urn:microsoft.com/office/officeart/2008/layout/LinedList"/>
    <dgm:cxn modelId="{DFC75B77-62D3-43E8-8854-720F82C8032F}" type="presParOf" srcId="{E159BD31-B5A4-4668-A3DD-5EA45AB90DAC}" destId="{26BC190C-B9D5-43F4-8411-20D31AD00529}" srcOrd="19" destOrd="0" presId="urn:microsoft.com/office/officeart/2008/layout/LinedList"/>
    <dgm:cxn modelId="{604BC448-E915-4DC4-969C-C2AE65858699}" type="presParOf" srcId="{26BC190C-B9D5-43F4-8411-20D31AD00529}" destId="{C4AAA988-DC4C-411C-A3F7-BABF6C6EE6F4}" srcOrd="0" destOrd="0" presId="urn:microsoft.com/office/officeart/2008/layout/LinedList"/>
    <dgm:cxn modelId="{175E3C2B-C10E-46AC-A82C-E62D5396FD07}" type="presParOf" srcId="{26BC190C-B9D5-43F4-8411-20D31AD00529}" destId="{6EF0CB9A-99C7-4A58-A9E4-F4BB861C7578}" srcOrd="1" destOrd="0" presId="urn:microsoft.com/office/officeart/2008/layout/LinedList"/>
    <dgm:cxn modelId="{C061812E-2220-4AA8-B9C5-61FCAE822295}" type="presParOf" srcId="{E159BD31-B5A4-4668-A3DD-5EA45AB90DAC}" destId="{DC28EE33-6D88-40EB-B2C1-8CC38466F4A6}" srcOrd="20" destOrd="0" presId="urn:microsoft.com/office/officeart/2008/layout/LinedList"/>
    <dgm:cxn modelId="{93A01EF5-B57A-40D4-B38A-E7424F008B2D}" type="presParOf" srcId="{E159BD31-B5A4-4668-A3DD-5EA45AB90DAC}" destId="{68526948-F411-44E0-9E2E-9328A8C6423D}" srcOrd="21" destOrd="0" presId="urn:microsoft.com/office/officeart/2008/layout/LinedList"/>
    <dgm:cxn modelId="{624ADF25-172E-46B4-A24B-84B6D3D95125}" type="presParOf" srcId="{68526948-F411-44E0-9E2E-9328A8C6423D}" destId="{6E74949A-0D48-4CE1-B30C-7D99C8456177}" srcOrd="0" destOrd="0" presId="urn:microsoft.com/office/officeart/2008/layout/LinedList"/>
    <dgm:cxn modelId="{446D4CB3-A92F-4915-9AAC-2CBECB311F62}" type="presParOf" srcId="{68526948-F411-44E0-9E2E-9328A8C6423D}" destId="{6C2B5C4E-F0E2-432E-B26C-7520AE9E6A5D}" srcOrd="1" destOrd="0" presId="urn:microsoft.com/office/officeart/2008/layout/LinedList"/>
    <dgm:cxn modelId="{21035404-DBC6-49FE-AFB3-657B9F3210EC}" type="presParOf" srcId="{E159BD31-B5A4-4668-A3DD-5EA45AB90DAC}" destId="{A7D636B8-AA45-4627-AEAC-A7B71341385C}" srcOrd="22" destOrd="0" presId="urn:microsoft.com/office/officeart/2008/layout/LinedList"/>
    <dgm:cxn modelId="{29E7E1DB-1F25-450F-8930-EA6637B55D87}" type="presParOf" srcId="{E159BD31-B5A4-4668-A3DD-5EA45AB90DAC}" destId="{D16E9F03-7B3F-4464-916A-E1E4D31BE99D}" srcOrd="23" destOrd="0" presId="urn:microsoft.com/office/officeart/2008/layout/LinedList"/>
    <dgm:cxn modelId="{FC5076E2-A73D-4391-A42D-548D0D1D0158}" type="presParOf" srcId="{D16E9F03-7B3F-4464-916A-E1E4D31BE99D}" destId="{61DFAD96-E5F0-4B78-8939-D898E6BB8DA3}" srcOrd="0" destOrd="0" presId="urn:microsoft.com/office/officeart/2008/layout/LinedList"/>
    <dgm:cxn modelId="{409E61A0-E92F-4511-A971-E4E2B534A6A1}" type="presParOf" srcId="{D16E9F03-7B3F-4464-916A-E1E4D31BE99D}" destId="{010E254F-FCA4-4790-8BAA-0346FC8BE01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D8DFD6-82C2-40F8-AE3F-41DD739D0DB0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AB5A3337-BF34-46AC-8909-CE7BDA9FC386}">
      <dgm:prSet/>
      <dgm:spPr/>
      <dgm:t>
        <a:bodyPr/>
        <a:lstStyle/>
        <a:p>
          <a:r>
            <a:rPr lang="en-GB"/>
            <a:t>Essential Elements:</a:t>
          </a:r>
          <a:endParaRPr lang="en-US"/>
        </a:p>
      </dgm:t>
    </dgm:pt>
    <dgm:pt modelId="{86429B6A-A24C-4E90-AAF6-93FAD8FFEA7A}" type="parTrans" cxnId="{01F1DD3A-2B34-4D94-897F-C03D1BBCE088}">
      <dgm:prSet/>
      <dgm:spPr/>
      <dgm:t>
        <a:bodyPr/>
        <a:lstStyle/>
        <a:p>
          <a:endParaRPr lang="en-US"/>
        </a:p>
      </dgm:t>
    </dgm:pt>
    <dgm:pt modelId="{BC97FC9E-8A61-453A-ADBF-738FC5BC7B09}" type="sibTrans" cxnId="{01F1DD3A-2B34-4D94-897F-C03D1BBCE088}">
      <dgm:prSet/>
      <dgm:spPr/>
      <dgm:t>
        <a:bodyPr/>
        <a:lstStyle/>
        <a:p>
          <a:endParaRPr lang="en-US"/>
        </a:p>
      </dgm:t>
    </dgm:pt>
    <dgm:pt modelId="{521C0152-F036-4568-BF91-6671B040207B}">
      <dgm:prSet/>
      <dgm:spPr/>
      <dgm:t>
        <a:bodyPr/>
        <a:lstStyle/>
        <a:p>
          <a:r>
            <a:rPr lang="en-GB"/>
            <a:t>✓ An Initial Hook - paradox, controversy, surprising fact</a:t>
          </a:r>
          <a:endParaRPr lang="en-US"/>
        </a:p>
      </dgm:t>
    </dgm:pt>
    <dgm:pt modelId="{D1079464-6BB6-40FE-9390-6667EAA4FDCB}" type="parTrans" cxnId="{1E41E2FF-7C4E-4DD2-AC20-A054B6551C4B}">
      <dgm:prSet/>
      <dgm:spPr/>
      <dgm:t>
        <a:bodyPr/>
        <a:lstStyle/>
        <a:p>
          <a:endParaRPr lang="en-US"/>
        </a:p>
      </dgm:t>
    </dgm:pt>
    <dgm:pt modelId="{249198A2-192F-42DC-A9AC-33814EBEF791}" type="sibTrans" cxnId="{1E41E2FF-7C4E-4DD2-AC20-A054B6551C4B}">
      <dgm:prSet/>
      <dgm:spPr/>
      <dgm:t>
        <a:bodyPr/>
        <a:lstStyle/>
        <a:p>
          <a:endParaRPr lang="en-US"/>
        </a:p>
      </dgm:t>
    </dgm:pt>
    <dgm:pt modelId="{721ED710-86AE-4086-8147-8F2719DD21E6}">
      <dgm:prSet/>
      <dgm:spPr/>
      <dgm:t>
        <a:bodyPr/>
        <a:lstStyle/>
        <a:p>
          <a:r>
            <a:rPr lang="en-GB"/>
            <a:t>✓ Authentic Voice - YOUR unique perspective</a:t>
          </a:r>
          <a:endParaRPr lang="en-US"/>
        </a:p>
      </dgm:t>
    </dgm:pt>
    <dgm:pt modelId="{D6B161F5-4A27-4ED0-B591-0981214271F7}" type="parTrans" cxnId="{258DCEDB-9580-49F6-AD8A-71D95A9EA021}">
      <dgm:prSet/>
      <dgm:spPr/>
      <dgm:t>
        <a:bodyPr/>
        <a:lstStyle/>
        <a:p>
          <a:endParaRPr lang="en-US"/>
        </a:p>
      </dgm:t>
    </dgm:pt>
    <dgm:pt modelId="{9EFCA2E3-E953-48EE-9145-E965FF3A4AFB}" type="sibTrans" cxnId="{258DCEDB-9580-49F6-AD8A-71D95A9EA021}">
      <dgm:prSet/>
      <dgm:spPr/>
      <dgm:t>
        <a:bodyPr/>
        <a:lstStyle/>
        <a:p>
          <a:endParaRPr lang="en-US"/>
        </a:p>
      </dgm:t>
    </dgm:pt>
    <dgm:pt modelId="{0B8C4249-E539-458A-824F-F03AAB134ED7}">
      <dgm:prSet/>
      <dgm:spPr/>
      <dgm:t>
        <a:bodyPr/>
        <a:lstStyle/>
        <a:p>
          <a:r>
            <a:rPr lang="en-GB"/>
            <a:t>✓ Credible Evidence - links to articles, data</a:t>
          </a:r>
          <a:endParaRPr lang="en-US"/>
        </a:p>
      </dgm:t>
    </dgm:pt>
    <dgm:pt modelId="{2F4267F3-441E-4202-8BEF-F4BF41B61C3E}" type="parTrans" cxnId="{A7B0BD10-8AE1-4006-A456-A8DE302C4699}">
      <dgm:prSet/>
      <dgm:spPr/>
      <dgm:t>
        <a:bodyPr/>
        <a:lstStyle/>
        <a:p>
          <a:endParaRPr lang="en-US"/>
        </a:p>
      </dgm:t>
    </dgm:pt>
    <dgm:pt modelId="{17A63EBE-D10C-4FCA-BB1D-3978923A30B8}" type="sibTrans" cxnId="{A7B0BD10-8AE1-4006-A456-A8DE302C4699}">
      <dgm:prSet/>
      <dgm:spPr/>
      <dgm:t>
        <a:bodyPr/>
        <a:lstStyle/>
        <a:p>
          <a:endParaRPr lang="en-US"/>
        </a:p>
      </dgm:t>
    </dgm:pt>
    <dgm:pt modelId="{1A2E6C78-F250-4962-A2C6-2487EFA93A5F}">
      <dgm:prSet/>
      <dgm:spPr/>
      <dgm:t>
        <a:bodyPr/>
        <a:lstStyle/>
        <a:p>
          <a:r>
            <a:rPr lang="en-GB"/>
            <a:t>✓ Visual Elements - photos, videos, data visualizations</a:t>
          </a:r>
          <a:endParaRPr lang="en-US"/>
        </a:p>
      </dgm:t>
    </dgm:pt>
    <dgm:pt modelId="{9406972E-E160-4A12-9AF8-93BE3882B6EF}" type="parTrans" cxnId="{01DBF3DB-119A-4D7F-A4D3-E652EB23B31A}">
      <dgm:prSet/>
      <dgm:spPr/>
      <dgm:t>
        <a:bodyPr/>
        <a:lstStyle/>
        <a:p>
          <a:endParaRPr lang="en-US"/>
        </a:p>
      </dgm:t>
    </dgm:pt>
    <dgm:pt modelId="{A266E2AD-B118-4F0A-AD81-4BC6A98C3D4B}" type="sibTrans" cxnId="{01DBF3DB-119A-4D7F-A4D3-E652EB23B31A}">
      <dgm:prSet/>
      <dgm:spPr/>
      <dgm:t>
        <a:bodyPr/>
        <a:lstStyle/>
        <a:p>
          <a:endParaRPr lang="en-US"/>
        </a:p>
      </dgm:t>
    </dgm:pt>
    <dgm:pt modelId="{11BF8EA1-5788-4AEB-8BB3-7EA82007E6F0}">
      <dgm:prSet/>
      <dgm:spPr/>
      <dgm:t>
        <a:bodyPr/>
        <a:lstStyle/>
        <a:p>
          <a:r>
            <a:rPr lang="en-GB"/>
            <a:t>✓ Balanced Presentation - multiple perspectives</a:t>
          </a:r>
          <a:endParaRPr lang="en-US"/>
        </a:p>
      </dgm:t>
    </dgm:pt>
    <dgm:pt modelId="{0615FE03-F590-4C1B-A230-D7C6C8D4E5E5}" type="parTrans" cxnId="{B9D59F5B-C0E0-49D9-88BE-9CC8BEFC4F57}">
      <dgm:prSet/>
      <dgm:spPr/>
      <dgm:t>
        <a:bodyPr/>
        <a:lstStyle/>
        <a:p>
          <a:endParaRPr lang="en-US"/>
        </a:p>
      </dgm:t>
    </dgm:pt>
    <dgm:pt modelId="{81E5BFC9-B147-45A5-94D2-4C872BE76970}" type="sibTrans" cxnId="{B9D59F5B-C0E0-49D9-88BE-9CC8BEFC4F57}">
      <dgm:prSet/>
      <dgm:spPr/>
      <dgm:t>
        <a:bodyPr/>
        <a:lstStyle/>
        <a:p>
          <a:endParaRPr lang="en-US"/>
        </a:p>
      </dgm:t>
    </dgm:pt>
    <dgm:pt modelId="{F140E74B-8505-48C1-A6EB-01772F3EAB51}">
      <dgm:prSet/>
      <dgm:spPr/>
      <dgm:t>
        <a:bodyPr/>
        <a:lstStyle/>
        <a:p>
          <a:r>
            <a:rPr lang="en-GB"/>
            <a:t>✓ Quality Writing - well-edited, clear, organized</a:t>
          </a:r>
          <a:endParaRPr lang="en-US"/>
        </a:p>
      </dgm:t>
    </dgm:pt>
    <dgm:pt modelId="{13462891-2E03-42F3-85C6-84D6EA1E0B11}" type="parTrans" cxnId="{B657C5FF-733C-4FEA-B473-84D57F8AB4BC}">
      <dgm:prSet/>
      <dgm:spPr/>
      <dgm:t>
        <a:bodyPr/>
        <a:lstStyle/>
        <a:p>
          <a:endParaRPr lang="en-US"/>
        </a:p>
      </dgm:t>
    </dgm:pt>
    <dgm:pt modelId="{4ECCDDAD-2352-4446-8415-9C5B3F95F7C8}" type="sibTrans" cxnId="{B657C5FF-733C-4FEA-B473-84D57F8AB4BC}">
      <dgm:prSet/>
      <dgm:spPr/>
      <dgm:t>
        <a:bodyPr/>
        <a:lstStyle/>
        <a:p>
          <a:endParaRPr lang="en-US"/>
        </a:p>
      </dgm:t>
    </dgm:pt>
    <dgm:pt modelId="{D8693721-6478-4A5C-A1F5-E515335A2F10}" type="pres">
      <dgm:prSet presAssocID="{8DD8DFD6-82C2-40F8-AE3F-41DD739D0DB0}" presName="vert0" presStyleCnt="0">
        <dgm:presLayoutVars>
          <dgm:dir/>
          <dgm:animOne val="branch"/>
          <dgm:animLvl val="lvl"/>
        </dgm:presLayoutVars>
      </dgm:prSet>
      <dgm:spPr/>
    </dgm:pt>
    <dgm:pt modelId="{66F49FD5-5D0E-40A6-80C6-A1C641F2A8B8}" type="pres">
      <dgm:prSet presAssocID="{AB5A3337-BF34-46AC-8909-CE7BDA9FC386}" presName="thickLine" presStyleLbl="alignNode1" presStyleIdx="0" presStyleCnt="7"/>
      <dgm:spPr/>
    </dgm:pt>
    <dgm:pt modelId="{52ECDA74-0643-480E-8D1D-29282681F4C9}" type="pres">
      <dgm:prSet presAssocID="{AB5A3337-BF34-46AC-8909-CE7BDA9FC386}" presName="horz1" presStyleCnt="0"/>
      <dgm:spPr/>
    </dgm:pt>
    <dgm:pt modelId="{F4DDF95B-A46F-44AE-8A3B-098C7B299B36}" type="pres">
      <dgm:prSet presAssocID="{AB5A3337-BF34-46AC-8909-CE7BDA9FC386}" presName="tx1" presStyleLbl="revTx" presStyleIdx="0" presStyleCnt="7"/>
      <dgm:spPr/>
    </dgm:pt>
    <dgm:pt modelId="{9A97E090-D776-4E68-B00D-E505B1B6FE17}" type="pres">
      <dgm:prSet presAssocID="{AB5A3337-BF34-46AC-8909-CE7BDA9FC386}" presName="vert1" presStyleCnt="0"/>
      <dgm:spPr/>
    </dgm:pt>
    <dgm:pt modelId="{7E967041-1252-4087-A15E-85087B069C25}" type="pres">
      <dgm:prSet presAssocID="{521C0152-F036-4568-BF91-6671B040207B}" presName="thickLine" presStyleLbl="alignNode1" presStyleIdx="1" presStyleCnt="7"/>
      <dgm:spPr/>
    </dgm:pt>
    <dgm:pt modelId="{F99DBBA8-5E29-4BAE-B686-FA8AA1899192}" type="pres">
      <dgm:prSet presAssocID="{521C0152-F036-4568-BF91-6671B040207B}" presName="horz1" presStyleCnt="0"/>
      <dgm:spPr/>
    </dgm:pt>
    <dgm:pt modelId="{B2B28F63-EE19-4EF4-ADB1-47832F9A2FC3}" type="pres">
      <dgm:prSet presAssocID="{521C0152-F036-4568-BF91-6671B040207B}" presName="tx1" presStyleLbl="revTx" presStyleIdx="1" presStyleCnt="7"/>
      <dgm:spPr/>
    </dgm:pt>
    <dgm:pt modelId="{970AFA90-BEE4-489D-99D9-78D6473CBF0D}" type="pres">
      <dgm:prSet presAssocID="{521C0152-F036-4568-BF91-6671B040207B}" presName="vert1" presStyleCnt="0"/>
      <dgm:spPr/>
    </dgm:pt>
    <dgm:pt modelId="{516C2C53-1209-411A-AD13-7F9E65FE4016}" type="pres">
      <dgm:prSet presAssocID="{721ED710-86AE-4086-8147-8F2719DD21E6}" presName="thickLine" presStyleLbl="alignNode1" presStyleIdx="2" presStyleCnt="7"/>
      <dgm:spPr/>
    </dgm:pt>
    <dgm:pt modelId="{5646DF43-AF1A-4E97-8C2D-4A0AA05F49CA}" type="pres">
      <dgm:prSet presAssocID="{721ED710-86AE-4086-8147-8F2719DD21E6}" presName="horz1" presStyleCnt="0"/>
      <dgm:spPr/>
    </dgm:pt>
    <dgm:pt modelId="{DEEEC637-7932-45F3-8609-A4DE57619A8A}" type="pres">
      <dgm:prSet presAssocID="{721ED710-86AE-4086-8147-8F2719DD21E6}" presName="tx1" presStyleLbl="revTx" presStyleIdx="2" presStyleCnt="7"/>
      <dgm:spPr/>
    </dgm:pt>
    <dgm:pt modelId="{35124753-8967-4011-9EF1-E64E71B9B82F}" type="pres">
      <dgm:prSet presAssocID="{721ED710-86AE-4086-8147-8F2719DD21E6}" presName="vert1" presStyleCnt="0"/>
      <dgm:spPr/>
    </dgm:pt>
    <dgm:pt modelId="{45B6D32E-D8F8-4B12-908F-14216DAA11C2}" type="pres">
      <dgm:prSet presAssocID="{0B8C4249-E539-458A-824F-F03AAB134ED7}" presName="thickLine" presStyleLbl="alignNode1" presStyleIdx="3" presStyleCnt="7"/>
      <dgm:spPr/>
    </dgm:pt>
    <dgm:pt modelId="{26C202F8-169E-42E6-B93C-F05D8D06900A}" type="pres">
      <dgm:prSet presAssocID="{0B8C4249-E539-458A-824F-F03AAB134ED7}" presName="horz1" presStyleCnt="0"/>
      <dgm:spPr/>
    </dgm:pt>
    <dgm:pt modelId="{224DA196-3D52-4375-9731-D69EB540C658}" type="pres">
      <dgm:prSet presAssocID="{0B8C4249-E539-458A-824F-F03AAB134ED7}" presName="tx1" presStyleLbl="revTx" presStyleIdx="3" presStyleCnt="7"/>
      <dgm:spPr/>
    </dgm:pt>
    <dgm:pt modelId="{D363213E-D8AB-4D87-B477-4E317E3F487A}" type="pres">
      <dgm:prSet presAssocID="{0B8C4249-E539-458A-824F-F03AAB134ED7}" presName="vert1" presStyleCnt="0"/>
      <dgm:spPr/>
    </dgm:pt>
    <dgm:pt modelId="{33F7931F-71EA-4A55-93B5-196703496AE0}" type="pres">
      <dgm:prSet presAssocID="{1A2E6C78-F250-4962-A2C6-2487EFA93A5F}" presName="thickLine" presStyleLbl="alignNode1" presStyleIdx="4" presStyleCnt="7"/>
      <dgm:spPr/>
    </dgm:pt>
    <dgm:pt modelId="{74A956FF-72E6-4330-8E1B-FA1D108A3B97}" type="pres">
      <dgm:prSet presAssocID="{1A2E6C78-F250-4962-A2C6-2487EFA93A5F}" presName="horz1" presStyleCnt="0"/>
      <dgm:spPr/>
    </dgm:pt>
    <dgm:pt modelId="{30674A4F-143B-41FA-A9F6-C06B08064F47}" type="pres">
      <dgm:prSet presAssocID="{1A2E6C78-F250-4962-A2C6-2487EFA93A5F}" presName="tx1" presStyleLbl="revTx" presStyleIdx="4" presStyleCnt="7"/>
      <dgm:spPr/>
    </dgm:pt>
    <dgm:pt modelId="{8A229524-6773-4110-9595-BCB9C99EA029}" type="pres">
      <dgm:prSet presAssocID="{1A2E6C78-F250-4962-A2C6-2487EFA93A5F}" presName="vert1" presStyleCnt="0"/>
      <dgm:spPr/>
    </dgm:pt>
    <dgm:pt modelId="{1DFFECD6-16F4-4F6E-87AE-90E575F33421}" type="pres">
      <dgm:prSet presAssocID="{11BF8EA1-5788-4AEB-8BB3-7EA82007E6F0}" presName="thickLine" presStyleLbl="alignNode1" presStyleIdx="5" presStyleCnt="7"/>
      <dgm:spPr/>
    </dgm:pt>
    <dgm:pt modelId="{205AA613-89E8-4093-9247-93BFA30FF015}" type="pres">
      <dgm:prSet presAssocID="{11BF8EA1-5788-4AEB-8BB3-7EA82007E6F0}" presName="horz1" presStyleCnt="0"/>
      <dgm:spPr/>
    </dgm:pt>
    <dgm:pt modelId="{CC9CD334-078B-4652-9E9C-32BFE98960B4}" type="pres">
      <dgm:prSet presAssocID="{11BF8EA1-5788-4AEB-8BB3-7EA82007E6F0}" presName="tx1" presStyleLbl="revTx" presStyleIdx="5" presStyleCnt="7"/>
      <dgm:spPr/>
    </dgm:pt>
    <dgm:pt modelId="{0789DB2F-5891-4822-A2D0-E48D8061DE68}" type="pres">
      <dgm:prSet presAssocID="{11BF8EA1-5788-4AEB-8BB3-7EA82007E6F0}" presName="vert1" presStyleCnt="0"/>
      <dgm:spPr/>
    </dgm:pt>
    <dgm:pt modelId="{133BBEA4-9CC1-4273-A29F-89B770E25067}" type="pres">
      <dgm:prSet presAssocID="{F140E74B-8505-48C1-A6EB-01772F3EAB51}" presName="thickLine" presStyleLbl="alignNode1" presStyleIdx="6" presStyleCnt="7"/>
      <dgm:spPr/>
    </dgm:pt>
    <dgm:pt modelId="{013E5FED-45C7-46D9-AD44-780BFAA9AA70}" type="pres">
      <dgm:prSet presAssocID="{F140E74B-8505-48C1-A6EB-01772F3EAB51}" presName="horz1" presStyleCnt="0"/>
      <dgm:spPr/>
    </dgm:pt>
    <dgm:pt modelId="{6A470980-8441-453A-B90D-F3DAD8E8D601}" type="pres">
      <dgm:prSet presAssocID="{F140E74B-8505-48C1-A6EB-01772F3EAB51}" presName="tx1" presStyleLbl="revTx" presStyleIdx="6" presStyleCnt="7"/>
      <dgm:spPr/>
    </dgm:pt>
    <dgm:pt modelId="{33A6BE5A-AF21-4855-943F-66AB6F36208F}" type="pres">
      <dgm:prSet presAssocID="{F140E74B-8505-48C1-A6EB-01772F3EAB51}" presName="vert1" presStyleCnt="0"/>
      <dgm:spPr/>
    </dgm:pt>
  </dgm:ptLst>
  <dgm:cxnLst>
    <dgm:cxn modelId="{A7B0BD10-8AE1-4006-A456-A8DE302C4699}" srcId="{8DD8DFD6-82C2-40F8-AE3F-41DD739D0DB0}" destId="{0B8C4249-E539-458A-824F-F03AAB134ED7}" srcOrd="3" destOrd="0" parTransId="{2F4267F3-441E-4202-8BEF-F4BF41B61C3E}" sibTransId="{17A63EBE-D10C-4FCA-BB1D-3978923A30B8}"/>
    <dgm:cxn modelId="{01F1DD3A-2B34-4D94-897F-C03D1BBCE088}" srcId="{8DD8DFD6-82C2-40F8-AE3F-41DD739D0DB0}" destId="{AB5A3337-BF34-46AC-8909-CE7BDA9FC386}" srcOrd="0" destOrd="0" parTransId="{86429B6A-A24C-4E90-AAF6-93FAD8FFEA7A}" sibTransId="{BC97FC9E-8A61-453A-ADBF-738FC5BC7B09}"/>
    <dgm:cxn modelId="{4C4AB33C-733D-4E1A-B97E-788290128C3C}" type="presOf" srcId="{521C0152-F036-4568-BF91-6671B040207B}" destId="{B2B28F63-EE19-4EF4-ADB1-47832F9A2FC3}" srcOrd="0" destOrd="0" presId="urn:microsoft.com/office/officeart/2008/layout/LinedList"/>
    <dgm:cxn modelId="{B9D59F5B-C0E0-49D9-88BE-9CC8BEFC4F57}" srcId="{8DD8DFD6-82C2-40F8-AE3F-41DD739D0DB0}" destId="{11BF8EA1-5788-4AEB-8BB3-7EA82007E6F0}" srcOrd="5" destOrd="0" parTransId="{0615FE03-F590-4C1B-A230-D7C6C8D4E5E5}" sibTransId="{81E5BFC9-B147-45A5-94D2-4C872BE76970}"/>
    <dgm:cxn modelId="{C2011C64-AE7C-4030-82C9-BB641C33BD80}" type="presOf" srcId="{721ED710-86AE-4086-8147-8F2719DD21E6}" destId="{DEEEC637-7932-45F3-8609-A4DE57619A8A}" srcOrd="0" destOrd="0" presId="urn:microsoft.com/office/officeart/2008/layout/LinedList"/>
    <dgm:cxn modelId="{4D375F89-1D34-4C95-89A4-4CC3A4B1325D}" type="presOf" srcId="{1A2E6C78-F250-4962-A2C6-2487EFA93A5F}" destId="{30674A4F-143B-41FA-A9F6-C06B08064F47}" srcOrd="0" destOrd="0" presId="urn:microsoft.com/office/officeart/2008/layout/LinedList"/>
    <dgm:cxn modelId="{136E6190-F725-42B4-A199-CB4B3C348D47}" type="presOf" srcId="{11BF8EA1-5788-4AEB-8BB3-7EA82007E6F0}" destId="{CC9CD334-078B-4652-9E9C-32BFE98960B4}" srcOrd="0" destOrd="0" presId="urn:microsoft.com/office/officeart/2008/layout/LinedList"/>
    <dgm:cxn modelId="{26A8D898-1B6D-4B0F-B45C-A17ECC225393}" type="presOf" srcId="{F140E74B-8505-48C1-A6EB-01772F3EAB51}" destId="{6A470980-8441-453A-B90D-F3DAD8E8D601}" srcOrd="0" destOrd="0" presId="urn:microsoft.com/office/officeart/2008/layout/LinedList"/>
    <dgm:cxn modelId="{4E3D6DD0-72A7-48DE-9705-5A6642F31480}" type="presOf" srcId="{8DD8DFD6-82C2-40F8-AE3F-41DD739D0DB0}" destId="{D8693721-6478-4A5C-A1F5-E515335A2F10}" srcOrd="0" destOrd="0" presId="urn:microsoft.com/office/officeart/2008/layout/LinedList"/>
    <dgm:cxn modelId="{6AC32FD4-0DC5-4143-9249-EB35AE414527}" type="presOf" srcId="{AB5A3337-BF34-46AC-8909-CE7BDA9FC386}" destId="{F4DDF95B-A46F-44AE-8A3B-098C7B299B36}" srcOrd="0" destOrd="0" presId="urn:microsoft.com/office/officeart/2008/layout/LinedList"/>
    <dgm:cxn modelId="{258DCEDB-9580-49F6-AD8A-71D95A9EA021}" srcId="{8DD8DFD6-82C2-40F8-AE3F-41DD739D0DB0}" destId="{721ED710-86AE-4086-8147-8F2719DD21E6}" srcOrd="2" destOrd="0" parTransId="{D6B161F5-4A27-4ED0-B591-0981214271F7}" sibTransId="{9EFCA2E3-E953-48EE-9145-E965FF3A4AFB}"/>
    <dgm:cxn modelId="{01DBF3DB-119A-4D7F-A4D3-E652EB23B31A}" srcId="{8DD8DFD6-82C2-40F8-AE3F-41DD739D0DB0}" destId="{1A2E6C78-F250-4962-A2C6-2487EFA93A5F}" srcOrd="4" destOrd="0" parTransId="{9406972E-E160-4A12-9AF8-93BE3882B6EF}" sibTransId="{A266E2AD-B118-4F0A-AD81-4BC6A98C3D4B}"/>
    <dgm:cxn modelId="{ECC288FE-90F1-4ABD-883C-7A47F3F820EF}" type="presOf" srcId="{0B8C4249-E539-458A-824F-F03AAB134ED7}" destId="{224DA196-3D52-4375-9731-D69EB540C658}" srcOrd="0" destOrd="0" presId="urn:microsoft.com/office/officeart/2008/layout/LinedList"/>
    <dgm:cxn modelId="{B657C5FF-733C-4FEA-B473-84D57F8AB4BC}" srcId="{8DD8DFD6-82C2-40F8-AE3F-41DD739D0DB0}" destId="{F140E74B-8505-48C1-A6EB-01772F3EAB51}" srcOrd="6" destOrd="0" parTransId="{13462891-2E03-42F3-85C6-84D6EA1E0B11}" sibTransId="{4ECCDDAD-2352-4446-8415-9C5B3F95F7C8}"/>
    <dgm:cxn modelId="{1E41E2FF-7C4E-4DD2-AC20-A054B6551C4B}" srcId="{8DD8DFD6-82C2-40F8-AE3F-41DD739D0DB0}" destId="{521C0152-F036-4568-BF91-6671B040207B}" srcOrd="1" destOrd="0" parTransId="{D1079464-6BB6-40FE-9390-6667EAA4FDCB}" sibTransId="{249198A2-192F-42DC-A9AC-33814EBEF791}"/>
    <dgm:cxn modelId="{885F229F-C193-42EA-8D16-AD7823A6421A}" type="presParOf" srcId="{D8693721-6478-4A5C-A1F5-E515335A2F10}" destId="{66F49FD5-5D0E-40A6-80C6-A1C641F2A8B8}" srcOrd="0" destOrd="0" presId="urn:microsoft.com/office/officeart/2008/layout/LinedList"/>
    <dgm:cxn modelId="{154A02C8-E9E3-4429-8EBB-23D5F1546376}" type="presParOf" srcId="{D8693721-6478-4A5C-A1F5-E515335A2F10}" destId="{52ECDA74-0643-480E-8D1D-29282681F4C9}" srcOrd="1" destOrd="0" presId="urn:microsoft.com/office/officeart/2008/layout/LinedList"/>
    <dgm:cxn modelId="{8F6A5597-5721-4543-B978-44A5CE3E9BEB}" type="presParOf" srcId="{52ECDA74-0643-480E-8D1D-29282681F4C9}" destId="{F4DDF95B-A46F-44AE-8A3B-098C7B299B36}" srcOrd="0" destOrd="0" presId="urn:microsoft.com/office/officeart/2008/layout/LinedList"/>
    <dgm:cxn modelId="{CB9FAD08-D39A-4392-8F2D-62A1C00227CA}" type="presParOf" srcId="{52ECDA74-0643-480E-8D1D-29282681F4C9}" destId="{9A97E090-D776-4E68-B00D-E505B1B6FE17}" srcOrd="1" destOrd="0" presId="urn:microsoft.com/office/officeart/2008/layout/LinedList"/>
    <dgm:cxn modelId="{1F734A3F-472A-47DA-B76D-B89DCB1D63F9}" type="presParOf" srcId="{D8693721-6478-4A5C-A1F5-E515335A2F10}" destId="{7E967041-1252-4087-A15E-85087B069C25}" srcOrd="2" destOrd="0" presId="urn:microsoft.com/office/officeart/2008/layout/LinedList"/>
    <dgm:cxn modelId="{450F3157-D39B-49FE-B0D2-2803B2A4FC56}" type="presParOf" srcId="{D8693721-6478-4A5C-A1F5-E515335A2F10}" destId="{F99DBBA8-5E29-4BAE-B686-FA8AA1899192}" srcOrd="3" destOrd="0" presId="urn:microsoft.com/office/officeart/2008/layout/LinedList"/>
    <dgm:cxn modelId="{DCA7FD2E-9D0C-4485-801F-17D55E128135}" type="presParOf" srcId="{F99DBBA8-5E29-4BAE-B686-FA8AA1899192}" destId="{B2B28F63-EE19-4EF4-ADB1-47832F9A2FC3}" srcOrd="0" destOrd="0" presId="urn:microsoft.com/office/officeart/2008/layout/LinedList"/>
    <dgm:cxn modelId="{09F5ED62-0825-4E1D-AF41-C8EBB22BF276}" type="presParOf" srcId="{F99DBBA8-5E29-4BAE-B686-FA8AA1899192}" destId="{970AFA90-BEE4-489D-99D9-78D6473CBF0D}" srcOrd="1" destOrd="0" presId="urn:microsoft.com/office/officeart/2008/layout/LinedList"/>
    <dgm:cxn modelId="{7D4A9C58-45F1-422D-ABBD-42B1B819E351}" type="presParOf" srcId="{D8693721-6478-4A5C-A1F5-E515335A2F10}" destId="{516C2C53-1209-411A-AD13-7F9E65FE4016}" srcOrd="4" destOrd="0" presId="urn:microsoft.com/office/officeart/2008/layout/LinedList"/>
    <dgm:cxn modelId="{8DE240E5-65B0-4FA7-A18D-18E8A8EAEC6F}" type="presParOf" srcId="{D8693721-6478-4A5C-A1F5-E515335A2F10}" destId="{5646DF43-AF1A-4E97-8C2D-4A0AA05F49CA}" srcOrd="5" destOrd="0" presId="urn:microsoft.com/office/officeart/2008/layout/LinedList"/>
    <dgm:cxn modelId="{AA6B08E4-A707-4715-BDB5-B00B39C49DC2}" type="presParOf" srcId="{5646DF43-AF1A-4E97-8C2D-4A0AA05F49CA}" destId="{DEEEC637-7932-45F3-8609-A4DE57619A8A}" srcOrd="0" destOrd="0" presId="urn:microsoft.com/office/officeart/2008/layout/LinedList"/>
    <dgm:cxn modelId="{6331CD49-879C-439E-81E7-C2FBE117843C}" type="presParOf" srcId="{5646DF43-AF1A-4E97-8C2D-4A0AA05F49CA}" destId="{35124753-8967-4011-9EF1-E64E71B9B82F}" srcOrd="1" destOrd="0" presId="urn:microsoft.com/office/officeart/2008/layout/LinedList"/>
    <dgm:cxn modelId="{7ABC5CE5-A288-48C1-BA6F-941335300B59}" type="presParOf" srcId="{D8693721-6478-4A5C-A1F5-E515335A2F10}" destId="{45B6D32E-D8F8-4B12-908F-14216DAA11C2}" srcOrd="6" destOrd="0" presId="urn:microsoft.com/office/officeart/2008/layout/LinedList"/>
    <dgm:cxn modelId="{C993FB26-21E2-44E0-977A-99B1408934DA}" type="presParOf" srcId="{D8693721-6478-4A5C-A1F5-E515335A2F10}" destId="{26C202F8-169E-42E6-B93C-F05D8D06900A}" srcOrd="7" destOrd="0" presId="urn:microsoft.com/office/officeart/2008/layout/LinedList"/>
    <dgm:cxn modelId="{005D1D6E-5DE5-4B5E-BBFF-AE4B98954369}" type="presParOf" srcId="{26C202F8-169E-42E6-B93C-F05D8D06900A}" destId="{224DA196-3D52-4375-9731-D69EB540C658}" srcOrd="0" destOrd="0" presId="urn:microsoft.com/office/officeart/2008/layout/LinedList"/>
    <dgm:cxn modelId="{71F08773-74AE-483B-B0FE-BD7343945A2E}" type="presParOf" srcId="{26C202F8-169E-42E6-B93C-F05D8D06900A}" destId="{D363213E-D8AB-4D87-B477-4E317E3F487A}" srcOrd="1" destOrd="0" presId="urn:microsoft.com/office/officeart/2008/layout/LinedList"/>
    <dgm:cxn modelId="{C1F3131B-5393-4577-8F4A-7ADDD7A0F648}" type="presParOf" srcId="{D8693721-6478-4A5C-A1F5-E515335A2F10}" destId="{33F7931F-71EA-4A55-93B5-196703496AE0}" srcOrd="8" destOrd="0" presId="urn:microsoft.com/office/officeart/2008/layout/LinedList"/>
    <dgm:cxn modelId="{6854B8FB-A9DF-4D0D-BF6F-BF12D6770596}" type="presParOf" srcId="{D8693721-6478-4A5C-A1F5-E515335A2F10}" destId="{74A956FF-72E6-4330-8E1B-FA1D108A3B97}" srcOrd="9" destOrd="0" presId="urn:microsoft.com/office/officeart/2008/layout/LinedList"/>
    <dgm:cxn modelId="{37EE6871-BEA9-487C-8096-18F8C9770AFF}" type="presParOf" srcId="{74A956FF-72E6-4330-8E1B-FA1D108A3B97}" destId="{30674A4F-143B-41FA-A9F6-C06B08064F47}" srcOrd="0" destOrd="0" presId="urn:microsoft.com/office/officeart/2008/layout/LinedList"/>
    <dgm:cxn modelId="{9EDC9568-F90B-4784-BA3A-82F5AC3EFCA0}" type="presParOf" srcId="{74A956FF-72E6-4330-8E1B-FA1D108A3B97}" destId="{8A229524-6773-4110-9595-BCB9C99EA029}" srcOrd="1" destOrd="0" presId="urn:microsoft.com/office/officeart/2008/layout/LinedList"/>
    <dgm:cxn modelId="{F8111A72-D1B8-4A1A-8DA9-841B8DC297D9}" type="presParOf" srcId="{D8693721-6478-4A5C-A1F5-E515335A2F10}" destId="{1DFFECD6-16F4-4F6E-87AE-90E575F33421}" srcOrd="10" destOrd="0" presId="urn:microsoft.com/office/officeart/2008/layout/LinedList"/>
    <dgm:cxn modelId="{D69E2B49-CABF-4CDE-9733-CDC60A823208}" type="presParOf" srcId="{D8693721-6478-4A5C-A1F5-E515335A2F10}" destId="{205AA613-89E8-4093-9247-93BFA30FF015}" srcOrd="11" destOrd="0" presId="urn:microsoft.com/office/officeart/2008/layout/LinedList"/>
    <dgm:cxn modelId="{5F1A3436-5B4E-4404-B56A-A3FB27BC6D09}" type="presParOf" srcId="{205AA613-89E8-4093-9247-93BFA30FF015}" destId="{CC9CD334-078B-4652-9E9C-32BFE98960B4}" srcOrd="0" destOrd="0" presId="urn:microsoft.com/office/officeart/2008/layout/LinedList"/>
    <dgm:cxn modelId="{882DDF91-0495-4AD2-9E0A-0673711E5B25}" type="presParOf" srcId="{205AA613-89E8-4093-9247-93BFA30FF015}" destId="{0789DB2F-5891-4822-A2D0-E48D8061DE68}" srcOrd="1" destOrd="0" presId="urn:microsoft.com/office/officeart/2008/layout/LinedList"/>
    <dgm:cxn modelId="{630C1DD4-7C1D-431E-8037-503291726D3F}" type="presParOf" srcId="{D8693721-6478-4A5C-A1F5-E515335A2F10}" destId="{133BBEA4-9CC1-4273-A29F-89B770E25067}" srcOrd="12" destOrd="0" presId="urn:microsoft.com/office/officeart/2008/layout/LinedList"/>
    <dgm:cxn modelId="{5FD9AD13-284B-4A13-9F74-B7ADFAB6030D}" type="presParOf" srcId="{D8693721-6478-4A5C-A1F5-E515335A2F10}" destId="{013E5FED-45C7-46D9-AD44-780BFAA9AA70}" srcOrd="13" destOrd="0" presId="urn:microsoft.com/office/officeart/2008/layout/LinedList"/>
    <dgm:cxn modelId="{8F1F2A0C-9733-4A34-83FA-2791052A2B85}" type="presParOf" srcId="{013E5FED-45C7-46D9-AD44-780BFAA9AA70}" destId="{6A470980-8441-453A-B90D-F3DAD8E8D601}" srcOrd="0" destOrd="0" presId="urn:microsoft.com/office/officeart/2008/layout/LinedList"/>
    <dgm:cxn modelId="{D1DA17D8-7294-455A-AC10-998D1772BACE}" type="presParOf" srcId="{013E5FED-45C7-46D9-AD44-780BFAA9AA70}" destId="{33A6BE5A-AF21-4855-943F-66AB6F3620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CE42178-AC50-49C4-920E-112D71749E85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77FE7F73-ABF3-43AC-BC9C-966C67AF4DAB}">
      <dgm:prSet/>
      <dgm:spPr/>
      <dgm:t>
        <a:bodyPr/>
        <a:lstStyle/>
        <a:p>
          <a:r>
            <a:rPr lang="en-US"/>
            <a:t>Scenario: You've just published. Now create a blog post.</a:t>
          </a:r>
        </a:p>
      </dgm:t>
    </dgm:pt>
    <dgm:pt modelId="{2081F125-CBA7-4850-8C3C-D40F153121BD}" type="parTrans" cxnId="{AD53D1F6-4B4E-4B4E-BA38-62BBF703E23A}">
      <dgm:prSet/>
      <dgm:spPr/>
      <dgm:t>
        <a:bodyPr/>
        <a:lstStyle/>
        <a:p>
          <a:endParaRPr lang="en-US"/>
        </a:p>
      </dgm:t>
    </dgm:pt>
    <dgm:pt modelId="{F18A26A0-1C4E-46AA-A9ED-B843664AA032}" type="sibTrans" cxnId="{AD53D1F6-4B4E-4B4E-BA38-62BBF703E23A}">
      <dgm:prSet/>
      <dgm:spPr/>
      <dgm:t>
        <a:bodyPr/>
        <a:lstStyle/>
        <a:p>
          <a:endParaRPr lang="en-US"/>
        </a:p>
      </dgm:t>
    </dgm:pt>
    <dgm:pt modelId="{1CEA0175-0860-4896-8E0F-D4F837352BFF}">
      <dgm:prSet/>
      <dgm:spPr/>
      <dgm:t>
        <a:bodyPr/>
        <a:lstStyle/>
        <a:p>
          <a:r>
            <a:rPr lang="en-US"/>
            <a:t>Step 1 (Individual - 5 mins):</a:t>
          </a:r>
        </a:p>
      </dgm:t>
    </dgm:pt>
    <dgm:pt modelId="{F27C7C20-DD56-4033-A87C-E017E37A7180}" type="parTrans" cxnId="{6FCA63E4-7E65-4D64-B17B-EE4CDCB3B1D8}">
      <dgm:prSet/>
      <dgm:spPr/>
      <dgm:t>
        <a:bodyPr/>
        <a:lstStyle/>
        <a:p>
          <a:endParaRPr lang="en-US"/>
        </a:p>
      </dgm:t>
    </dgm:pt>
    <dgm:pt modelId="{4210F466-58C9-45D9-B2F8-D17134D0D8D2}" type="sibTrans" cxnId="{6FCA63E4-7E65-4D64-B17B-EE4CDCB3B1D8}">
      <dgm:prSet/>
      <dgm:spPr/>
      <dgm:t>
        <a:bodyPr/>
        <a:lstStyle/>
        <a:p>
          <a:endParaRPr lang="en-US"/>
        </a:p>
      </dgm:t>
    </dgm:pt>
    <dgm:pt modelId="{4A9C6EF0-CB21-4679-AE6E-8390B2043543}">
      <dgm:prSet/>
      <dgm:spPr/>
      <dgm:t>
        <a:bodyPr/>
        <a:lstStyle/>
        <a:p>
          <a:r>
            <a:rPr lang="en-US"/>
            <a:t>• Think of a recent paper (yours or one you've read)</a:t>
          </a:r>
        </a:p>
      </dgm:t>
    </dgm:pt>
    <dgm:pt modelId="{D7713AE4-FD23-404E-BDDE-2F38AC4E4631}" type="parTrans" cxnId="{2D33ED9D-12AD-427C-AA90-DFC91F322445}">
      <dgm:prSet/>
      <dgm:spPr/>
      <dgm:t>
        <a:bodyPr/>
        <a:lstStyle/>
        <a:p>
          <a:endParaRPr lang="en-US"/>
        </a:p>
      </dgm:t>
    </dgm:pt>
    <dgm:pt modelId="{AD007190-15FF-4F24-8319-41B2C18B8639}" type="sibTrans" cxnId="{2D33ED9D-12AD-427C-AA90-DFC91F322445}">
      <dgm:prSet/>
      <dgm:spPr/>
      <dgm:t>
        <a:bodyPr/>
        <a:lstStyle/>
        <a:p>
          <a:endParaRPr lang="en-US"/>
        </a:p>
      </dgm:t>
    </dgm:pt>
    <dgm:pt modelId="{11280F43-6800-4090-9D56-3CEBAB7920CE}">
      <dgm:prSet/>
      <dgm:spPr/>
      <dgm:t>
        <a:bodyPr/>
        <a:lstStyle/>
        <a:p>
          <a:r>
            <a:rPr lang="en-US"/>
            <a:t>• Identify the core finding in ONE sentence</a:t>
          </a:r>
        </a:p>
      </dgm:t>
    </dgm:pt>
    <dgm:pt modelId="{87D8C996-4A76-46AC-8547-89ED37BB0679}" type="parTrans" cxnId="{87D527C8-4FCD-455A-BF01-FF609CC30D39}">
      <dgm:prSet/>
      <dgm:spPr/>
      <dgm:t>
        <a:bodyPr/>
        <a:lstStyle/>
        <a:p>
          <a:endParaRPr lang="en-US"/>
        </a:p>
      </dgm:t>
    </dgm:pt>
    <dgm:pt modelId="{25D28DF5-ECDC-490A-B13A-55924056FB23}" type="sibTrans" cxnId="{87D527C8-4FCD-455A-BF01-FF609CC30D39}">
      <dgm:prSet/>
      <dgm:spPr/>
      <dgm:t>
        <a:bodyPr/>
        <a:lstStyle/>
        <a:p>
          <a:endParaRPr lang="en-US"/>
        </a:p>
      </dgm:t>
    </dgm:pt>
    <dgm:pt modelId="{CC11C618-F10D-420D-BDFE-4574F77A00C5}">
      <dgm:prSet/>
      <dgm:spPr/>
      <dgm:t>
        <a:bodyPr/>
        <a:lstStyle/>
        <a:p>
          <a:r>
            <a:rPr lang="en-US"/>
            <a:t>Step 2 (Group - 15 mins):</a:t>
          </a:r>
        </a:p>
      </dgm:t>
    </dgm:pt>
    <dgm:pt modelId="{E01F94B4-8F0C-4DD5-A340-E1E063132330}" type="parTrans" cxnId="{87CB5193-0CEF-4CFB-8A52-1620A6FFAFD6}">
      <dgm:prSet/>
      <dgm:spPr/>
      <dgm:t>
        <a:bodyPr/>
        <a:lstStyle/>
        <a:p>
          <a:endParaRPr lang="en-US"/>
        </a:p>
      </dgm:t>
    </dgm:pt>
    <dgm:pt modelId="{4F20F9B5-6ED7-4C42-951D-1F23F8C959FF}" type="sibTrans" cxnId="{87CB5193-0CEF-4CFB-8A52-1620A6FFAFD6}">
      <dgm:prSet/>
      <dgm:spPr/>
      <dgm:t>
        <a:bodyPr/>
        <a:lstStyle/>
        <a:p>
          <a:endParaRPr lang="en-US"/>
        </a:p>
      </dgm:t>
    </dgm:pt>
    <dgm:pt modelId="{CE4ACFCF-809A-4A5A-B336-D2F5F07E5DBC}">
      <dgm:prSet/>
      <dgm:spPr/>
      <dgm:t>
        <a:bodyPr/>
        <a:lstStyle/>
        <a:p>
          <a:r>
            <a:rPr lang="en-US"/>
            <a:t>Help each person:</a:t>
          </a:r>
        </a:p>
      </dgm:t>
    </dgm:pt>
    <dgm:pt modelId="{661952CD-BDD6-4C7E-9D90-D1F9CC778FB9}" type="parTrans" cxnId="{0474B28C-6B4D-48C7-877D-058016DBB6A5}">
      <dgm:prSet/>
      <dgm:spPr/>
      <dgm:t>
        <a:bodyPr/>
        <a:lstStyle/>
        <a:p>
          <a:endParaRPr lang="en-US"/>
        </a:p>
      </dgm:t>
    </dgm:pt>
    <dgm:pt modelId="{B01A1103-0ADB-4DFA-A22A-54BF3DB3E009}" type="sibTrans" cxnId="{0474B28C-6B4D-48C7-877D-058016DBB6A5}">
      <dgm:prSet/>
      <dgm:spPr/>
      <dgm:t>
        <a:bodyPr/>
        <a:lstStyle/>
        <a:p>
          <a:endParaRPr lang="en-US"/>
        </a:p>
      </dgm:t>
    </dgm:pt>
    <dgm:pt modelId="{CAFB6E97-70B4-44AD-92CB-D0EF846224F9}">
      <dgm:prSet/>
      <dgm:spPr/>
      <dgm:t>
        <a:bodyPr/>
        <a:lstStyle/>
        <a:p>
          <a:r>
            <a:rPr lang="en-US"/>
            <a:t>• Create an engaging blog title</a:t>
          </a:r>
        </a:p>
      </dgm:t>
    </dgm:pt>
    <dgm:pt modelId="{FC147365-E82A-4997-8EF6-7128C1B3B66D}" type="parTrans" cxnId="{C4B73D59-EB11-4B9A-A517-870484A57A0E}">
      <dgm:prSet/>
      <dgm:spPr/>
      <dgm:t>
        <a:bodyPr/>
        <a:lstStyle/>
        <a:p>
          <a:endParaRPr lang="en-US"/>
        </a:p>
      </dgm:t>
    </dgm:pt>
    <dgm:pt modelId="{4F3A431F-4C83-459B-8C02-A2B6FAC06E88}" type="sibTrans" cxnId="{C4B73D59-EB11-4B9A-A517-870484A57A0E}">
      <dgm:prSet/>
      <dgm:spPr/>
      <dgm:t>
        <a:bodyPr/>
        <a:lstStyle/>
        <a:p>
          <a:endParaRPr lang="en-US"/>
        </a:p>
      </dgm:t>
    </dgm:pt>
    <dgm:pt modelId="{AB02ADFF-BD13-4444-92EC-05D6E9887F90}">
      <dgm:prSet/>
      <dgm:spPr/>
      <dgm:t>
        <a:bodyPr/>
        <a:lstStyle/>
        <a:p>
          <a:r>
            <a:rPr lang="en-US"/>
            <a:t>• Write an opening paragraph hook</a:t>
          </a:r>
        </a:p>
      </dgm:t>
    </dgm:pt>
    <dgm:pt modelId="{A85B941E-CCE5-46B4-870E-5547AC8E423B}" type="parTrans" cxnId="{ABBABFB2-B230-4F7B-928D-D7B90A61451A}">
      <dgm:prSet/>
      <dgm:spPr/>
      <dgm:t>
        <a:bodyPr/>
        <a:lstStyle/>
        <a:p>
          <a:endParaRPr lang="en-US"/>
        </a:p>
      </dgm:t>
    </dgm:pt>
    <dgm:pt modelId="{C88BEEBF-39F9-4ADB-8ACE-ECA12CBDA11A}" type="sibTrans" cxnId="{ABBABFB2-B230-4F7B-928D-D7B90A61451A}">
      <dgm:prSet/>
      <dgm:spPr/>
      <dgm:t>
        <a:bodyPr/>
        <a:lstStyle/>
        <a:p>
          <a:endParaRPr lang="en-US"/>
        </a:p>
      </dgm:t>
    </dgm:pt>
    <dgm:pt modelId="{076A96B0-A67A-4BAB-9478-FF7A6C1045E0}">
      <dgm:prSet/>
      <dgm:spPr/>
      <dgm:t>
        <a:bodyPr/>
        <a:lstStyle/>
        <a:p>
          <a:r>
            <a:rPr lang="en-US"/>
            <a:t>• Identify 2-3 key points</a:t>
          </a:r>
        </a:p>
      </dgm:t>
    </dgm:pt>
    <dgm:pt modelId="{967D4B82-5651-42C2-ACCC-D00A4E78B40A}" type="parTrans" cxnId="{0C303931-62B2-4C72-A5FD-289F113A8445}">
      <dgm:prSet/>
      <dgm:spPr/>
      <dgm:t>
        <a:bodyPr/>
        <a:lstStyle/>
        <a:p>
          <a:endParaRPr lang="en-US"/>
        </a:p>
      </dgm:t>
    </dgm:pt>
    <dgm:pt modelId="{AC05E6A0-B15D-44A6-B851-02C5E45738B0}" type="sibTrans" cxnId="{0C303931-62B2-4C72-A5FD-289F113A8445}">
      <dgm:prSet/>
      <dgm:spPr/>
      <dgm:t>
        <a:bodyPr/>
        <a:lstStyle/>
        <a:p>
          <a:endParaRPr lang="en-US"/>
        </a:p>
      </dgm:t>
    </dgm:pt>
    <dgm:pt modelId="{D38994F8-21C4-4371-A8CF-309453C2F9F0}">
      <dgm:prSet/>
      <dgm:spPr/>
      <dgm:t>
        <a:bodyPr/>
        <a:lstStyle/>
        <a:p>
          <a:r>
            <a:rPr lang="en-US"/>
            <a:t>• Choose one visual</a:t>
          </a:r>
        </a:p>
      </dgm:t>
    </dgm:pt>
    <dgm:pt modelId="{779C9427-71BC-427B-9CF3-958657D09EB3}" type="parTrans" cxnId="{901FF3CA-4AE2-4900-8BEF-3D7FE3EBE181}">
      <dgm:prSet/>
      <dgm:spPr/>
      <dgm:t>
        <a:bodyPr/>
        <a:lstStyle/>
        <a:p>
          <a:endParaRPr lang="en-US"/>
        </a:p>
      </dgm:t>
    </dgm:pt>
    <dgm:pt modelId="{40A03F66-C452-478B-A038-6CDBF6CD4617}" type="sibTrans" cxnId="{901FF3CA-4AE2-4900-8BEF-3D7FE3EBE181}">
      <dgm:prSet/>
      <dgm:spPr/>
      <dgm:t>
        <a:bodyPr/>
        <a:lstStyle/>
        <a:p>
          <a:endParaRPr lang="en-US"/>
        </a:p>
      </dgm:t>
    </dgm:pt>
    <dgm:pt modelId="{9927C91F-31CF-4E86-88D2-3A16611188A6}" type="pres">
      <dgm:prSet presAssocID="{3CE42178-AC50-49C4-920E-112D71749E85}" presName="vert0" presStyleCnt="0">
        <dgm:presLayoutVars>
          <dgm:dir/>
          <dgm:animOne val="branch"/>
          <dgm:animLvl val="lvl"/>
        </dgm:presLayoutVars>
      </dgm:prSet>
      <dgm:spPr/>
    </dgm:pt>
    <dgm:pt modelId="{0B32A887-7DA5-421D-B1D3-CCB6B9E9B1AA}" type="pres">
      <dgm:prSet presAssocID="{77FE7F73-ABF3-43AC-BC9C-966C67AF4DAB}" presName="thickLine" presStyleLbl="alignNode1" presStyleIdx="0" presStyleCnt="10"/>
      <dgm:spPr/>
    </dgm:pt>
    <dgm:pt modelId="{73393AFD-5921-4F07-BD93-77FA8309EBE9}" type="pres">
      <dgm:prSet presAssocID="{77FE7F73-ABF3-43AC-BC9C-966C67AF4DAB}" presName="horz1" presStyleCnt="0"/>
      <dgm:spPr/>
    </dgm:pt>
    <dgm:pt modelId="{039787FD-D152-49D9-83C2-B49ECA8F65AB}" type="pres">
      <dgm:prSet presAssocID="{77FE7F73-ABF3-43AC-BC9C-966C67AF4DAB}" presName="tx1" presStyleLbl="revTx" presStyleIdx="0" presStyleCnt="10"/>
      <dgm:spPr/>
    </dgm:pt>
    <dgm:pt modelId="{5FAF4D3A-82CC-4FFA-84E9-8177E815C4ED}" type="pres">
      <dgm:prSet presAssocID="{77FE7F73-ABF3-43AC-BC9C-966C67AF4DAB}" presName="vert1" presStyleCnt="0"/>
      <dgm:spPr/>
    </dgm:pt>
    <dgm:pt modelId="{9FBA374C-77A8-4078-BFEB-90A974FA2973}" type="pres">
      <dgm:prSet presAssocID="{1CEA0175-0860-4896-8E0F-D4F837352BFF}" presName="thickLine" presStyleLbl="alignNode1" presStyleIdx="1" presStyleCnt="10"/>
      <dgm:spPr/>
    </dgm:pt>
    <dgm:pt modelId="{839C5688-B963-48CB-A68E-75E4F217C068}" type="pres">
      <dgm:prSet presAssocID="{1CEA0175-0860-4896-8E0F-D4F837352BFF}" presName="horz1" presStyleCnt="0"/>
      <dgm:spPr/>
    </dgm:pt>
    <dgm:pt modelId="{525FAC8A-8A86-4BAE-81E5-EC103D933F53}" type="pres">
      <dgm:prSet presAssocID="{1CEA0175-0860-4896-8E0F-D4F837352BFF}" presName="tx1" presStyleLbl="revTx" presStyleIdx="1" presStyleCnt="10"/>
      <dgm:spPr/>
    </dgm:pt>
    <dgm:pt modelId="{379C2C7E-E774-4412-A03E-F66FA60A5A8A}" type="pres">
      <dgm:prSet presAssocID="{1CEA0175-0860-4896-8E0F-D4F837352BFF}" presName="vert1" presStyleCnt="0"/>
      <dgm:spPr/>
    </dgm:pt>
    <dgm:pt modelId="{5B0A147E-9934-4467-9F5D-EBE8ADCD8E68}" type="pres">
      <dgm:prSet presAssocID="{4A9C6EF0-CB21-4679-AE6E-8390B2043543}" presName="thickLine" presStyleLbl="alignNode1" presStyleIdx="2" presStyleCnt="10"/>
      <dgm:spPr/>
    </dgm:pt>
    <dgm:pt modelId="{6CA936CC-3D42-4AA4-B61C-14DDFD94A85C}" type="pres">
      <dgm:prSet presAssocID="{4A9C6EF0-CB21-4679-AE6E-8390B2043543}" presName="horz1" presStyleCnt="0"/>
      <dgm:spPr/>
    </dgm:pt>
    <dgm:pt modelId="{AA34C4EF-37EA-4692-91C8-7E59A3813204}" type="pres">
      <dgm:prSet presAssocID="{4A9C6EF0-CB21-4679-AE6E-8390B2043543}" presName="tx1" presStyleLbl="revTx" presStyleIdx="2" presStyleCnt="10"/>
      <dgm:spPr/>
    </dgm:pt>
    <dgm:pt modelId="{678EE534-DCE6-47B0-BA03-D631C1F780B2}" type="pres">
      <dgm:prSet presAssocID="{4A9C6EF0-CB21-4679-AE6E-8390B2043543}" presName="vert1" presStyleCnt="0"/>
      <dgm:spPr/>
    </dgm:pt>
    <dgm:pt modelId="{D56F449A-B589-4630-B134-86C5B0532D7A}" type="pres">
      <dgm:prSet presAssocID="{11280F43-6800-4090-9D56-3CEBAB7920CE}" presName="thickLine" presStyleLbl="alignNode1" presStyleIdx="3" presStyleCnt="10"/>
      <dgm:spPr/>
    </dgm:pt>
    <dgm:pt modelId="{60DC2CE2-3E24-4CFE-BD5E-DDB63D78945A}" type="pres">
      <dgm:prSet presAssocID="{11280F43-6800-4090-9D56-3CEBAB7920CE}" presName="horz1" presStyleCnt="0"/>
      <dgm:spPr/>
    </dgm:pt>
    <dgm:pt modelId="{CAC09520-F2C8-4228-A496-5A7C9AC887EB}" type="pres">
      <dgm:prSet presAssocID="{11280F43-6800-4090-9D56-3CEBAB7920CE}" presName="tx1" presStyleLbl="revTx" presStyleIdx="3" presStyleCnt="10"/>
      <dgm:spPr/>
    </dgm:pt>
    <dgm:pt modelId="{436F001A-EAD9-4EF5-8708-E720CCB36E08}" type="pres">
      <dgm:prSet presAssocID="{11280F43-6800-4090-9D56-3CEBAB7920CE}" presName="vert1" presStyleCnt="0"/>
      <dgm:spPr/>
    </dgm:pt>
    <dgm:pt modelId="{E25BE890-7472-4210-B470-3A6E0B8E6254}" type="pres">
      <dgm:prSet presAssocID="{CC11C618-F10D-420D-BDFE-4574F77A00C5}" presName="thickLine" presStyleLbl="alignNode1" presStyleIdx="4" presStyleCnt="10"/>
      <dgm:spPr/>
    </dgm:pt>
    <dgm:pt modelId="{BE1B891D-89C9-46B9-8D6B-8437AD6C3558}" type="pres">
      <dgm:prSet presAssocID="{CC11C618-F10D-420D-BDFE-4574F77A00C5}" presName="horz1" presStyleCnt="0"/>
      <dgm:spPr/>
    </dgm:pt>
    <dgm:pt modelId="{CFD2BCC0-A32E-4EA8-8269-6ED3F3961396}" type="pres">
      <dgm:prSet presAssocID="{CC11C618-F10D-420D-BDFE-4574F77A00C5}" presName="tx1" presStyleLbl="revTx" presStyleIdx="4" presStyleCnt="10"/>
      <dgm:spPr/>
    </dgm:pt>
    <dgm:pt modelId="{45E61EE5-3571-470F-9CEA-F97671207A44}" type="pres">
      <dgm:prSet presAssocID="{CC11C618-F10D-420D-BDFE-4574F77A00C5}" presName="vert1" presStyleCnt="0"/>
      <dgm:spPr/>
    </dgm:pt>
    <dgm:pt modelId="{B88B8D45-11E1-47ED-A2F3-4090ABA2AB41}" type="pres">
      <dgm:prSet presAssocID="{CE4ACFCF-809A-4A5A-B336-D2F5F07E5DBC}" presName="thickLine" presStyleLbl="alignNode1" presStyleIdx="5" presStyleCnt="10"/>
      <dgm:spPr/>
    </dgm:pt>
    <dgm:pt modelId="{92F38B86-22E6-43D5-9F2F-4F846E0917FA}" type="pres">
      <dgm:prSet presAssocID="{CE4ACFCF-809A-4A5A-B336-D2F5F07E5DBC}" presName="horz1" presStyleCnt="0"/>
      <dgm:spPr/>
    </dgm:pt>
    <dgm:pt modelId="{CCF6E598-9073-448A-AAD3-A938BB84C2D8}" type="pres">
      <dgm:prSet presAssocID="{CE4ACFCF-809A-4A5A-B336-D2F5F07E5DBC}" presName="tx1" presStyleLbl="revTx" presStyleIdx="5" presStyleCnt="10"/>
      <dgm:spPr/>
    </dgm:pt>
    <dgm:pt modelId="{E5C02FFA-5B52-4CD1-8491-8B16995C173E}" type="pres">
      <dgm:prSet presAssocID="{CE4ACFCF-809A-4A5A-B336-D2F5F07E5DBC}" presName="vert1" presStyleCnt="0"/>
      <dgm:spPr/>
    </dgm:pt>
    <dgm:pt modelId="{9E147D1E-5E62-41A4-8C49-D9D553AB4C76}" type="pres">
      <dgm:prSet presAssocID="{CAFB6E97-70B4-44AD-92CB-D0EF846224F9}" presName="thickLine" presStyleLbl="alignNode1" presStyleIdx="6" presStyleCnt="10"/>
      <dgm:spPr/>
    </dgm:pt>
    <dgm:pt modelId="{41615742-14D3-446C-83D2-FC0D20A31D19}" type="pres">
      <dgm:prSet presAssocID="{CAFB6E97-70B4-44AD-92CB-D0EF846224F9}" presName="horz1" presStyleCnt="0"/>
      <dgm:spPr/>
    </dgm:pt>
    <dgm:pt modelId="{AE0169F5-272C-4741-AE41-CD2AE740D528}" type="pres">
      <dgm:prSet presAssocID="{CAFB6E97-70B4-44AD-92CB-D0EF846224F9}" presName="tx1" presStyleLbl="revTx" presStyleIdx="6" presStyleCnt="10"/>
      <dgm:spPr/>
    </dgm:pt>
    <dgm:pt modelId="{5BF5D1CE-2908-4D68-9814-B8CC5ED158BE}" type="pres">
      <dgm:prSet presAssocID="{CAFB6E97-70B4-44AD-92CB-D0EF846224F9}" presName="vert1" presStyleCnt="0"/>
      <dgm:spPr/>
    </dgm:pt>
    <dgm:pt modelId="{0279023D-0124-4793-8E45-564D0194AB44}" type="pres">
      <dgm:prSet presAssocID="{AB02ADFF-BD13-4444-92EC-05D6E9887F90}" presName="thickLine" presStyleLbl="alignNode1" presStyleIdx="7" presStyleCnt="10"/>
      <dgm:spPr/>
    </dgm:pt>
    <dgm:pt modelId="{4F032E1E-53C1-4335-9569-3824F3ECEE2A}" type="pres">
      <dgm:prSet presAssocID="{AB02ADFF-BD13-4444-92EC-05D6E9887F90}" presName="horz1" presStyleCnt="0"/>
      <dgm:spPr/>
    </dgm:pt>
    <dgm:pt modelId="{2A9971BA-E1BD-4C91-8E4F-CD5CE68834B6}" type="pres">
      <dgm:prSet presAssocID="{AB02ADFF-BD13-4444-92EC-05D6E9887F90}" presName="tx1" presStyleLbl="revTx" presStyleIdx="7" presStyleCnt="10"/>
      <dgm:spPr/>
    </dgm:pt>
    <dgm:pt modelId="{2C273260-F157-4A2F-A39D-1DEA83820F34}" type="pres">
      <dgm:prSet presAssocID="{AB02ADFF-BD13-4444-92EC-05D6E9887F90}" presName="vert1" presStyleCnt="0"/>
      <dgm:spPr/>
    </dgm:pt>
    <dgm:pt modelId="{47F2E0D7-972B-4018-A75D-A57238278771}" type="pres">
      <dgm:prSet presAssocID="{076A96B0-A67A-4BAB-9478-FF7A6C1045E0}" presName="thickLine" presStyleLbl="alignNode1" presStyleIdx="8" presStyleCnt="10"/>
      <dgm:spPr/>
    </dgm:pt>
    <dgm:pt modelId="{91BEDAE4-42F8-459D-96ED-E7959B23531B}" type="pres">
      <dgm:prSet presAssocID="{076A96B0-A67A-4BAB-9478-FF7A6C1045E0}" presName="horz1" presStyleCnt="0"/>
      <dgm:spPr/>
    </dgm:pt>
    <dgm:pt modelId="{63824A23-9173-4EE5-B5ED-155F2606E393}" type="pres">
      <dgm:prSet presAssocID="{076A96B0-A67A-4BAB-9478-FF7A6C1045E0}" presName="tx1" presStyleLbl="revTx" presStyleIdx="8" presStyleCnt="10"/>
      <dgm:spPr/>
    </dgm:pt>
    <dgm:pt modelId="{6E858D6D-DB09-43A7-8D02-A77CB39771DD}" type="pres">
      <dgm:prSet presAssocID="{076A96B0-A67A-4BAB-9478-FF7A6C1045E0}" presName="vert1" presStyleCnt="0"/>
      <dgm:spPr/>
    </dgm:pt>
    <dgm:pt modelId="{A9AB45CA-52EC-4928-A373-9297EE490E0A}" type="pres">
      <dgm:prSet presAssocID="{D38994F8-21C4-4371-A8CF-309453C2F9F0}" presName="thickLine" presStyleLbl="alignNode1" presStyleIdx="9" presStyleCnt="10"/>
      <dgm:spPr/>
    </dgm:pt>
    <dgm:pt modelId="{B7CFB449-EF56-4E31-9939-247484CA8065}" type="pres">
      <dgm:prSet presAssocID="{D38994F8-21C4-4371-A8CF-309453C2F9F0}" presName="horz1" presStyleCnt="0"/>
      <dgm:spPr/>
    </dgm:pt>
    <dgm:pt modelId="{B3A9E650-54DD-4D0F-85C1-82D3F4234664}" type="pres">
      <dgm:prSet presAssocID="{D38994F8-21C4-4371-A8CF-309453C2F9F0}" presName="tx1" presStyleLbl="revTx" presStyleIdx="9" presStyleCnt="10"/>
      <dgm:spPr/>
    </dgm:pt>
    <dgm:pt modelId="{7A35A36A-6ED1-41C7-B073-253897FF4CB6}" type="pres">
      <dgm:prSet presAssocID="{D38994F8-21C4-4371-A8CF-309453C2F9F0}" presName="vert1" presStyleCnt="0"/>
      <dgm:spPr/>
    </dgm:pt>
  </dgm:ptLst>
  <dgm:cxnLst>
    <dgm:cxn modelId="{E1C23A06-BA6C-4FE6-9E99-480EB9A68C4B}" type="presOf" srcId="{076A96B0-A67A-4BAB-9478-FF7A6C1045E0}" destId="{63824A23-9173-4EE5-B5ED-155F2606E393}" srcOrd="0" destOrd="0" presId="urn:microsoft.com/office/officeart/2008/layout/LinedList"/>
    <dgm:cxn modelId="{E9AD5613-8DB1-49C7-B71C-78411F94B1BF}" type="presOf" srcId="{CAFB6E97-70B4-44AD-92CB-D0EF846224F9}" destId="{AE0169F5-272C-4741-AE41-CD2AE740D528}" srcOrd="0" destOrd="0" presId="urn:microsoft.com/office/officeart/2008/layout/LinedList"/>
    <dgm:cxn modelId="{04D93727-39F5-4DF0-ABB2-12779ABE8E28}" type="presOf" srcId="{4A9C6EF0-CB21-4679-AE6E-8390B2043543}" destId="{AA34C4EF-37EA-4692-91C8-7E59A3813204}" srcOrd="0" destOrd="0" presId="urn:microsoft.com/office/officeart/2008/layout/LinedList"/>
    <dgm:cxn modelId="{0C303931-62B2-4C72-A5FD-289F113A8445}" srcId="{3CE42178-AC50-49C4-920E-112D71749E85}" destId="{076A96B0-A67A-4BAB-9478-FF7A6C1045E0}" srcOrd="8" destOrd="0" parTransId="{967D4B82-5651-42C2-ACCC-D00A4E78B40A}" sibTransId="{AC05E6A0-B15D-44A6-B851-02C5E45738B0}"/>
    <dgm:cxn modelId="{37812937-6E7C-49E0-B604-F140037B8C63}" type="presOf" srcId="{D38994F8-21C4-4371-A8CF-309453C2F9F0}" destId="{B3A9E650-54DD-4D0F-85C1-82D3F4234664}" srcOrd="0" destOrd="0" presId="urn:microsoft.com/office/officeart/2008/layout/LinedList"/>
    <dgm:cxn modelId="{A4F23140-60A0-4CF1-98C1-BB2B5EF2537B}" type="presOf" srcId="{3CE42178-AC50-49C4-920E-112D71749E85}" destId="{9927C91F-31CF-4E86-88D2-3A16611188A6}" srcOrd="0" destOrd="0" presId="urn:microsoft.com/office/officeart/2008/layout/LinedList"/>
    <dgm:cxn modelId="{74D81262-18B9-4663-B24A-0C7A7B499E7C}" type="presOf" srcId="{77FE7F73-ABF3-43AC-BC9C-966C67AF4DAB}" destId="{039787FD-D152-49D9-83C2-B49ECA8F65AB}" srcOrd="0" destOrd="0" presId="urn:microsoft.com/office/officeart/2008/layout/LinedList"/>
    <dgm:cxn modelId="{C4B73D59-EB11-4B9A-A517-870484A57A0E}" srcId="{3CE42178-AC50-49C4-920E-112D71749E85}" destId="{CAFB6E97-70B4-44AD-92CB-D0EF846224F9}" srcOrd="6" destOrd="0" parTransId="{FC147365-E82A-4997-8EF6-7128C1B3B66D}" sibTransId="{4F3A431F-4C83-459B-8C02-A2B6FAC06E88}"/>
    <dgm:cxn modelId="{0474B28C-6B4D-48C7-877D-058016DBB6A5}" srcId="{3CE42178-AC50-49C4-920E-112D71749E85}" destId="{CE4ACFCF-809A-4A5A-B336-D2F5F07E5DBC}" srcOrd="5" destOrd="0" parTransId="{661952CD-BDD6-4C7E-9D90-D1F9CC778FB9}" sibTransId="{B01A1103-0ADB-4DFA-A22A-54BF3DB3E009}"/>
    <dgm:cxn modelId="{87CB5193-0CEF-4CFB-8A52-1620A6FFAFD6}" srcId="{3CE42178-AC50-49C4-920E-112D71749E85}" destId="{CC11C618-F10D-420D-BDFE-4574F77A00C5}" srcOrd="4" destOrd="0" parTransId="{E01F94B4-8F0C-4DD5-A340-E1E063132330}" sibTransId="{4F20F9B5-6ED7-4C42-951D-1F23F8C959FF}"/>
    <dgm:cxn modelId="{2D33ED9D-12AD-427C-AA90-DFC91F322445}" srcId="{3CE42178-AC50-49C4-920E-112D71749E85}" destId="{4A9C6EF0-CB21-4679-AE6E-8390B2043543}" srcOrd="2" destOrd="0" parTransId="{D7713AE4-FD23-404E-BDDE-2F38AC4E4631}" sibTransId="{AD007190-15FF-4F24-8319-41B2C18B8639}"/>
    <dgm:cxn modelId="{F5D5A0A9-44E4-42A4-90BE-18BF302A96EE}" type="presOf" srcId="{1CEA0175-0860-4896-8E0F-D4F837352BFF}" destId="{525FAC8A-8A86-4BAE-81E5-EC103D933F53}" srcOrd="0" destOrd="0" presId="urn:microsoft.com/office/officeart/2008/layout/LinedList"/>
    <dgm:cxn modelId="{ABBABFB2-B230-4F7B-928D-D7B90A61451A}" srcId="{3CE42178-AC50-49C4-920E-112D71749E85}" destId="{AB02ADFF-BD13-4444-92EC-05D6E9887F90}" srcOrd="7" destOrd="0" parTransId="{A85B941E-CCE5-46B4-870E-5547AC8E423B}" sibTransId="{C88BEEBF-39F9-4ADB-8ACE-ECA12CBDA11A}"/>
    <dgm:cxn modelId="{87D527C8-4FCD-455A-BF01-FF609CC30D39}" srcId="{3CE42178-AC50-49C4-920E-112D71749E85}" destId="{11280F43-6800-4090-9D56-3CEBAB7920CE}" srcOrd="3" destOrd="0" parTransId="{87D8C996-4A76-46AC-8547-89ED37BB0679}" sibTransId="{25D28DF5-ECDC-490A-B13A-55924056FB23}"/>
    <dgm:cxn modelId="{901FF3CA-4AE2-4900-8BEF-3D7FE3EBE181}" srcId="{3CE42178-AC50-49C4-920E-112D71749E85}" destId="{D38994F8-21C4-4371-A8CF-309453C2F9F0}" srcOrd="9" destOrd="0" parTransId="{779C9427-71BC-427B-9CF3-958657D09EB3}" sibTransId="{40A03F66-C452-478B-A038-6CDBF6CD4617}"/>
    <dgm:cxn modelId="{916B35CD-289A-4242-A4CC-BF521204FBFD}" type="presOf" srcId="{11280F43-6800-4090-9D56-3CEBAB7920CE}" destId="{CAC09520-F2C8-4228-A496-5A7C9AC887EB}" srcOrd="0" destOrd="0" presId="urn:microsoft.com/office/officeart/2008/layout/LinedList"/>
    <dgm:cxn modelId="{0D0FA2CF-867C-4669-93EA-B777BD12477B}" type="presOf" srcId="{CE4ACFCF-809A-4A5A-B336-D2F5F07E5DBC}" destId="{CCF6E598-9073-448A-AAD3-A938BB84C2D8}" srcOrd="0" destOrd="0" presId="urn:microsoft.com/office/officeart/2008/layout/LinedList"/>
    <dgm:cxn modelId="{7FC7D2D3-B494-4000-A21C-1EBA4265285B}" type="presOf" srcId="{CC11C618-F10D-420D-BDFE-4574F77A00C5}" destId="{CFD2BCC0-A32E-4EA8-8269-6ED3F3961396}" srcOrd="0" destOrd="0" presId="urn:microsoft.com/office/officeart/2008/layout/LinedList"/>
    <dgm:cxn modelId="{6FCA63E4-7E65-4D64-B17B-EE4CDCB3B1D8}" srcId="{3CE42178-AC50-49C4-920E-112D71749E85}" destId="{1CEA0175-0860-4896-8E0F-D4F837352BFF}" srcOrd="1" destOrd="0" parTransId="{F27C7C20-DD56-4033-A87C-E017E37A7180}" sibTransId="{4210F466-58C9-45D9-B2F8-D17134D0D8D2}"/>
    <dgm:cxn modelId="{AD53D1F6-4B4E-4B4E-BA38-62BBF703E23A}" srcId="{3CE42178-AC50-49C4-920E-112D71749E85}" destId="{77FE7F73-ABF3-43AC-BC9C-966C67AF4DAB}" srcOrd="0" destOrd="0" parTransId="{2081F125-CBA7-4850-8C3C-D40F153121BD}" sibTransId="{F18A26A0-1C4E-46AA-A9ED-B843664AA032}"/>
    <dgm:cxn modelId="{D478FCF8-2179-4E22-BFB6-8824E7BB7FD9}" type="presOf" srcId="{AB02ADFF-BD13-4444-92EC-05D6E9887F90}" destId="{2A9971BA-E1BD-4C91-8E4F-CD5CE68834B6}" srcOrd="0" destOrd="0" presId="urn:microsoft.com/office/officeart/2008/layout/LinedList"/>
    <dgm:cxn modelId="{C02E9FAD-24B3-4A27-8F90-A03F02E79ACA}" type="presParOf" srcId="{9927C91F-31CF-4E86-88D2-3A16611188A6}" destId="{0B32A887-7DA5-421D-B1D3-CCB6B9E9B1AA}" srcOrd="0" destOrd="0" presId="urn:microsoft.com/office/officeart/2008/layout/LinedList"/>
    <dgm:cxn modelId="{3AF2F404-14E9-40E6-B350-225AF51BDFF6}" type="presParOf" srcId="{9927C91F-31CF-4E86-88D2-3A16611188A6}" destId="{73393AFD-5921-4F07-BD93-77FA8309EBE9}" srcOrd="1" destOrd="0" presId="urn:microsoft.com/office/officeart/2008/layout/LinedList"/>
    <dgm:cxn modelId="{78A4BD99-4FEA-4030-BF67-0A9E860E297B}" type="presParOf" srcId="{73393AFD-5921-4F07-BD93-77FA8309EBE9}" destId="{039787FD-D152-49D9-83C2-B49ECA8F65AB}" srcOrd="0" destOrd="0" presId="urn:microsoft.com/office/officeart/2008/layout/LinedList"/>
    <dgm:cxn modelId="{0FE0F1E6-D8F6-415E-A2E3-0A407CBFA9FF}" type="presParOf" srcId="{73393AFD-5921-4F07-BD93-77FA8309EBE9}" destId="{5FAF4D3A-82CC-4FFA-84E9-8177E815C4ED}" srcOrd="1" destOrd="0" presId="urn:microsoft.com/office/officeart/2008/layout/LinedList"/>
    <dgm:cxn modelId="{78733984-367D-402B-ABDE-F058FB577633}" type="presParOf" srcId="{9927C91F-31CF-4E86-88D2-3A16611188A6}" destId="{9FBA374C-77A8-4078-BFEB-90A974FA2973}" srcOrd="2" destOrd="0" presId="urn:microsoft.com/office/officeart/2008/layout/LinedList"/>
    <dgm:cxn modelId="{AD798645-80D1-4773-9765-C011CD3ACFAC}" type="presParOf" srcId="{9927C91F-31CF-4E86-88D2-3A16611188A6}" destId="{839C5688-B963-48CB-A68E-75E4F217C068}" srcOrd="3" destOrd="0" presId="urn:microsoft.com/office/officeart/2008/layout/LinedList"/>
    <dgm:cxn modelId="{DDDB1B00-091C-4B64-8DE7-CE3CD670662E}" type="presParOf" srcId="{839C5688-B963-48CB-A68E-75E4F217C068}" destId="{525FAC8A-8A86-4BAE-81E5-EC103D933F53}" srcOrd="0" destOrd="0" presId="urn:microsoft.com/office/officeart/2008/layout/LinedList"/>
    <dgm:cxn modelId="{B157BC5B-902C-4874-980E-0269B0C16C87}" type="presParOf" srcId="{839C5688-B963-48CB-A68E-75E4F217C068}" destId="{379C2C7E-E774-4412-A03E-F66FA60A5A8A}" srcOrd="1" destOrd="0" presId="urn:microsoft.com/office/officeart/2008/layout/LinedList"/>
    <dgm:cxn modelId="{D480E874-16B5-4A91-B332-89A4382B2263}" type="presParOf" srcId="{9927C91F-31CF-4E86-88D2-3A16611188A6}" destId="{5B0A147E-9934-4467-9F5D-EBE8ADCD8E68}" srcOrd="4" destOrd="0" presId="urn:microsoft.com/office/officeart/2008/layout/LinedList"/>
    <dgm:cxn modelId="{373E40AA-D707-4A81-8A2E-61C3AC60B337}" type="presParOf" srcId="{9927C91F-31CF-4E86-88D2-3A16611188A6}" destId="{6CA936CC-3D42-4AA4-B61C-14DDFD94A85C}" srcOrd="5" destOrd="0" presId="urn:microsoft.com/office/officeart/2008/layout/LinedList"/>
    <dgm:cxn modelId="{197C859C-67A5-43AE-87CF-F21DE1024608}" type="presParOf" srcId="{6CA936CC-3D42-4AA4-B61C-14DDFD94A85C}" destId="{AA34C4EF-37EA-4692-91C8-7E59A3813204}" srcOrd="0" destOrd="0" presId="urn:microsoft.com/office/officeart/2008/layout/LinedList"/>
    <dgm:cxn modelId="{7E5AE9D7-E9CA-4BB5-94A4-637B3789200C}" type="presParOf" srcId="{6CA936CC-3D42-4AA4-B61C-14DDFD94A85C}" destId="{678EE534-DCE6-47B0-BA03-D631C1F780B2}" srcOrd="1" destOrd="0" presId="urn:microsoft.com/office/officeart/2008/layout/LinedList"/>
    <dgm:cxn modelId="{5EE15171-DFFA-488D-8DB2-6BF5C921DBB6}" type="presParOf" srcId="{9927C91F-31CF-4E86-88D2-3A16611188A6}" destId="{D56F449A-B589-4630-B134-86C5B0532D7A}" srcOrd="6" destOrd="0" presId="urn:microsoft.com/office/officeart/2008/layout/LinedList"/>
    <dgm:cxn modelId="{D52F06C4-4188-4085-AE96-1339DAE4DB8C}" type="presParOf" srcId="{9927C91F-31CF-4E86-88D2-3A16611188A6}" destId="{60DC2CE2-3E24-4CFE-BD5E-DDB63D78945A}" srcOrd="7" destOrd="0" presId="urn:microsoft.com/office/officeart/2008/layout/LinedList"/>
    <dgm:cxn modelId="{21EAE35A-FF12-488F-9654-0198A6517D08}" type="presParOf" srcId="{60DC2CE2-3E24-4CFE-BD5E-DDB63D78945A}" destId="{CAC09520-F2C8-4228-A496-5A7C9AC887EB}" srcOrd="0" destOrd="0" presId="urn:microsoft.com/office/officeart/2008/layout/LinedList"/>
    <dgm:cxn modelId="{4844E97F-76BD-45DD-8C88-B1D0F42D17EB}" type="presParOf" srcId="{60DC2CE2-3E24-4CFE-BD5E-DDB63D78945A}" destId="{436F001A-EAD9-4EF5-8708-E720CCB36E08}" srcOrd="1" destOrd="0" presId="urn:microsoft.com/office/officeart/2008/layout/LinedList"/>
    <dgm:cxn modelId="{705547AC-3A3D-4E59-BAC1-84359323DEB2}" type="presParOf" srcId="{9927C91F-31CF-4E86-88D2-3A16611188A6}" destId="{E25BE890-7472-4210-B470-3A6E0B8E6254}" srcOrd="8" destOrd="0" presId="urn:microsoft.com/office/officeart/2008/layout/LinedList"/>
    <dgm:cxn modelId="{31C4132D-6D05-4564-ABC4-7745F48A4E10}" type="presParOf" srcId="{9927C91F-31CF-4E86-88D2-3A16611188A6}" destId="{BE1B891D-89C9-46B9-8D6B-8437AD6C3558}" srcOrd="9" destOrd="0" presId="urn:microsoft.com/office/officeart/2008/layout/LinedList"/>
    <dgm:cxn modelId="{D7E89247-60CA-48F8-AE4B-C4E994DE0005}" type="presParOf" srcId="{BE1B891D-89C9-46B9-8D6B-8437AD6C3558}" destId="{CFD2BCC0-A32E-4EA8-8269-6ED3F3961396}" srcOrd="0" destOrd="0" presId="urn:microsoft.com/office/officeart/2008/layout/LinedList"/>
    <dgm:cxn modelId="{E49C1ADB-DCD4-46A8-8A46-4F2333BDFA66}" type="presParOf" srcId="{BE1B891D-89C9-46B9-8D6B-8437AD6C3558}" destId="{45E61EE5-3571-470F-9CEA-F97671207A44}" srcOrd="1" destOrd="0" presId="urn:microsoft.com/office/officeart/2008/layout/LinedList"/>
    <dgm:cxn modelId="{36CCF4D8-C1FA-438D-8874-E272509F7201}" type="presParOf" srcId="{9927C91F-31CF-4E86-88D2-3A16611188A6}" destId="{B88B8D45-11E1-47ED-A2F3-4090ABA2AB41}" srcOrd="10" destOrd="0" presId="urn:microsoft.com/office/officeart/2008/layout/LinedList"/>
    <dgm:cxn modelId="{A4268AFA-8355-4751-A648-855B0B7A910A}" type="presParOf" srcId="{9927C91F-31CF-4E86-88D2-3A16611188A6}" destId="{92F38B86-22E6-43D5-9F2F-4F846E0917FA}" srcOrd="11" destOrd="0" presId="urn:microsoft.com/office/officeart/2008/layout/LinedList"/>
    <dgm:cxn modelId="{998BDB52-66A8-4017-931B-44EB92F58403}" type="presParOf" srcId="{92F38B86-22E6-43D5-9F2F-4F846E0917FA}" destId="{CCF6E598-9073-448A-AAD3-A938BB84C2D8}" srcOrd="0" destOrd="0" presId="urn:microsoft.com/office/officeart/2008/layout/LinedList"/>
    <dgm:cxn modelId="{EAB11FF7-8D5D-434E-8D20-2B752AD3DEBB}" type="presParOf" srcId="{92F38B86-22E6-43D5-9F2F-4F846E0917FA}" destId="{E5C02FFA-5B52-4CD1-8491-8B16995C173E}" srcOrd="1" destOrd="0" presId="urn:microsoft.com/office/officeart/2008/layout/LinedList"/>
    <dgm:cxn modelId="{9805B272-571D-4CA5-ACC7-85DD0D2355B9}" type="presParOf" srcId="{9927C91F-31CF-4E86-88D2-3A16611188A6}" destId="{9E147D1E-5E62-41A4-8C49-D9D553AB4C76}" srcOrd="12" destOrd="0" presId="urn:microsoft.com/office/officeart/2008/layout/LinedList"/>
    <dgm:cxn modelId="{EB14F4A6-3034-4546-B48C-01C9F9373080}" type="presParOf" srcId="{9927C91F-31CF-4E86-88D2-3A16611188A6}" destId="{41615742-14D3-446C-83D2-FC0D20A31D19}" srcOrd="13" destOrd="0" presId="urn:microsoft.com/office/officeart/2008/layout/LinedList"/>
    <dgm:cxn modelId="{ABE578CE-A27A-49F5-AA01-76E6ECB59527}" type="presParOf" srcId="{41615742-14D3-446C-83D2-FC0D20A31D19}" destId="{AE0169F5-272C-4741-AE41-CD2AE740D528}" srcOrd="0" destOrd="0" presId="urn:microsoft.com/office/officeart/2008/layout/LinedList"/>
    <dgm:cxn modelId="{0A435129-59CF-4351-BF61-1336AA34ACD2}" type="presParOf" srcId="{41615742-14D3-446C-83D2-FC0D20A31D19}" destId="{5BF5D1CE-2908-4D68-9814-B8CC5ED158BE}" srcOrd="1" destOrd="0" presId="urn:microsoft.com/office/officeart/2008/layout/LinedList"/>
    <dgm:cxn modelId="{15E39C78-3D70-4B59-ABCB-1F24137DE001}" type="presParOf" srcId="{9927C91F-31CF-4E86-88D2-3A16611188A6}" destId="{0279023D-0124-4793-8E45-564D0194AB44}" srcOrd="14" destOrd="0" presId="urn:microsoft.com/office/officeart/2008/layout/LinedList"/>
    <dgm:cxn modelId="{1AA6EFAB-11E0-4C9E-AF87-A0BF40C55DD5}" type="presParOf" srcId="{9927C91F-31CF-4E86-88D2-3A16611188A6}" destId="{4F032E1E-53C1-4335-9569-3824F3ECEE2A}" srcOrd="15" destOrd="0" presId="urn:microsoft.com/office/officeart/2008/layout/LinedList"/>
    <dgm:cxn modelId="{94C59CF3-27D9-4901-85D4-630AB087B0EF}" type="presParOf" srcId="{4F032E1E-53C1-4335-9569-3824F3ECEE2A}" destId="{2A9971BA-E1BD-4C91-8E4F-CD5CE68834B6}" srcOrd="0" destOrd="0" presId="urn:microsoft.com/office/officeart/2008/layout/LinedList"/>
    <dgm:cxn modelId="{63AA5AC4-593B-4733-927F-CD68DE447DBF}" type="presParOf" srcId="{4F032E1E-53C1-4335-9569-3824F3ECEE2A}" destId="{2C273260-F157-4A2F-A39D-1DEA83820F34}" srcOrd="1" destOrd="0" presId="urn:microsoft.com/office/officeart/2008/layout/LinedList"/>
    <dgm:cxn modelId="{78CA1AF8-1A05-4D9A-B1AF-3C2CE8E6525D}" type="presParOf" srcId="{9927C91F-31CF-4E86-88D2-3A16611188A6}" destId="{47F2E0D7-972B-4018-A75D-A57238278771}" srcOrd="16" destOrd="0" presId="urn:microsoft.com/office/officeart/2008/layout/LinedList"/>
    <dgm:cxn modelId="{1391DC44-5D98-4C7D-9098-7AD4FCE4B0DA}" type="presParOf" srcId="{9927C91F-31CF-4E86-88D2-3A16611188A6}" destId="{91BEDAE4-42F8-459D-96ED-E7959B23531B}" srcOrd="17" destOrd="0" presId="urn:microsoft.com/office/officeart/2008/layout/LinedList"/>
    <dgm:cxn modelId="{E687E2A4-0B6D-471F-931A-08BD49FAC54B}" type="presParOf" srcId="{91BEDAE4-42F8-459D-96ED-E7959B23531B}" destId="{63824A23-9173-4EE5-B5ED-155F2606E393}" srcOrd="0" destOrd="0" presId="urn:microsoft.com/office/officeart/2008/layout/LinedList"/>
    <dgm:cxn modelId="{3819E755-7AA3-4AE7-9B2A-985EC7DBD453}" type="presParOf" srcId="{91BEDAE4-42F8-459D-96ED-E7959B23531B}" destId="{6E858D6D-DB09-43A7-8D02-A77CB39771DD}" srcOrd="1" destOrd="0" presId="urn:microsoft.com/office/officeart/2008/layout/LinedList"/>
    <dgm:cxn modelId="{D7D4D4FE-FED3-467C-9963-C0A1582AF17D}" type="presParOf" srcId="{9927C91F-31CF-4E86-88D2-3A16611188A6}" destId="{A9AB45CA-52EC-4928-A373-9297EE490E0A}" srcOrd="18" destOrd="0" presId="urn:microsoft.com/office/officeart/2008/layout/LinedList"/>
    <dgm:cxn modelId="{A53E69C5-FBB1-4E14-A36E-ECF482E1BFD1}" type="presParOf" srcId="{9927C91F-31CF-4E86-88D2-3A16611188A6}" destId="{B7CFB449-EF56-4E31-9939-247484CA8065}" srcOrd="19" destOrd="0" presId="urn:microsoft.com/office/officeart/2008/layout/LinedList"/>
    <dgm:cxn modelId="{F58C6920-B4D3-43F5-882B-02B8E89AC46D}" type="presParOf" srcId="{B7CFB449-EF56-4E31-9939-247484CA8065}" destId="{B3A9E650-54DD-4D0F-85C1-82D3F4234664}" srcOrd="0" destOrd="0" presId="urn:microsoft.com/office/officeart/2008/layout/LinedList"/>
    <dgm:cxn modelId="{AB1820B2-056D-4C6A-B7F4-CE19806791DA}" type="presParOf" srcId="{B7CFB449-EF56-4E31-9939-247484CA8065}" destId="{7A35A36A-6ED1-41C7-B073-253897FF4C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EC07CA1-84ED-4D9D-B963-12E9BBB922AE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EACC8ABD-DF14-45AC-8075-32F26F696039}">
      <dgm:prSet/>
      <dgm:spPr/>
      <dgm:t>
        <a:bodyPr/>
        <a:lstStyle/>
        <a:p>
          <a:r>
            <a:rPr lang="en-US"/>
            <a:t>Create a comprehensive plan:</a:t>
          </a:r>
        </a:p>
      </dgm:t>
    </dgm:pt>
    <dgm:pt modelId="{6EE8932D-B82C-4EB9-AA75-B1F22317A6ED}" type="parTrans" cxnId="{21ACA66F-58B4-431A-89E8-F4719CC12FAB}">
      <dgm:prSet/>
      <dgm:spPr/>
      <dgm:t>
        <a:bodyPr/>
        <a:lstStyle/>
        <a:p>
          <a:endParaRPr lang="en-US"/>
        </a:p>
      </dgm:t>
    </dgm:pt>
    <dgm:pt modelId="{619BAF78-2C0A-4A4D-ABD6-D0A42121E12A}" type="sibTrans" cxnId="{21ACA66F-58B4-431A-89E8-F4719CC12FAB}">
      <dgm:prSet/>
      <dgm:spPr/>
      <dgm:t>
        <a:bodyPr/>
        <a:lstStyle/>
        <a:p>
          <a:endParaRPr lang="en-US"/>
        </a:p>
      </dgm:t>
    </dgm:pt>
    <dgm:pt modelId="{3D3738C1-263B-429F-8A1F-490F074DE223}">
      <dgm:prSet/>
      <dgm:spPr/>
      <dgm:t>
        <a:bodyPr/>
        <a:lstStyle/>
        <a:p>
          <a:r>
            <a:rPr lang="en-US"/>
            <a:t>1. Core Research Outputs (5 mins)</a:t>
          </a:r>
        </a:p>
      </dgm:t>
    </dgm:pt>
    <dgm:pt modelId="{CFE879E4-FA75-4193-8D35-ACDF84CF2E0A}" type="parTrans" cxnId="{D8702E7B-5AC2-41F1-8B17-F3C50FF32F89}">
      <dgm:prSet/>
      <dgm:spPr/>
      <dgm:t>
        <a:bodyPr/>
        <a:lstStyle/>
        <a:p>
          <a:endParaRPr lang="en-US"/>
        </a:p>
      </dgm:t>
    </dgm:pt>
    <dgm:pt modelId="{E382D8E0-8266-45C9-A0A9-8765CDC6C461}" type="sibTrans" cxnId="{D8702E7B-5AC2-41F1-8B17-F3C50FF32F89}">
      <dgm:prSet/>
      <dgm:spPr/>
      <dgm:t>
        <a:bodyPr/>
        <a:lstStyle/>
        <a:p>
          <a:endParaRPr lang="en-US"/>
        </a:p>
      </dgm:t>
    </dgm:pt>
    <dgm:pt modelId="{CC95B51D-BB41-43E7-9A05-81A2531534BF}">
      <dgm:prSet/>
      <dgm:spPr/>
      <dgm:t>
        <a:bodyPr/>
        <a:lstStyle/>
        <a:p>
          <a:r>
            <a:rPr lang="en-US"/>
            <a:t>• List planned journal articles and target journals</a:t>
          </a:r>
        </a:p>
      </dgm:t>
    </dgm:pt>
    <dgm:pt modelId="{62CAC50A-1A62-4C57-AD0C-483FD66E6124}" type="parTrans" cxnId="{1BDA0981-B8A8-4538-8160-29B1B6F3A45E}">
      <dgm:prSet/>
      <dgm:spPr/>
      <dgm:t>
        <a:bodyPr/>
        <a:lstStyle/>
        <a:p>
          <a:endParaRPr lang="en-US"/>
        </a:p>
      </dgm:t>
    </dgm:pt>
    <dgm:pt modelId="{2CEA42AF-77B4-4BCC-8CE4-0515B8B06D26}" type="sibTrans" cxnId="{1BDA0981-B8A8-4538-8160-29B1B6F3A45E}">
      <dgm:prSet/>
      <dgm:spPr/>
      <dgm:t>
        <a:bodyPr/>
        <a:lstStyle/>
        <a:p>
          <a:endParaRPr lang="en-US"/>
        </a:p>
      </dgm:t>
    </dgm:pt>
    <dgm:pt modelId="{E6FA7095-79C1-4245-983C-6CD7BA1914E3}">
      <dgm:prSet/>
      <dgm:spPr/>
      <dgm:t>
        <a:bodyPr/>
        <a:lstStyle/>
        <a:p>
          <a:r>
            <a:rPr lang="en-US"/>
            <a:t>2. Blog Strategy (5 mins)</a:t>
          </a:r>
        </a:p>
      </dgm:t>
    </dgm:pt>
    <dgm:pt modelId="{DA1E3878-BDA0-4C05-B893-1ECD5DDC1E0B}" type="parTrans" cxnId="{9B4D7AD6-ACB1-4249-819C-B2CA59CB744A}">
      <dgm:prSet/>
      <dgm:spPr/>
      <dgm:t>
        <a:bodyPr/>
        <a:lstStyle/>
        <a:p>
          <a:endParaRPr lang="en-US"/>
        </a:p>
      </dgm:t>
    </dgm:pt>
    <dgm:pt modelId="{B05CC034-14DC-4E1D-B77E-56F51D7B2488}" type="sibTrans" cxnId="{9B4D7AD6-ACB1-4249-819C-B2CA59CB744A}">
      <dgm:prSet/>
      <dgm:spPr/>
      <dgm:t>
        <a:bodyPr/>
        <a:lstStyle/>
        <a:p>
          <a:endParaRPr lang="en-US"/>
        </a:p>
      </dgm:t>
    </dgm:pt>
    <dgm:pt modelId="{2D8CF4FD-449F-46D0-AF08-DA9FA3E0DC8D}">
      <dgm:prSet/>
      <dgm:spPr/>
      <dgm:t>
        <a:bodyPr/>
        <a:lstStyle/>
        <a:p>
          <a:r>
            <a:rPr lang="en-US"/>
            <a:t>• Blog name, platform, first 3 topics</a:t>
          </a:r>
        </a:p>
      </dgm:t>
    </dgm:pt>
    <dgm:pt modelId="{1E128FA5-8C49-45AE-8828-765AFE344E1A}" type="parTrans" cxnId="{A1D21261-4570-4023-9C84-20975E25FA75}">
      <dgm:prSet/>
      <dgm:spPr/>
      <dgm:t>
        <a:bodyPr/>
        <a:lstStyle/>
        <a:p>
          <a:endParaRPr lang="en-US"/>
        </a:p>
      </dgm:t>
    </dgm:pt>
    <dgm:pt modelId="{C690EB7F-4F1C-47DA-9A86-0C28F2AEC7E4}" type="sibTrans" cxnId="{A1D21261-4570-4023-9C84-20975E25FA75}">
      <dgm:prSet/>
      <dgm:spPr/>
      <dgm:t>
        <a:bodyPr/>
        <a:lstStyle/>
        <a:p>
          <a:endParaRPr lang="en-US"/>
        </a:p>
      </dgm:t>
    </dgm:pt>
    <dgm:pt modelId="{ACA47D7E-1241-40CA-9A7B-4A22E8012104}">
      <dgm:prSet/>
      <dgm:spPr/>
      <dgm:t>
        <a:bodyPr/>
        <a:lstStyle/>
        <a:p>
          <a:r>
            <a:rPr lang="en-US"/>
            <a:t>3. Social Media Plan (5 mins)</a:t>
          </a:r>
        </a:p>
      </dgm:t>
    </dgm:pt>
    <dgm:pt modelId="{A5F2606F-3631-4CDD-BD6D-9BBEF9BE5CD6}" type="parTrans" cxnId="{C69742D2-C228-43A0-ACD5-281097EDD2AD}">
      <dgm:prSet/>
      <dgm:spPr/>
      <dgm:t>
        <a:bodyPr/>
        <a:lstStyle/>
        <a:p>
          <a:endParaRPr lang="en-US"/>
        </a:p>
      </dgm:t>
    </dgm:pt>
    <dgm:pt modelId="{20A25760-0EE5-4A58-AC03-C04CBAC070E9}" type="sibTrans" cxnId="{C69742D2-C228-43A0-ACD5-281097EDD2AD}">
      <dgm:prSet/>
      <dgm:spPr/>
      <dgm:t>
        <a:bodyPr/>
        <a:lstStyle/>
        <a:p>
          <a:endParaRPr lang="en-US"/>
        </a:p>
      </dgm:t>
    </dgm:pt>
    <dgm:pt modelId="{1CFDF8C1-9EA3-4D93-B3D4-BA1B226513B6}">
      <dgm:prSet/>
      <dgm:spPr/>
      <dgm:t>
        <a:bodyPr/>
        <a:lstStyle/>
        <a:p>
          <a:r>
            <a:rPr lang="en-US"/>
            <a:t>• Which platforms? Your 5 hashtags</a:t>
          </a:r>
        </a:p>
      </dgm:t>
    </dgm:pt>
    <dgm:pt modelId="{61B0F5AF-9BCC-477E-9648-AA7589C973AF}" type="parTrans" cxnId="{3AF85AA0-3DF9-4AC9-A1E8-4C6C7CF37C5A}">
      <dgm:prSet/>
      <dgm:spPr/>
      <dgm:t>
        <a:bodyPr/>
        <a:lstStyle/>
        <a:p>
          <a:endParaRPr lang="en-US"/>
        </a:p>
      </dgm:t>
    </dgm:pt>
    <dgm:pt modelId="{DCC8B4D0-D575-462A-AA45-396EF7337FC9}" type="sibTrans" cxnId="{3AF85AA0-3DF9-4AC9-A1E8-4C6C7CF37C5A}">
      <dgm:prSet/>
      <dgm:spPr/>
      <dgm:t>
        <a:bodyPr/>
        <a:lstStyle/>
        <a:p>
          <a:endParaRPr lang="en-US"/>
        </a:p>
      </dgm:t>
    </dgm:pt>
    <dgm:pt modelId="{1710C686-A39F-469B-BC03-B6F8C55C4949}">
      <dgm:prSet/>
      <dgm:spPr/>
      <dgm:t>
        <a:bodyPr/>
        <a:lstStyle/>
        <a:p>
          <a:r>
            <a:rPr lang="en-US"/>
            <a:t>4. Stakeholder Engagement (5 mins)</a:t>
          </a:r>
        </a:p>
      </dgm:t>
    </dgm:pt>
    <dgm:pt modelId="{787EB6B4-ED0D-45BE-9651-63557B1AECF0}" type="parTrans" cxnId="{95E48CB1-014F-43F5-B882-269476FAED6B}">
      <dgm:prSet/>
      <dgm:spPr/>
      <dgm:t>
        <a:bodyPr/>
        <a:lstStyle/>
        <a:p>
          <a:endParaRPr lang="en-US"/>
        </a:p>
      </dgm:t>
    </dgm:pt>
    <dgm:pt modelId="{AF53A0C5-353C-4F13-8B88-8F7CBF645869}" type="sibTrans" cxnId="{95E48CB1-014F-43F5-B882-269476FAED6B}">
      <dgm:prSet/>
      <dgm:spPr/>
      <dgm:t>
        <a:bodyPr/>
        <a:lstStyle/>
        <a:p>
          <a:endParaRPr lang="en-US"/>
        </a:p>
      </dgm:t>
    </dgm:pt>
    <dgm:pt modelId="{FB35F186-6415-4A1E-A8B4-E82A9DAD5E77}">
      <dgm:prSet/>
      <dgm:spPr/>
      <dgm:t>
        <a:bodyPr/>
        <a:lstStyle/>
        <a:p>
          <a:r>
            <a:rPr lang="en-US"/>
            <a:t>• Who are key stakeholders? How to reach them?</a:t>
          </a:r>
        </a:p>
      </dgm:t>
    </dgm:pt>
    <dgm:pt modelId="{549E12E3-0A2D-4438-846E-B696AF9F93EC}" type="parTrans" cxnId="{FEC840F2-CC92-4AA1-A816-3F5B5E6AEE5B}">
      <dgm:prSet/>
      <dgm:spPr/>
      <dgm:t>
        <a:bodyPr/>
        <a:lstStyle/>
        <a:p>
          <a:endParaRPr lang="en-US"/>
        </a:p>
      </dgm:t>
    </dgm:pt>
    <dgm:pt modelId="{4F12920B-DFF1-486F-ABF8-010C112D63C1}" type="sibTrans" cxnId="{FEC840F2-CC92-4AA1-A816-3F5B5E6AEE5B}">
      <dgm:prSet/>
      <dgm:spPr/>
      <dgm:t>
        <a:bodyPr/>
        <a:lstStyle/>
        <a:p>
          <a:endParaRPr lang="en-US"/>
        </a:p>
      </dgm:t>
    </dgm:pt>
    <dgm:pt modelId="{9FE84959-4A4F-4D64-8542-E46CD8AA15D8}">
      <dgm:prSet/>
      <dgm:spPr/>
      <dgm:t>
        <a:bodyPr/>
        <a:lstStyle/>
        <a:p>
          <a:r>
            <a:rPr lang="en-US"/>
            <a:t>5. Impact Pathway (5 mins)</a:t>
          </a:r>
        </a:p>
      </dgm:t>
    </dgm:pt>
    <dgm:pt modelId="{09366F37-4730-4C23-96DE-A2F6CA69B6B6}" type="parTrans" cxnId="{0EFB64B1-8A9A-42F1-B14A-59BDA66BEB74}">
      <dgm:prSet/>
      <dgm:spPr/>
      <dgm:t>
        <a:bodyPr/>
        <a:lstStyle/>
        <a:p>
          <a:endParaRPr lang="en-US"/>
        </a:p>
      </dgm:t>
    </dgm:pt>
    <dgm:pt modelId="{2E4CCD54-9450-4C1D-ABA2-ED7D8F5C885B}" type="sibTrans" cxnId="{0EFB64B1-8A9A-42F1-B14A-59BDA66BEB74}">
      <dgm:prSet/>
      <dgm:spPr/>
      <dgm:t>
        <a:bodyPr/>
        <a:lstStyle/>
        <a:p>
          <a:endParaRPr lang="en-US"/>
        </a:p>
      </dgm:t>
    </dgm:pt>
    <dgm:pt modelId="{21797491-BB9D-480F-9811-E0658F5A81D8}">
      <dgm:prSet/>
      <dgm:spPr/>
      <dgm:t>
        <a:bodyPr/>
        <a:lstStyle/>
        <a:p>
          <a:r>
            <a:rPr lang="en-US"/>
            <a:t>• What change do you hope to create? Evidence?</a:t>
          </a:r>
        </a:p>
      </dgm:t>
    </dgm:pt>
    <dgm:pt modelId="{D86FE690-E4C7-4D7F-B6CB-C2BD0213B238}" type="parTrans" cxnId="{7CD2B6FA-946E-4072-A43B-B4DD8CEB2B54}">
      <dgm:prSet/>
      <dgm:spPr/>
      <dgm:t>
        <a:bodyPr/>
        <a:lstStyle/>
        <a:p>
          <a:endParaRPr lang="en-US"/>
        </a:p>
      </dgm:t>
    </dgm:pt>
    <dgm:pt modelId="{B8493561-4A8B-441B-835B-2D65503A4E82}" type="sibTrans" cxnId="{7CD2B6FA-946E-4072-A43B-B4DD8CEB2B54}">
      <dgm:prSet/>
      <dgm:spPr/>
      <dgm:t>
        <a:bodyPr/>
        <a:lstStyle/>
        <a:p>
          <a:endParaRPr lang="en-US"/>
        </a:p>
      </dgm:t>
    </dgm:pt>
    <dgm:pt modelId="{D949F081-0460-4D9A-822B-C8D99A4DC0B2}">
      <dgm:prSet/>
      <dgm:spPr/>
      <dgm:t>
        <a:bodyPr/>
        <a:lstStyle/>
        <a:p>
          <a:r>
            <a:rPr lang="en-US"/>
            <a:t>Outcome: Actionable dissemination strategy</a:t>
          </a:r>
        </a:p>
      </dgm:t>
    </dgm:pt>
    <dgm:pt modelId="{6DE41990-C697-4895-AEFF-F853E4F240D5}" type="parTrans" cxnId="{10B4A04F-6C9D-4F8A-B1D5-54BACCFE2F5D}">
      <dgm:prSet/>
      <dgm:spPr/>
      <dgm:t>
        <a:bodyPr/>
        <a:lstStyle/>
        <a:p>
          <a:endParaRPr lang="en-US"/>
        </a:p>
      </dgm:t>
    </dgm:pt>
    <dgm:pt modelId="{3BF1F46F-D1DE-4C6D-A72D-587159806DD1}" type="sibTrans" cxnId="{10B4A04F-6C9D-4F8A-B1D5-54BACCFE2F5D}">
      <dgm:prSet/>
      <dgm:spPr/>
      <dgm:t>
        <a:bodyPr/>
        <a:lstStyle/>
        <a:p>
          <a:endParaRPr lang="en-US"/>
        </a:p>
      </dgm:t>
    </dgm:pt>
    <dgm:pt modelId="{DCCE159E-8BBB-4C46-A35F-A238A2374547}" type="pres">
      <dgm:prSet presAssocID="{1EC07CA1-84ED-4D9D-B963-12E9BBB922AE}" presName="vert0" presStyleCnt="0">
        <dgm:presLayoutVars>
          <dgm:dir/>
          <dgm:animOne val="branch"/>
          <dgm:animLvl val="lvl"/>
        </dgm:presLayoutVars>
      </dgm:prSet>
      <dgm:spPr/>
    </dgm:pt>
    <dgm:pt modelId="{05F45F21-5DEB-46B5-8E30-14B8CCF60221}" type="pres">
      <dgm:prSet presAssocID="{EACC8ABD-DF14-45AC-8075-32F26F696039}" presName="thickLine" presStyleLbl="alignNode1" presStyleIdx="0" presStyleCnt="12"/>
      <dgm:spPr/>
    </dgm:pt>
    <dgm:pt modelId="{FAE0EC30-80FA-4AB3-8A7C-FF33A8E5ADFC}" type="pres">
      <dgm:prSet presAssocID="{EACC8ABD-DF14-45AC-8075-32F26F696039}" presName="horz1" presStyleCnt="0"/>
      <dgm:spPr/>
    </dgm:pt>
    <dgm:pt modelId="{8B933B3D-DF7D-4ED0-BB89-F8EBB8BCAA3D}" type="pres">
      <dgm:prSet presAssocID="{EACC8ABD-DF14-45AC-8075-32F26F696039}" presName="tx1" presStyleLbl="revTx" presStyleIdx="0" presStyleCnt="12"/>
      <dgm:spPr/>
    </dgm:pt>
    <dgm:pt modelId="{EFA9BE50-1C55-45C1-AEA2-0A3B92330F90}" type="pres">
      <dgm:prSet presAssocID="{EACC8ABD-DF14-45AC-8075-32F26F696039}" presName="vert1" presStyleCnt="0"/>
      <dgm:spPr/>
    </dgm:pt>
    <dgm:pt modelId="{92BDBC4A-5C63-43C0-8FC7-0BFCE5173045}" type="pres">
      <dgm:prSet presAssocID="{3D3738C1-263B-429F-8A1F-490F074DE223}" presName="thickLine" presStyleLbl="alignNode1" presStyleIdx="1" presStyleCnt="12"/>
      <dgm:spPr/>
    </dgm:pt>
    <dgm:pt modelId="{766CFA50-4BAA-4923-B0FB-BEB5D6DA97C5}" type="pres">
      <dgm:prSet presAssocID="{3D3738C1-263B-429F-8A1F-490F074DE223}" presName="horz1" presStyleCnt="0"/>
      <dgm:spPr/>
    </dgm:pt>
    <dgm:pt modelId="{8BF06D0B-843E-4FB1-9C74-88D8E51529FF}" type="pres">
      <dgm:prSet presAssocID="{3D3738C1-263B-429F-8A1F-490F074DE223}" presName="tx1" presStyleLbl="revTx" presStyleIdx="1" presStyleCnt="12"/>
      <dgm:spPr/>
    </dgm:pt>
    <dgm:pt modelId="{BB0748C5-72FC-4A6D-A641-BB01F51E7C30}" type="pres">
      <dgm:prSet presAssocID="{3D3738C1-263B-429F-8A1F-490F074DE223}" presName="vert1" presStyleCnt="0"/>
      <dgm:spPr/>
    </dgm:pt>
    <dgm:pt modelId="{0125291E-8983-4985-860E-81C6135C9F4D}" type="pres">
      <dgm:prSet presAssocID="{CC95B51D-BB41-43E7-9A05-81A2531534BF}" presName="thickLine" presStyleLbl="alignNode1" presStyleIdx="2" presStyleCnt="12"/>
      <dgm:spPr/>
    </dgm:pt>
    <dgm:pt modelId="{84DAAA54-63B5-49D3-B9C5-B2049A09CD33}" type="pres">
      <dgm:prSet presAssocID="{CC95B51D-BB41-43E7-9A05-81A2531534BF}" presName="horz1" presStyleCnt="0"/>
      <dgm:spPr/>
    </dgm:pt>
    <dgm:pt modelId="{02D136D1-F3DF-4BDA-9D1D-71B1B923BEC0}" type="pres">
      <dgm:prSet presAssocID="{CC95B51D-BB41-43E7-9A05-81A2531534BF}" presName="tx1" presStyleLbl="revTx" presStyleIdx="2" presStyleCnt="12"/>
      <dgm:spPr/>
    </dgm:pt>
    <dgm:pt modelId="{33DE6709-0159-4430-B66F-07C07E0F4571}" type="pres">
      <dgm:prSet presAssocID="{CC95B51D-BB41-43E7-9A05-81A2531534BF}" presName="vert1" presStyleCnt="0"/>
      <dgm:spPr/>
    </dgm:pt>
    <dgm:pt modelId="{EFD8EE4E-AA57-477F-B5D9-04B8EC867A1C}" type="pres">
      <dgm:prSet presAssocID="{E6FA7095-79C1-4245-983C-6CD7BA1914E3}" presName="thickLine" presStyleLbl="alignNode1" presStyleIdx="3" presStyleCnt="12"/>
      <dgm:spPr/>
    </dgm:pt>
    <dgm:pt modelId="{FAB18580-4024-4D56-89E9-8034E8209F12}" type="pres">
      <dgm:prSet presAssocID="{E6FA7095-79C1-4245-983C-6CD7BA1914E3}" presName="horz1" presStyleCnt="0"/>
      <dgm:spPr/>
    </dgm:pt>
    <dgm:pt modelId="{284B1F6D-D84E-4DF2-893E-C87F97A0945F}" type="pres">
      <dgm:prSet presAssocID="{E6FA7095-79C1-4245-983C-6CD7BA1914E3}" presName="tx1" presStyleLbl="revTx" presStyleIdx="3" presStyleCnt="12"/>
      <dgm:spPr/>
    </dgm:pt>
    <dgm:pt modelId="{9743263F-8AA6-42DB-8355-E2A7F359D517}" type="pres">
      <dgm:prSet presAssocID="{E6FA7095-79C1-4245-983C-6CD7BA1914E3}" presName="vert1" presStyleCnt="0"/>
      <dgm:spPr/>
    </dgm:pt>
    <dgm:pt modelId="{14420419-D348-4887-8762-7CCFA04E11A0}" type="pres">
      <dgm:prSet presAssocID="{2D8CF4FD-449F-46D0-AF08-DA9FA3E0DC8D}" presName="thickLine" presStyleLbl="alignNode1" presStyleIdx="4" presStyleCnt="12"/>
      <dgm:spPr/>
    </dgm:pt>
    <dgm:pt modelId="{1D6D744C-A9A4-4454-8129-5DD9E95C6E41}" type="pres">
      <dgm:prSet presAssocID="{2D8CF4FD-449F-46D0-AF08-DA9FA3E0DC8D}" presName="horz1" presStyleCnt="0"/>
      <dgm:spPr/>
    </dgm:pt>
    <dgm:pt modelId="{F1CDED3A-007D-4581-AB5A-289793DED492}" type="pres">
      <dgm:prSet presAssocID="{2D8CF4FD-449F-46D0-AF08-DA9FA3E0DC8D}" presName="tx1" presStyleLbl="revTx" presStyleIdx="4" presStyleCnt="12"/>
      <dgm:spPr/>
    </dgm:pt>
    <dgm:pt modelId="{DAA81149-8E05-436F-BD92-CE1EFE9C307A}" type="pres">
      <dgm:prSet presAssocID="{2D8CF4FD-449F-46D0-AF08-DA9FA3E0DC8D}" presName="vert1" presStyleCnt="0"/>
      <dgm:spPr/>
    </dgm:pt>
    <dgm:pt modelId="{516644EB-D383-4016-8BA7-49984FACA168}" type="pres">
      <dgm:prSet presAssocID="{ACA47D7E-1241-40CA-9A7B-4A22E8012104}" presName="thickLine" presStyleLbl="alignNode1" presStyleIdx="5" presStyleCnt="12"/>
      <dgm:spPr/>
    </dgm:pt>
    <dgm:pt modelId="{7CA29456-CF92-4041-A483-2448AB1177BD}" type="pres">
      <dgm:prSet presAssocID="{ACA47D7E-1241-40CA-9A7B-4A22E8012104}" presName="horz1" presStyleCnt="0"/>
      <dgm:spPr/>
    </dgm:pt>
    <dgm:pt modelId="{3F04F230-8E5A-455E-A7E1-5D864EFDEE5C}" type="pres">
      <dgm:prSet presAssocID="{ACA47D7E-1241-40CA-9A7B-4A22E8012104}" presName="tx1" presStyleLbl="revTx" presStyleIdx="5" presStyleCnt="12"/>
      <dgm:spPr/>
    </dgm:pt>
    <dgm:pt modelId="{04FDC360-E759-4CB5-A935-0F0A35990536}" type="pres">
      <dgm:prSet presAssocID="{ACA47D7E-1241-40CA-9A7B-4A22E8012104}" presName="vert1" presStyleCnt="0"/>
      <dgm:spPr/>
    </dgm:pt>
    <dgm:pt modelId="{16EA9326-014B-4472-AF6D-97BCB177D845}" type="pres">
      <dgm:prSet presAssocID="{1CFDF8C1-9EA3-4D93-B3D4-BA1B226513B6}" presName="thickLine" presStyleLbl="alignNode1" presStyleIdx="6" presStyleCnt="12"/>
      <dgm:spPr/>
    </dgm:pt>
    <dgm:pt modelId="{D1192233-6765-4F69-BA28-55A055B310AF}" type="pres">
      <dgm:prSet presAssocID="{1CFDF8C1-9EA3-4D93-B3D4-BA1B226513B6}" presName="horz1" presStyleCnt="0"/>
      <dgm:spPr/>
    </dgm:pt>
    <dgm:pt modelId="{F87FDDE4-900D-4130-A084-8B21F32C8A41}" type="pres">
      <dgm:prSet presAssocID="{1CFDF8C1-9EA3-4D93-B3D4-BA1B226513B6}" presName="tx1" presStyleLbl="revTx" presStyleIdx="6" presStyleCnt="12"/>
      <dgm:spPr/>
    </dgm:pt>
    <dgm:pt modelId="{4A185A20-A47B-4BF6-9EA1-50065489FBE1}" type="pres">
      <dgm:prSet presAssocID="{1CFDF8C1-9EA3-4D93-B3D4-BA1B226513B6}" presName="vert1" presStyleCnt="0"/>
      <dgm:spPr/>
    </dgm:pt>
    <dgm:pt modelId="{A5C3DCB4-E110-49A2-9DA3-9710C7CFA067}" type="pres">
      <dgm:prSet presAssocID="{1710C686-A39F-469B-BC03-B6F8C55C4949}" presName="thickLine" presStyleLbl="alignNode1" presStyleIdx="7" presStyleCnt="12"/>
      <dgm:spPr/>
    </dgm:pt>
    <dgm:pt modelId="{5E0FD473-8CE7-47F7-9C58-4F3DEDC17AA6}" type="pres">
      <dgm:prSet presAssocID="{1710C686-A39F-469B-BC03-B6F8C55C4949}" presName="horz1" presStyleCnt="0"/>
      <dgm:spPr/>
    </dgm:pt>
    <dgm:pt modelId="{17D8F3B8-A92E-4CBB-9886-8E073E3B0D39}" type="pres">
      <dgm:prSet presAssocID="{1710C686-A39F-469B-BC03-B6F8C55C4949}" presName="tx1" presStyleLbl="revTx" presStyleIdx="7" presStyleCnt="12"/>
      <dgm:spPr/>
    </dgm:pt>
    <dgm:pt modelId="{2E81414C-31AE-48E9-A9B3-9409D2B17519}" type="pres">
      <dgm:prSet presAssocID="{1710C686-A39F-469B-BC03-B6F8C55C4949}" presName="vert1" presStyleCnt="0"/>
      <dgm:spPr/>
    </dgm:pt>
    <dgm:pt modelId="{45CBAC74-80CB-48AD-85E8-5B613D0B1B96}" type="pres">
      <dgm:prSet presAssocID="{FB35F186-6415-4A1E-A8B4-E82A9DAD5E77}" presName="thickLine" presStyleLbl="alignNode1" presStyleIdx="8" presStyleCnt="12"/>
      <dgm:spPr/>
    </dgm:pt>
    <dgm:pt modelId="{2F829894-BA2B-42CC-A2E0-0B1080F0C9CC}" type="pres">
      <dgm:prSet presAssocID="{FB35F186-6415-4A1E-A8B4-E82A9DAD5E77}" presName="horz1" presStyleCnt="0"/>
      <dgm:spPr/>
    </dgm:pt>
    <dgm:pt modelId="{21A23E5D-9E8C-416B-B3F5-66B51F13BD07}" type="pres">
      <dgm:prSet presAssocID="{FB35F186-6415-4A1E-A8B4-E82A9DAD5E77}" presName="tx1" presStyleLbl="revTx" presStyleIdx="8" presStyleCnt="12"/>
      <dgm:spPr/>
    </dgm:pt>
    <dgm:pt modelId="{BE8093D5-4962-450C-8C68-9F9A7D095C54}" type="pres">
      <dgm:prSet presAssocID="{FB35F186-6415-4A1E-A8B4-E82A9DAD5E77}" presName="vert1" presStyleCnt="0"/>
      <dgm:spPr/>
    </dgm:pt>
    <dgm:pt modelId="{D1784CB2-FA04-4003-B257-85F8F153600A}" type="pres">
      <dgm:prSet presAssocID="{9FE84959-4A4F-4D64-8542-E46CD8AA15D8}" presName="thickLine" presStyleLbl="alignNode1" presStyleIdx="9" presStyleCnt="12"/>
      <dgm:spPr/>
    </dgm:pt>
    <dgm:pt modelId="{67B86D41-8848-4DBD-9091-8A94BC9BDAF4}" type="pres">
      <dgm:prSet presAssocID="{9FE84959-4A4F-4D64-8542-E46CD8AA15D8}" presName="horz1" presStyleCnt="0"/>
      <dgm:spPr/>
    </dgm:pt>
    <dgm:pt modelId="{61E305AD-36FD-4BC8-A438-3086F53C7D77}" type="pres">
      <dgm:prSet presAssocID="{9FE84959-4A4F-4D64-8542-E46CD8AA15D8}" presName="tx1" presStyleLbl="revTx" presStyleIdx="9" presStyleCnt="12"/>
      <dgm:spPr/>
    </dgm:pt>
    <dgm:pt modelId="{0670E9BF-3EFF-4286-A74A-0CA3177FAD8D}" type="pres">
      <dgm:prSet presAssocID="{9FE84959-4A4F-4D64-8542-E46CD8AA15D8}" presName="vert1" presStyleCnt="0"/>
      <dgm:spPr/>
    </dgm:pt>
    <dgm:pt modelId="{CFF75EA7-899F-442F-90C7-236E9EF33B44}" type="pres">
      <dgm:prSet presAssocID="{21797491-BB9D-480F-9811-E0658F5A81D8}" presName="thickLine" presStyleLbl="alignNode1" presStyleIdx="10" presStyleCnt="12"/>
      <dgm:spPr/>
    </dgm:pt>
    <dgm:pt modelId="{3DF65FF2-1233-49C2-ADB3-7605080E0F6C}" type="pres">
      <dgm:prSet presAssocID="{21797491-BB9D-480F-9811-E0658F5A81D8}" presName="horz1" presStyleCnt="0"/>
      <dgm:spPr/>
    </dgm:pt>
    <dgm:pt modelId="{27D5021C-036A-4D69-89EC-B7DE4BDA6F4C}" type="pres">
      <dgm:prSet presAssocID="{21797491-BB9D-480F-9811-E0658F5A81D8}" presName="tx1" presStyleLbl="revTx" presStyleIdx="10" presStyleCnt="12"/>
      <dgm:spPr/>
    </dgm:pt>
    <dgm:pt modelId="{C8E49075-AC8D-4B18-BE10-FFE98C617E8A}" type="pres">
      <dgm:prSet presAssocID="{21797491-BB9D-480F-9811-E0658F5A81D8}" presName="vert1" presStyleCnt="0"/>
      <dgm:spPr/>
    </dgm:pt>
    <dgm:pt modelId="{2F6C7670-EC04-4BAC-AA39-F2296852203A}" type="pres">
      <dgm:prSet presAssocID="{D949F081-0460-4D9A-822B-C8D99A4DC0B2}" presName="thickLine" presStyleLbl="alignNode1" presStyleIdx="11" presStyleCnt="12"/>
      <dgm:spPr/>
    </dgm:pt>
    <dgm:pt modelId="{25A2010E-ADC0-4611-A6F9-42E14D34EB68}" type="pres">
      <dgm:prSet presAssocID="{D949F081-0460-4D9A-822B-C8D99A4DC0B2}" presName="horz1" presStyleCnt="0"/>
      <dgm:spPr/>
    </dgm:pt>
    <dgm:pt modelId="{0445B14D-843D-4ACA-9BB0-75F78B66532D}" type="pres">
      <dgm:prSet presAssocID="{D949F081-0460-4D9A-822B-C8D99A4DC0B2}" presName="tx1" presStyleLbl="revTx" presStyleIdx="11" presStyleCnt="12"/>
      <dgm:spPr/>
    </dgm:pt>
    <dgm:pt modelId="{26671B8C-07A0-4975-BAA6-02918A2A1EA7}" type="pres">
      <dgm:prSet presAssocID="{D949F081-0460-4D9A-822B-C8D99A4DC0B2}" presName="vert1" presStyleCnt="0"/>
      <dgm:spPr/>
    </dgm:pt>
  </dgm:ptLst>
  <dgm:cxnLst>
    <dgm:cxn modelId="{497E3B17-FF4E-4E29-A61B-AA103960024D}" type="presOf" srcId="{21797491-BB9D-480F-9811-E0658F5A81D8}" destId="{27D5021C-036A-4D69-89EC-B7DE4BDA6F4C}" srcOrd="0" destOrd="0" presId="urn:microsoft.com/office/officeart/2008/layout/LinedList"/>
    <dgm:cxn modelId="{9492BA2D-133B-4E9E-AB6D-D4A3738A1E0C}" type="presOf" srcId="{2D8CF4FD-449F-46D0-AF08-DA9FA3E0DC8D}" destId="{F1CDED3A-007D-4581-AB5A-289793DED492}" srcOrd="0" destOrd="0" presId="urn:microsoft.com/office/officeart/2008/layout/LinedList"/>
    <dgm:cxn modelId="{F5468D2F-1684-4E79-AD0B-410A13B2C924}" type="presOf" srcId="{FB35F186-6415-4A1E-A8B4-E82A9DAD5E77}" destId="{21A23E5D-9E8C-416B-B3F5-66B51F13BD07}" srcOrd="0" destOrd="0" presId="urn:microsoft.com/office/officeart/2008/layout/LinedList"/>
    <dgm:cxn modelId="{23CED260-9B3F-47AA-92FC-555403D973E2}" type="presOf" srcId="{EACC8ABD-DF14-45AC-8075-32F26F696039}" destId="{8B933B3D-DF7D-4ED0-BB89-F8EBB8BCAA3D}" srcOrd="0" destOrd="0" presId="urn:microsoft.com/office/officeart/2008/layout/LinedList"/>
    <dgm:cxn modelId="{A1D21261-4570-4023-9C84-20975E25FA75}" srcId="{1EC07CA1-84ED-4D9D-B963-12E9BBB922AE}" destId="{2D8CF4FD-449F-46D0-AF08-DA9FA3E0DC8D}" srcOrd="4" destOrd="0" parTransId="{1E128FA5-8C49-45AE-8828-765AFE344E1A}" sibTransId="{C690EB7F-4F1C-47DA-9A86-0C28F2AEC7E4}"/>
    <dgm:cxn modelId="{04B23A44-D6E8-4E0C-B2B2-5F3D70E13F9D}" type="presOf" srcId="{3D3738C1-263B-429F-8A1F-490F074DE223}" destId="{8BF06D0B-843E-4FB1-9C74-88D8E51529FF}" srcOrd="0" destOrd="0" presId="urn:microsoft.com/office/officeart/2008/layout/LinedList"/>
    <dgm:cxn modelId="{D66F4249-5380-4B2A-90E5-B1240DEEF315}" type="presOf" srcId="{1EC07CA1-84ED-4D9D-B963-12E9BBB922AE}" destId="{DCCE159E-8BBB-4C46-A35F-A238A2374547}" srcOrd="0" destOrd="0" presId="urn:microsoft.com/office/officeart/2008/layout/LinedList"/>
    <dgm:cxn modelId="{A663434E-72EC-471E-BEBC-F0293084B3DF}" type="presOf" srcId="{9FE84959-4A4F-4D64-8542-E46CD8AA15D8}" destId="{61E305AD-36FD-4BC8-A438-3086F53C7D77}" srcOrd="0" destOrd="0" presId="urn:microsoft.com/office/officeart/2008/layout/LinedList"/>
    <dgm:cxn modelId="{10B4A04F-6C9D-4F8A-B1D5-54BACCFE2F5D}" srcId="{1EC07CA1-84ED-4D9D-B963-12E9BBB922AE}" destId="{D949F081-0460-4D9A-822B-C8D99A4DC0B2}" srcOrd="11" destOrd="0" parTransId="{6DE41990-C697-4895-AEFF-F853E4F240D5}" sibTransId="{3BF1F46F-D1DE-4C6D-A72D-587159806DD1}"/>
    <dgm:cxn modelId="{21ACA66F-58B4-431A-89E8-F4719CC12FAB}" srcId="{1EC07CA1-84ED-4D9D-B963-12E9BBB922AE}" destId="{EACC8ABD-DF14-45AC-8075-32F26F696039}" srcOrd="0" destOrd="0" parTransId="{6EE8932D-B82C-4EB9-AA75-B1F22317A6ED}" sibTransId="{619BAF78-2C0A-4A4D-ABD6-D0A42121E12A}"/>
    <dgm:cxn modelId="{37A3BB70-6573-4739-958D-998C5406F9B1}" type="presOf" srcId="{ACA47D7E-1241-40CA-9A7B-4A22E8012104}" destId="{3F04F230-8E5A-455E-A7E1-5D864EFDEE5C}" srcOrd="0" destOrd="0" presId="urn:microsoft.com/office/officeart/2008/layout/LinedList"/>
    <dgm:cxn modelId="{D1013953-3DD7-45F8-9A26-982687B59BB1}" type="presOf" srcId="{E6FA7095-79C1-4245-983C-6CD7BA1914E3}" destId="{284B1F6D-D84E-4DF2-893E-C87F97A0945F}" srcOrd="0" destOrd="0" presId="urn:microsoft.com/office/officeart/2008/layout/LinedList"/>
    <dgm:cxn modelId="{8E308C77-D4A5-43F4-A823-9B01EAD53805}" type="presOf" srcId="{CC95B51D-BB41-43E7-9A05-81A2531534BF}" destId="{02D136D1-F3DF-4BDA-9D1D-71B1B923BEC0}" srcOrd="0" destOrd="0" presId="urn:microsoft.com/office/officeart/2008/layout/LinedList"/>
    <dgm:cxn modelId="{D8702E7B-5AC2-41F1-8B17-F3C50FF32F89}" srcId="{1EC07CA1-84ED-4D9D-B963-12E9BBB922AE}" destId="{3D3738C1-263B-429F-8A1F-490F074DE223}" srcOrd="1" destOrd="0" parTransId="{CFE879E4-FA75-4193-8D35-ACDF84CF2E0A}" sibTransId="{E382D8E0-8266-45C9-A0A9-8765CDC6C461}"/>
    <dgm:cxn modelId="{1BDA0981-B8A8-4538-8160-29B1B6F3A45E}" srcId="{1EC07CA1-84ED-4D9D-B963-12E9BBB922AE}" destId="{CC95B51D-BB41-43E7-9A05-81A2531534BF}" srcOrd="2" destOrd="0" parTransId="{62CAC50A-1A62-4C57-AD0C-483FD66E6124}" sibTransId="{2CEA42AF-77B4-4BCC-8CE4-0515B8B06D26}"/>
    <dgm:cxn modelId="{294C798F-F209-40CC-A6D3-7446DFAB80ED}" type="presOf" srcId="{1CFDF8C1-9EA3-4D93-B3D4-BA1B226513B6}" destId="{F87FDDE4-900D-4130-A084-8B21F32C8A41}" srcOrd="0" destOrd="0" presId="urn:microsoft.com/office/officeart/2008/layout/LinedList"/>
    <dgm:cxn modelId="{3AF85AA0-3DF9-4AC9-A1E8-4C6C7CF37C5A}" srcId="{1EC07CA1-84ED-4D9D-B963-12E9BBB922AE}" destId="{1CFDF8C1-9EA3-4D93-B3D4-BA1B226513B6}" srcOrd="6" destOrd="0" parTransId="{61B0F5AF-9BCC-477E-9648-AA7589C973AF}" sibTransId="{DCC8B4D0-D575-462A-AA45-396EF7337FC9}"/>
    <dgm:cxn modelId="{0EFB64B1-8A9A-42F1-B14A-59BDA66BEB74}" srcId="{1EC07CA1-84ED-4D9D-B963-12E9BBB922AE}" destId="{9FE84959-4A4F-4D64-8542-E46CD8AA15D8}" srcOrd="9" destOrd="0" parTransId="{09366F37-4730-4C23-96DE-A2F6CA69B6B6}" sibTransId="{2E4CCD54-9450-4C1D-ABA2-ED7D8F5C885B}"/>
    <dgm:cxn modelId="{95E48CB1-014F-43F5-B882-269476FAED6B}" srcId="{1EC07CA1-84ED-4D9D-B963-12E9BBB922AE}" destId="{1710C686-A39F-469B-BC03-B6F8C55C4949}" srcOrd="7" destOrd="0" parTransId="{787EB6B4-ED0D-45BE-9651-63557B1AECF0}" sibTransId="{AF53A0C5-353C-4F13-8B88-8F7CBF645869}"/>
    <dgm:cxn modelId="{CEFC2BB4-C671-4190-847A-68EDFF734E02}" type="presOf" srcId="{D949F081-0460-4D9A-822B-C8D99A4DC0B2}" destId="{0445B14D-843D-4ACA-9BB0-75F78B66532D}" srcOrd="0" destOrd="0" presId="urn:microsoft.com/office/officeart/2008/layout/LinedList"/>
    <dgm:cxn modelId="{F0AD12C9-4B61-4E5C-836D-86FE5B61971B}" type="presOf" srcId="{1710C686-A39F-469B-BC03-B6F8C55C4949}" destId="{17D8F3B8-A92E-4CBB-9886-8E073E3B0D39}" srcOrd="0" destOrd="0" presId="urn:microsoft.com/office/officeart/2008/layout/LinedList"/>
    <dgm:cxn modelId="{C69742D2-C228-43A0-ACD5-281097EDD2AD}" srcId="{1EC07CA1-84ED-4D9D-B963-12E9BBB922AE}" destId="{ACA47D7E-1241-40CA-9A7B-4A22E8012104}" srcOrd="5" destOrd="0" parTransId="{A5F2606F-3631-4CDD-BD6D-9BBEF9BE5CD6}" sibTransId="{20A25760-0EE5-4A58-AC03-C04CBAC070E9}"/>
    <dgm:cxn modelId="{9B4D7AD6-ACB1-4249-819C-B2CA59CB744A}" srcId="{1EC07CA1-84ED-4D9D-B963-12E9BBB922AE}" destId="{E6FA7095-79C1-4245-983C-6CD7BA1914E3}" srcOrd="3" destOrd="0" parTransId="{DA1E3878-BDA0-4C05-B893-1ECD5DDC1E0B}" sibTransId="{B05CC034-14DC-4E1D-B77E-56F51D7B2488}"/>
    <dgm:cxn modelId="{FEC840F2-CC92-4AA1-A816-3F5B5E6AEE5B}" srcId="{1EC07CA1-84ED-4D9D-B963-12E9BBB922AE}" destId="{FB35F186-6415-4A1E-A8B4-E82A9DAD5E77}" srcOrd="8" destOrd="0" parTransId="{549E12E3-0A2D-4438-846E-B696AF9F93EC}" sibTransId="{4F12920B-DFF1-486F-ABF8-010C112D63C1}"/>
    <dgm:cxn modelId="{7CD2B6FA-946E-4072-A43B-B4DD8CEB2B54}" srcId="{1EC07CA1-84ED-4D9D-B963-12E9BBB922AE}" destId="{21797491-BB9D-480F-9811-E0658F5A81D8}" srcOrd="10" destOrd="0" parTransId="{D86FE690-E4C7-4D7F-B6CB-C2BD0213B238}" sibTransId="{B8493561-4A8B-441B-835B-2D65503A4E82}"/>
    <dgm:cxn modelId="{094ABAC2-CC4E-4293-B9FF-C743EF96D5F0}" type="presParOf" srcId="{DCCE159E-8BBB-4C46-A35F-A238A2374547}" destId="{05F45F21-5DEB-46B5-8E30-14B8CCF60221}" srcOrd="0" destOrd="0" presId="urn:microsoft.com/office/officeart/2008/layout/LinedList"/>
    <dgm:cxn modelId="{71541A38-8C7B-4938-8784-1B663D3E05A4}" type="presParOf" srcId="{DCCE159E-8BBB-4C46-A35F-A238A2374547}" destId="{FAE0EC30-80FA-4AB3-8A7C-FF33A8E5ADFC}" srcOrd="1" destOrd="0" presId="urn:microsoft.com/office/officeart/2008/layout/LinedList"/>
    <dgm:cxn modelId="{5E56662C-C75C-42AF-985D-59902A877BBF}" type="presParOf" srcId="{FAE0EC30-80FA-4AB3-8A7C-FF33A8E5ADFC}" destId="{8B933B3D-DF7D-4ED0-BB89-F8EBB8BCAA3D}" srcOrd="0" destOrd="0" presId="urn:microsoft.com/office/officeart/2008/layout/LinedList"/>
    <dgm:cxn modelId="{D9153DDA-5DE1-4979-953E-AF02CCD0FE14}" type="presParOf" srcId="{FAE0EC30-80FA-4AB3-8A7C-FF33A8E5ADFC}" destId="{EFA9BE50-1C55-45C1-AEA2-0A3B92330F90}" srcOrd="1" destOrd="0" presId="urn:microsoft.com/office/officeart/2008/layout/LinedList"/>
    <dgm:cxn modelId="{263C65DE-6382-4CFD-90AA-B7B99F21A0F7}" type="presParOf" srcId="{DCCE159E-8BBB-4C46-A35F-A238A2374547}" destId="{92BDBC4A-5C63-43C0-8FC7-0BFCE5173045}" srcOrd="2" destOrd="0" presId="urn:microsoft.com/office/officeart/2008/layout/LinedList"/>
    <dgm:cxn modelId="{852C842E-AC39-4663-B5AD-08F5D3D8CB08}" type="presParOf" srcId="{DCCE159E-8BBB-4C46-A35F-A238A2374547}" destId="{766CFA50-4BAA-4923-B0FB-BEB5D6DA97C5}" srcOrd="3" destOrd="0" presId="urn:microsoft.com/office/officeart/2008/layout/LinedList"/>
    <dgm:cxn modelId="{03758448-2013-43D9-B4F3-3B42D0A00797}" type="presParOf" srcId="{766CFA50-4BAA-4923-B0FB-BEB5D6DA97C5}" destId="{8BF06D0B-843E-4FB1-9C74-88D8E51529FF}" srcOrd="0" destOrd="0" presId="urn:microsoft.com/office/officeart/2008/layout/LinedList"/>
    <dgm:cxn modelId="{F886829A-E887-46AF-8A57-6A46E8BDDFC5}" type="presParOf" srcId="{766CFA50-4BAA-4923-B0FB-BEB5D6DA97C5}" destId="{BB0748C5-72FC-4A6D-A641-BB01F51E7C30}" srcOrd="1" destOrd="0" presId="urn:microsoft.com/office/officeart/2008/layout/LinedList"/>
    <dgm:cxn modelId="{9461B54F-7EE1-4373-AD95-5EA640D85260}" type="presParOf" srcId="{DCCE159E-8BBB-4C46-A35F-A238A2374547}" destId="{0125291E-8983-4985-860E-81C6135C9F4D}" srcOrd="4" destOrd="0" presId="urn:microsoft.com/office/officeart/2008/layout/LinedList"/>
    <dgm:cxn modelId="{6DDEE547-19B4-4624-8111-15CC0502FBE6}" type="presParOf" srcId="{DCCE159E-8BBB-4C46-A35F-A238A2374547}" destId="{84DAAA54-63B5-49D3-B9C5-B2049A09CD33}" srcOrd="5" destOrd="0" presId="urn:microsoft.com/office/officeart/2008/layout/LinedList"/>
    <dgm:cxn modelId="{E5516599-4D40-4ED3-9F14-27387BC9F979}" type="presParOf" srcId="{84DAAA54-63B5-49D3-B9C5-B2049A09CD33}" destId="{02D136D1-F3DF-4BDA-9D1D-71B1B923BEC0}" srcOrd="0" destOrd="0" presId="urn:microsoft.com/office/officeart/2008/layout/LinedList"/>
    <dgm:cxn modelId="{82BA2BA1-C422-4089-9854-AF630DF0B446}" type="presParOf" srcId="{84DAAA54-63B5-49D3-B9C5-B2049A09CD33}" destId="{33DE6709-0159-4430-B66F-07C07E0F4571}" srcOrd="1" destOrd="0" presId="urn:microsoft.com/office/officeart/2008/layout/LinedList"/>
    <dgm:cxn modelId="{17705EBA-93BE-4BCF-BA4A-D37DBE2FEE49}" type="presParOf" srcId="{DCCE159E-8BBB-4C46-A35F-A238A2374547}" destId="{EFD8EE4E-AA57-477F-B5D9-04B8EC867A1C}" srcOrd="6" destOrd="0" presId="urn:microsoft.com/office/officeart/2008/layout/LinedList"/>
    <dgm:cxn modelId="{C5BB8416-C069-434A-A4AE-3ECA76FE3C7A}" type="presParOf" srcId="{DCCE159E-8BBB-4C46-A35F-A238A2374547}" destId="{FAB18580-4024-4D56-89E9-8034E8209F12}" srcOrd="7" destOrd="0" presId="urn:microsoft.com/office/officeart/2008/layout/LinedList"/>
    <dgm:cxn modelId="{040F2F10-23F3-4665-AAD8-EF6A393A5E7D}" type="presParOf" srcId="{FAB18580-4024-4D56-89E9-8034E8209F12}" destId="{284B1F6D-D84E-4DF2-893E-C87F97A0945F}" srcOrd="0" destOrd="0" presId="urn:microsoft.com/office/officeart/2008/layout/LinedList"/>
    <dgm:cxn modelId="{4DCF669A-8ABE-4ED6-94B5-9656FC5AC133}" type="presParOf" srcId="{FAB18580-4024-4D56-89E9-8034E8209F12}" destId="{9743263F-8AA6-42DB-8355-E2A7F359D517}" srcOrd="1" destOrd="0" presId="urn:microsoft.com/office/officeart/2008/layout/LinedList"/>
    <dgm:cxn modelId="{909F6447-4C18-45DD-8414-EF9669B11982}" type="presParOf" srcId="{DCCE159E-8BBB-4C46-A35F-A238A2374547}" destId="{14420419-D348-4887-8762-7CCFA04E11A0}" srcOrd="8" destOrd="0" presId="urn:microsoft.com/office/officeart/2008/layout/LinedList"/>
    <dgm:cxn modelId="{3AB26CE5-6F0A-4541-8F7B-8F5508629C65}" type="presParOf" srcId="{DCCE159E-8BBB-4C46-A35F-A238A2374547}" destId="{1D6D744C-A9A4-4454-8129-5DD9E95C6E41}" srcOrd="9" destOrd="0" presId="urn:microsoft.com/office/officeart/2008/layout/LinedList"/>
    <dgm:cxn modelId="{73357FBB-7691-43A7-9C11-7B3AA10760D3}" type="presParOf" srcId="{1D6D744C-A9A4-4454-8129-5DD9E95C6E41}" destId="{F1CDED3A-007D-4581-AB5A-289793DED492}" srcOrd="0" destOrd="0" presId="urn:microsoft.com/office/officeart/2008/layout/LinedList"/>
    <dgm:cxn modelId="{1156E930-F106-4A9F-BE7D-8212D85CA5EC}" type="presParOf" srcId="{1D6D744C-A9A4-4454-8129-5DD9E95C6E41}" destId="{DAA81149-8E05-436F-BD92-CE1EFE9C307A}" srcOrd="1" destOrd="0" presId="urn:microsoft.com/office/officeart/2008/layout/LinedList"/>
    <dgm:cxn modelId="{95C0BD81-7FB9-4983-81AC-FA3932470C79}" type="presParOf" srcId="{DCCE159E-8BBB-4C46-A35F-A238A2374547}" destId="{516644EB-D383-4016-8BA7-49984FACA168}" srcOrd="10" destOrd="0" presId="urn:microsoft.com/office/officeart/2008/layout/LinedList"/>
    <dgm:cxn modelId="{3E1C440F-F529-4E81-9DBC-75D5EA150267}" type="presParOf" srcId="{DCCE159E-8BBB-4C46-A35F-A238A2374547}" destId="{7CA29456-CF92-4041-A483-2448AB1177BD}" srcOrd="11" destOrd="0" presId="urn:microsoft.com/office/officeart/2008/layout/LinedList"/>
    <dgm:cxn modelId="{0C9C2FDA-8D46-4B90-9C34-48181278D674}" type="presParOf" srcId="{7CA29456-CF92-4041-A483-2448AB1177BD}" destId="{3F04F230-8E5A-455E-A7E1-5D864EFDEE5C}" srcOrd="0" destOrd="0" presId="urn:microsoft.com/office/officeart/2008/layout/LinedList"/>
    <dgm:cxn modelId="{52F2419B-7EC8-4086-81EA-F473B195663B}" type="presParOf" srcId="{7CA29456-CF92-4041-A483-2448AB1177BD}" destId="{04FDC360-E759-4CB5-A935-0F0A35990536}" srcOrd="1" destOrd="0" presId="urn:microsoft.com/office/officeart/2008/layout/LinedList"/>
    <dgm:cxn modelId="{B0F69CE2-1647-41CF-A376-ABED9F2FC484}" type="presParOf" srcId="{DCCE159E-8BBB-4C46-A35F-A238A2374547}" destId="{16EA9326-014B-4472-AF6D-97BCB177D845}" srcOrd="12" destOrd="0" presId="urn:microsoft.com/office/officeart/2008/layout/LinedList"/>
    <dgm:cxn modelId="{5CB021EF-795A-4722-9DCB-F918CA23C210}" type="presParOf" srcId="{DCCE159E-8BBB-4C46-A35F-A238A2374547}" destId="{D1192233-6765-4F69-BA28-55A055B310AF}" srcOrd="13" destOrd="0" presId="urn:microsoft.com/office/officeart/2008/layout/LinedList"/>
    <dgm:cxn modelId="{D0053AE5-7843-4025-98FD-D66104638BAF}" type="presParOf" srcId="{D1192233-6765-4F69-BA28-55A055B310AF}" destId="{F87FDDE4-900D-4130-A084-8B21F32C8A41}" srcOrd="0" destOrd="0" presId="urn:microsoft.com/office/officeart/2008/layout/LinedList"/>
    <dgm:cxn modelId="{29FD5B2E-B19F-403F-8598-90CCBFC0221B}" type="presParOf" srcId="{D1192233-6765-4F69-BA28-55A055B310AF}" destId="{4A185A20-A47B-4BF6-9EA1-50065489FBE1}" srcOrd="1" destOrd="0" presId="urn:microsoft.com/office/officeart/2008/layout/LinedList"/>
    <dgm:cxn modelId="{08A3BF62-1B96-4E34-9826-DA9473AC6063}" type="presParOf" srcId="{DCCE159E-8BBB-4C46-A35F-A238A2374547}" destId="{A5C3DCB4-E110-49A2-9DA3-9710C7CFA067}" srcOrd="14" destOrd="0" presId="urn:microsoft.com/office/officeart/2008/layout/LinedList"/>
    <dgm:cxn modelId="{872B1A19-1C22-4C99-A51C-7BC0782A958B}" type="presParOf" srcId="{DCCE159E-8BBB-4C46-A35F-A238A2374547}" destId="{5E0FD473-8CE7-47F7-9C58-4F3DEDC17AA6}" srcOrd="15" destOrd="0" presId="urn:microsoft.com/office/officeart/2008/layout/LinedList"/>
    <dgm:cxn modelId="{341E8973-C109-402C-9B23-AC20879FD034}" type="presParOf" srcId="{5E0FD473-8CE7-47F7-9C58-4F3DEDC17AA6}" destId="{17D8F3B8-A92E-4CBB-9886-8E073E3B0D39}" srcOrd="0" destOrd="0" presId="urn:microsoft.com/office/officeart/2008/layout/LinedList"/>
    <dgm:cxn modelId="{FFBCC1AB-A840-4EC1-B832-21B3C29AC245}" type="presParOf" srcId="{5E0FD473-8CE7-47F7-9C58-4F3DEDC17AA6}" destId="{2E81414C-31AE-48E9-A9B3-9409D2B17519}" srcOrd="1" destOrd="0" presId="urn:microsoft.com/office/officeart/2008/layout/LinedList"/>
    <dgm:cxn modelId="{458330A3-5F12-4D09-A1A0-3A5630B0CD41}" type="presParOf" srcId="{DCCE159E-8BBB-4C46-A35F-A238A2374547}" destId="{45CBAC74-80CB-48AD-85E8-5B613D0B1B96}" srcOrd="16" destOrd="0" presId="urn:microsoft.com/office/officeart/2008/layout/LinedList"/>
    <dgm:cxn modelId="{4145AA7C-37D8-4C67-9E1F-27C78282AEE9}" type="presParOf" srcId="{DCCE159E-8BBB-4C46-A35F-A238A2374547}" destId="{2F829894-BA2B-42CC-A2E0-0B1080F0C9CC}" srcOrd="17" destOrd="0" presId="urn:microsoft.com/office/officeart/2008/layout/LinedList"/>
    <dgm:cxn modelId="{C30EB593-EDE5-4B96-8950-B00AFCDB79DB}" type="presParOf" srcId="{2F829894-BA2B-42CC-A2E0-0B1080F0C9CC}" destId="{21A23E5D-9E8C-416B-B3F5-66B51F13BD07}" srcOrd="0" destOrd="0" presId="urn:microsoft.com/office/officeart/2008/layout/LinedList"/>
    <dgm:cxn modelId="{35AEAC3A-F4E0-4756-A987-95AEE22B045B}" type="presParOf" srcId="{2F829894-BA2B-42CC-A2E0-0B1080F0C9CC}" destId="{BE8093D5-4962-450C-8C68-9F9A7D095C54}" srcOrd="1" destOrd="0" presId="urn:microsoft.com/office/officeart/2008/layout/LinedList"/>
    <dgm:cxn modelId="{10A1E9A9-94CC-4320-9423-88C91324FB76}" type="presParOf" srcId="{DCCE159E-8BBB-4C46-A35F-A238A2374547}" destId="{D1784CB2-FA04-4003-B257-85F8F153600A}" srcOrd="18" destOrd="0" presId="urn:microsoft.com/office/officeart/2008/layout/LinedList"/>
    <dgm:cxn modelId="{7F58D792-19C8-430F-9F29-E6A4236FE489}" type="presParOf" srcId="{DCCE159E-8BBB-4C46-A35F-A238A2374547}" destId="{67B86D41-8848-4DBD-9091-8A94BC9BDAF4}" srcOrd="19" destOrd="0" presId="urn:microsoft.com/office/officeart/2008/layout/LinedList"/>
    <dgm:cxn modelId="{AD84E351-B680-4CF8-8E69-616171A3E338}" type="presParOf" srcId="{67B86D41-8848-4DBD-9091-8A94BC9BDAF4}" destId="{61E305AD-36FD-4BC8-A438-3086F53C7D77}" srcOrd="0" destOrd="0" presId="urn:microsoft.com/office/officeart/2008/layout/LinedList"/>
    <dgm:cxn modelId="{9A034A22-C072-43A9-87D3-165AB29CE07B}" type="presParOf" srcId="{67B86D41-8848-4DBD-9091-8A94BC9BDAF4}" destId="{0670E9BF-3EFF-4286-A74A-0CA3177FAD8D}" srcOrd="1" destOrd="0" presId="urn:microsoft.com/office/officeart/2008/layout/LinedList"/>
    <dgm:cxn modelId="{9F7441F1-AAD9-4100-BC36-8F3164937AE3}" type="presParOf" srcId="{DCCE159E-8BBB-4C46-A35F-A238A2374547}" destId="{CFF75EA7-899F-442F-90C7-236E9EF33B44}" srcOrd="20" destOrd="0" presId="urn:microsoft.com/office/officeart/2008/layout/LinedList"/>
    <dgm:cxn modelId="{90CD200C-6A8F-423F-B93A-1C88DE6F21AF}" type="presParOf" srcId="{DCCE159E-8BBB-4C46-A35F-A238A2374547}" destId="{3DF65FF2-1233-49C2-ADB3-7605080E0F6C}" srcOrd="21" destOrd="0" presId="urn:microsoft.com/office/officeart/2008/layout/LinedList"/>
    <dgm:cxn modelId="{C3C25CE3-7EE7-473F-8C45-BDDC8670243C}" type="presParOf" srcId="{3DF65FF2-1233-49C2-ADB3-7605080E0F6C}" destId="{27D5021C-036A-4D69-89EC-B7DE4BDA6F4C}" srcOrd="0" destOrd="0" presId="urn:microsoft.com/office/officeart/2008/layout/LinedList"/>
    <dgm:cxn modelId="{3ADBFF45-F5ED-48E0-81CF-6FD5DF5AF96C}" type="presParOf" srcId="{3DF65FF2-1233-49C2-ADB3-7605080E0F6C}" destId="{C8E49075-AC8D-4B18-BE10-FFE98C617E8A}" srcOrd="1" destOrd="0" presId="urn:microsoft.com/office/officeart/2008/layout/LinedList"/>
    <dgm:cxn modelId="{ECFE2414-43D5-4E79-88E8-BD9C4E1C127A}" type="presParOf" srcId="{DCCE159E-8BBB-4C46-A35F-A238A2374547}" destId="{2F6C7670-EC04-4BAC-AA39-F2296852203A}" srcOrd="22" destOrd="0" presId="urn:microsoft.com/office/officeart/2008/layout/LinedList"/>
    <dgm:cxn modelId="{C4BD792E-38CC-4222-AE5A-75FE75C9BBF9}" type="presParOf" srcId="{DCCE159E-8BBB-4C46-A35F-A238A2374547}" destId="{25A2010E-ADC0-4611-A6F9-42E14D34EB68}" srcOrd="23" destOrd="0" presId="urn:microsoft.com/office/officeart/2008/layout/LinedList"/>
    <dgm:cxn modelId="{E60D2FD5-C638-4B77-A367-EE9173EB3E56}" type="presParOf" srcId="{25A2010E-ADC0-4611-A6F9-42E14D34EB68}" destId="{0445B14D-843D-4ACA-9BB0-75F78B66532D}" srcOrd="0" destOrd="0" presId="urn:microsoft.com/office/officeart/2008/layout/LinedList"/>
    <dgm:cxn modelId="{D1F1CA43-A729-4A01-8D8F-B4BBE6C1C804}" type="presParOf" srcId="{25A2010E-ADC0-4611-A6F9-42E14D34EB68}" destId="{26671B8C-07A0-4975-BAA6-02918A2A1E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71ED880-C396-4A64-82D1-B2F3A4C3B9DA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B8FAA7E-0167-48FF-B0F7-A17E115223CD}">
      <dgm:prSet/>
      <dgm:spPr/>
      <dgm:t>
        <a:bodyPr/>
        <a:lstStyle/>
        <a:p>
          <a:r>
            <a:rPr lang="en-GB"/>
            <a:t>Your Assignment:</a:t>
          </a:r>
          <a:endParaRPr lang="en-US"/>
        </a:p>
      </dgm:t>
    </dgm:pt>
    <dgm:pt modelId="{F6ACFC38-6129-4D4E-A2F6-C5B8BF46468F}" type="parTrans" cxnId="{39DF49D0-44E7-4ACE-8C0A-3DBC9F9EA6B6}">
      <dgm:prSet/>
      <dgm:spPr/>
      <dgm:t>
        <a:bodyPr/>
        <a:lstStyle/>
        <a:p>
          <a:endParaRPr lang="en-US"/>
        </a:p>
      </dgm:t>
    </dgm:pt>
    <dgm:pt modelId="{EAE97D97-D896-4BE8-9EA6-5E652716AAA3}" type="sibTrans" cxnId="{39DF49D0-44E7-4ACE-8C0A-3DBC9F9EA6B6}">
      <dgm:prSet/>
      <dgm:spPr/>
      <dgm:t>
        <a:bodyPr/>
        <a:lstStyle/>
        <a:p>
          <a:endParaRPr lang="en-US"/>
        </a:p>
      </dgm:t>
    </dgm:pt>
    <dgm:pt modelId="{4873ACB2-3FFE-4289-8C5D-5208EBC7FD6C}">
      <dgm:prSet/>
      <dgm:spPr/>
      <dgm:t>
        <a:bodyPr/>
        <a:lstStyle/>
        <a:p>
          <a:r>
            <a:rPr lang="en-GB"/>
            <a:t>Refer to module assessment specification for full details</a:t>
          </a:r>
          <a:endParaRPr lang="en-US"/>
        </a:p>
      </dgm:t>
    </dgm:pt>
    <dgm:pt modelId="{4BAF9BA0-FC37-453B-A3AD-893064983B9E}" type="parTrans" cxnId="{CD5B8B15-36BD-4AD4-9649-608938E3F6FE}">
      <dgm:prSet/>
      <dgm:spPr/>
      <dgm:t>
        <a:bodyPr/>
        <a:lstStyle/>
        <a:p>
          <a:endParaRPr lang="en-US"/>
        </a:p>
      </dgm:t>
    </dgm:pt>
    <dgm:pt modelId="{91FD908A-B9C9-4538-9850-74442EEDAD69}" type="sibTrans" cxnId="{CD5B8B15-36BD-4AD4-9649-608938E3F6FE}">
      <dgm:prSet/>
      <dgm:spPr/>
      <dgm:t>
        <a:bodyPr/>
        <a:lstStyle/>
        <a:p>
          <a:endParaRPr lang="en-US"/>
        </a:p>
      </dgm:t>
    </dgm:pt>
    <dgm:pt modelId="{DD1AE525-213F-4A13-9D0A-D6DA815F3DF3}">
      <dgm:prSet/>
      <dgm:spPr/>
      <dgm:t>
        <a:bodyPr/>
        <a:lstStyle/>
        <a:p>
          <a:r>
            <a:rPr lang="en-GB"/>
            <a:t>Suggested Components:</a:t>
          </a:r>
          <a:endParaRPr lang="en-US"/>
        </a:p>
      </dgm:t>
    </dgm:pt>
    <dgm:pt modelId="{C6B99B31-D13A-4A4D-9A21-E72B59915D22}" type="parTrans" cxnId="{6FDF5F18-2156-4B8C-A6E8-608DC8062987}">
      <dgm:prSet/>
      <dgm:spPr/>
      <dgm:t>
        <a:bodyPr/>
        <a:lstStyle/>
        <a:p>
          <a:endParaRPr lang="en-US"/>
        </a:p>
      </dgm:t>
    </dgm:pt>
    <dgm:pt modelId="{7FBA33F8-A35C-414F-AB62-AD23E0F563B0}" type="sibTrans" cxnId="{6FDF5F18-2156-4B8C-A6E8-608DC8062987}">
      <dgm:prSet/>
      <dgm:spPr/>
      <dgm:t>
        <a:bodyPr/>
        <a:lstStyle/>
        <a:p>
          <a:endParaRPr lang="en-US"/>
        </a:p>
      </dgm:t>
    </dgm:pt>
    <dgm:pt modelId="{B8B287B7-D169-47AE-8BE3-65CB2636B9D9}">
      <dgm:prSet/>
      <dgm:spPr/>
      <dgm:t>
        <a:bodyPr/>
        <a:lstStyle/>
        <a:p>
          <a:r>
            <a:rPr lang="en-GB"/>
            <a:t>• Create a researcher blog (live or mock-up)</a:t>
          </a:r>
          <a:endParaRPr lang="en-US"/>
        </a:p>
      </dgm:t>
    </dgm:pt>
    <dgm:pt modelId="{ED6D2F44-A9C8-4C61-8353-57600551D780}" type="parTrans" cxnId="{88B86735-F574-4E3A-9380-E12FF4E12DDC}">
      <dgm:prSet/>
      <dgm:spPr/>
      <dgm:t>
        <a:bodyPr/>
        <a:lstStyle/>
        <a:p>
          <a:endParaRPr lang="en-US"/>
        </a:p>
      </dgm:t>
    </dgm:pt>
    <dgm:pt modelId="{2133DD44-BD78-4976-8841-5DA9559EF409}" type="sibTrans" cxnId="{88B86735-F574-4E3A-9380-E12FF4E12DDC}">
      <dgm:prSet/>
      <dgm:spPr/>
      <dgm:t>
        <a:bodyPr/>
        <a:lstStyle/>
        <a:p>
          <a:endParaRPr lang="en-US"/>
        </a:p>
      </dgm:t>
    </dgm:pt>
    <dgm:pt modelId="{3AF84093-E28D-455C-B316-3D83785E1F31}">
      <dgm:prSet/>
      <dgm:spPr/>
      <dgm:t>
        <a:bodyPr/>
        <a:lstStyle/>
        <a:p>
          <a:r>
            <a:rPr lang="en-GB"/>
            <a:t>• Write 2-3 sample blog posts</a:t>
          </a:r>
          <a:endParaRPr lang="en-US"/>
        </a:p>
      </dgm:t>
    </dgm:pt>
    <dgm:pt modelId="{3BBF53DE-6C2B-4A31-9F6B-7D3435BA12A4}" type="parTrans" cxnId="{15607384-86F5-4D2F-A98E-86163CE0BBD9}">
      <dgm:prSet/>
      <dgm:spPr/>
      <dgm:t>
        <a:bodyPr/>
        <a:lstStyle/>
        <a:p>
          <a:endParaRPr lang="en-US"/>
        </a:p>
      </dgm:t>
    </dgm:pt>
    <dgm:pt modelId="{93E1425F-D983-461F-BE70-4BB762BDB8CA}" type="sibTrans" cxnId="{15607384-86F5-4D2F-A98E-86163CE0BBD9}">
      <dgm:prSet/>
      <dgm:spPr/>
      <dgm:t>
        <a:bodyPr/>
        <a:lstStyle/>
        <a:p>
          <a:endParaRPr lang="en-US"/>
        </a:p>
      </dgm:t>
    </dgm:pt>
    <dgm:pt modelId="{508CB79F-335B-484A-97F9-E9B7C1E6FB08}">
      <dgm:prSet/>
      <dgm:spPr/>
      <dgm:t>
        <a:bodyPr/>
        <a:lstStyle/>
        <a:p>
          <a:r>
            <a:rPr lang="en-GB"/>
            <a:t>• Develop comprehensive dissemination strategy</a:t>
          </a:r>
          <a:endParaRPr lang="en-US"/>
        </a:p>
      </dgm:t>
    </dgm:pt>
    <dgm:pt modelId="{B93B616B-D749-4A07-A921-C9CC747C3B64}" type="parTrans" cxnId="{A10E0FB4-71D2-4193-BEC4-422B7B983E49}">
      <dgm:prSet/>
      <dgm:spPr/>
      <dgm:t>
        <a:bodyPr/>
        <a:lstStyle/>
        <a:p>
          <a:endParaRPr lang="en-US"/>
        </a:p>
      </dgm:t>
    </dgm:pt>
    <dgm:pt modelId="{230FAA25-79E8-4192-881A-9F232E874641}" type="sibTrans" cxnId="{A10E0FB4-71D2-4193-BEC4-422B7B983E49}">
      <dgm:prSet/>
      <dgm:spPr/>
      <dgm:t>
        <a:bodyPr/>
        <a:lstStyle/>
        <a:p>
          <a:endParaRPr lang="en-US"/>
        </a:p>
      </dgm:t>
    </dgm:pt>
    <dgm:pt modelId="{F57114AA-1957-4B31-A49F-D9084C64B241}">
      <dgm:prSet/>
      <dgm:spPr/>
      <dgm:t>
        <a:bodyPr/>
        <a:lstStyle/>
        <a:p>
          <a:r>
            <a:rPr lang="en-GB"/>
            <a:t>• Reflect on potential impact pathways</a:t>
          </a:r>
          <a:endParaRPr lang="en-US"/>
        </a:p>
      </dgm:t>
    </dgm:pt>
    <dgm:pt modelId="{5953B2D3-EAB0-4759-AFBD-96A61CE897E3}" type="parTrans" cxnId="{D4531E4C-B61A-44E3-B822-AE76C537E841}">
      <dgm:prSet/>
      <dgm:spPr/>
      <dgm:t>
        <a:bodyPr/>
        <a:lstStyle/>
        <a:p>
          <a:endParaRPr lang="en-US"/>
        </a:p>
      </dgm:t>
    </dgm:pt>
    <dgm:pt modelId="{5021D5FF-3C92-4336-94DE-CE4E223A0B76}" type="sibTrans" cxnId="{D4531E4C-B61A-44E3-B822-AE76C537E841}">
      <dgm:prSet/>
      <dgm:spPr/>
      <dgm:t>
        <a:bodyPr/>
        <a:lstStyle/>
        <a:p>
          <a:endParaRPr lang="en-US"/>
        </a:p>
      </dgm:t>
    </dgm:pt>
    <dgm:pt modelId="{698F8B1C-2E60-466E-B3B9-C80DB2868B63}">
      <dgm:prSet/>
      <dgm:spPr/>
      <dgm:t>
        <a:bodyPr/>
        <a:lstStyle/>
        <a:p>
          <a:r>
            <a:rPr lang="en-GB"/>
            <a:t>• Demonstrate understanding of REF framework</a:t>
          </a:r>
          <a:endParaRPr lang="en-US"/>
        </a:p>
      </dgm:t>
    </dgm:pt>
    <dgm:pt modelId="{CC83C59F-DC8F-4034-9F86-94AC7A9631C6}" type="parTrans" cxnId="{C0501F7D-2FF7-4321-BAAD-710A933283FC}">
      <dgm:prSet/>
      <dgm:spPr/>
      <dgm:t>
        <a:bodyPr/>
        <a:lstStyle/>
        <a:p>
          <a:endParaRPr lang="en-US"/>
        </a:p>
      </dgm:t>
    </dgm:pt>
    <dgm:pt modelId="{8728C2D5-80EA-4100-AB74-3DEB2F44FC2C}" type="sibTrans" cxnId="{C0501F7D-2FF7-4321-BAAD-710A933283FC}">
      <dgm:prSet/>
      <dgm:spPr/>
      <dgm:t>
        <a:bodyPr/>
        <a:lstStyle/>
        <a:p>
          <a:endParaRPr lang="en-US"/>
        </a:p>
      </dgm:t>
    </dgm:pt>
    <dgm:pt modelId="{B702BC7B-E6F0-40E8-829C-0D021D17857B}">
      <dgm:prSet/>
      <dgm:spPr/>
      <dgm:t>
        <a:bodyPr/>
        <a:lstStyle/>
        <a:p>
          <a:r>
            <a:rPr lang="en-GB"/>
            <a:t>Success Criteria:</a:t>
          </a:r>
          <a:endParaRPr lang="en-US"/>
        </a:p>
      </dgm:t>
    </dgm:pt>
    <dgm:pt modelId="{ED57215B-C443-4249-9EBC-4E574756E223}" type="parTrans" cxnId="{4801EC19-7544-4509-AC3F-9EA511F30AA6}">
      <dgm:prSet/>
      <dgm:spPr/>
      <dgm:t>
        <a:bodyPr/>
        <a:lstStyle/>
        <a:p>
          <a:endParaRPr lang="en-US"/>
        </a:p>
      </dgm:t>
    </dgm:pt>
    <dgm:pt modelId="{981A5355-A0ED-4213-A177-42616AD4B131}" type="sibTrans" cxnId="{4801EC19-7544-4509-AC3F-9EA511F30AA6}">
      <dgm:prSet/>
      <dgm:spPr/>
      <dgm:t>
        <a:bodyPr/>
        <a:lstStyle/>
        <a:p>
          <a:endParaRPr lang="en-US"/>
        </a:p>
      </dgm:t>
    </dgm:pt>
    <dgm:pt modelId="{1E9E44E4-85F7-4063-B616-6D24E0EC4572}">
      <dgm:prSet/>
      <dgm:spPr/>
      <dgm:t>
        <a:bodyPr/>
        <a:lstStyle/>
        <a:p>
          <a:r>
            <a:rPr lang="en-GB"/>
            <a:t>• Critical engagement with digital dissemination</a:t>
          </a:r>
          <a:endParaRPr lang="en-US"/>
        </a:p>
      </dgm:t>
    </dgm:pt>
    <dgm:pt modelId="{B1A04DEA-0295-4567-A04D-C2B6100762C1}" type="parTrans" cxnId="{F5C8D0B9-3669-4DDC-937C-5A58421ED201}">
      <dgm:prSet/>
      <dgm:spPr/>
      <dgm:t>
        <a:bodyPr/>
        <a:lstStyle/>
        <a:p>
          <a:endParaRPr lang="en-US"/>
        </a:p>
      </dgm:t>
    </dgm:pt>
    <dgm:pt modelId="{107861F4-48F6-4BDA-95C5-98903B305A87}" type="sibTrans" cxnId="{F5C8D0B9-3669-4DDC-937C-5A58421ED201}">
      <dgm:prSet/>
      <dgm:spPr/>
      <dgm:t>
        <a:bodyPr/>
        <a:lstStyle/>
        <a:p>
          <a:endParaRPr lang="en-US"/>
        </a:p>
      </dgm:t>
    </dgm:pt>
    <dgm:pt modelId="{B747F2C4-40D9-42CC-A20A-71F43495786E}">
      <dgm:prSet/>
      <dgm:spPr/>
      <dgm:t>
        <a:bodyPr/>
        <a:lstStyle/>
        <a:p>
          <a:r>
            <a:rPr lang="en-GB"/>
            <a:t>• Practical application of blogging principles</a:t>
          </a:r>
          <a:endParaRPr lang="en-US"/>
        </a:p>
      </dgm:t>
    </dgm:pt>
    <dgm:pt modelId="{DFAB37A8-B295-4D93-AD14-3E3DB90110E8}" type="parTrans" cxnId="{C1F39064-D792-4E80-ADF8-D44718258D55}">
      <dgm:prSet/>
      <dgm:spPr/>
      <dgm:t>
        <a:bodyPr/>
        <a:lstStyle/>
        <a:p>
          <a:endParaRPr lang="en-US"/>
        </a:p>
      </dgm:t>
    </dgm:pt>
    <dgm:pt modelId="{0384F7AA-3590-4B22-B708-4335238D96E1}" type="sibTrans" cxnId="{C1F39064-D792-4E80-ADF8-D44718258D55}">
      <dgm:prSet/>
      <dgm:spPr/>
      <dgm:t>
        <a:bodyPr/>
        <a:lstStyle/>
        <a:p>
          <a:endParaRPr lang="en-US"/>
        </a:p>
      </dgm:t>
    </dgm:pt>
    <dgm:pt modelId="{80B8697B-1B66-4D84-80EB-A72D2D340C31}">
      <dgm:prSet/>
      <dgm:spPr/>
      <dgm:t>
        <a:bodyPr/>
        <a:lstStyle/>
        <a:p>
          <a:r>
            <a:rPr lang="en-GB"/>
            <a:t>• Strategic thinking about impact</a:t>
          </a:r>
          <a:endParaRPr lang="en-US"/>
        </a:p>
      </dgm:t>
    </dgm:pt>
    <dgm:pt modelId="{D7F25A8B-A368-4700-B0B4-86D5A7CE9666}" type="parTrans" cxnId="{D7AF0C7B-915E-4EF5-B68A-115E3BFC05EC}">
      <dgm:prSet/>
      <dgm:spPr/>
      <dgm:t>
        <a:bodyPr/>
        <a:lstStyle/>
        <a:p>
          <a:endParaRPr lang="en-US"/>
        </a:p>
      </dgm:t>
    </dgm:pt>
    <dgm:pt modelId="{AF6D93E9-38B5-4518-9C8B-FB4163024E9F}" type="sibTrans" cxnId="{D7AF0C7B-915E-4EF5-B68A-115E3BFC05EC}">
      <dgm:prSet/>
      <dgm:spPr/>
      <dgm:t>
        <a:bodyPr/>
        <a:lstStyle/>
        <a:p>
          <a:endParaRPr lang="en-US"/>
        </a:p>
      </dgm:t>
    </dgm:pt>
    <dgm:pt modelId="{7E39F6AF-3093-4359-BE7A-3AE27091CDA8}">
      <dgm:prSet/>
      <dgm:spPr/>
      <dgm:t>
        <a:bodyPr/>
        <a:lstStyle/>
        <a:p>
          <a:r>
            <a:rPr lang="en-GB"/>
            <a:t>• Professional, accessible writing</a:t>
          </a:r>
          <a:endParaRPr lang="en-US"/>
        </a:p>
      </dgm:t>
    </dgm:pt>
    <dgm:pt modelId="{27695BB5-8F32-453F-97B0-2E687DED698B}" type="parTrans" cxnId="{BE0EED3E-9388-42FA-86D1-EBD42967BF16}">
      <dgm:prSet/>
      <dgm:spPr/>
      <dgm:t>
        <a:bodyPr/>
        <a:lstStyle/>
        <a:p>
          <a:endParaRPr lang="en-US"/>
        </a:p>
      </dgm:t>
    </dgm:pt>
    <dgm:pt modelId="{A1A601A6-1D6F-4465-B432-5FFCA0EEBC37}" type="sibTrans" cxnId="{BE0EED3E-9388-42FA-86D1-EBD42967BF16}">
      <dgm:prSet/>
      <dgm:spPr/>
      <dgm:t>
        <a:bodyPr/>
        <a:lstStyle/>
        <a:p>
          <a:endParaRPr lang="en-US"/>
        </a:p>
      </dgm:t>
    </dgm:pt>
    <dgm:pt modelId="{5CF23DD0-268D-48ED-B093-3581E2031A1C}" type="pres">
      <dgm:prSet presAssocID="{671ED880-C396-4A64-82D1-B2F3A4C3B9DA}" presName="vert0" presStyleCnt="0">
        <dgm:presLayoutVars>
          <dgm:dir/>
          <dgm:animOne val="branch"/>
          <dgm:animLvl val="lvl"/>
        </dgm:presLayoutVars>
      </dgm:prSet>
      <dgm:spPr/>
    </dgm:pt>
    <dgm:pt modelId="{D8EE912C-9F07-4485-B2F0-5F4EBFE62699}" type="pres">
      <dgm:prSet presAssocID="{2B8FAA7E-0167-48FF-B0F7-A17E115223CD}" presName="thickLine" presStyleLbl="alignNode1" presStyleIdx="0" presStyleCnt="13"/>
      <dgm:spPr/>
    </dgm:pt>
    <dgm:pt modelId="{8978AA6B-3662-47F1-8E5A-68B19569EB67}" type="pres">
      <dgm:prSet presAssocID="{2B8FAA7E-0167-48FF-B0F7-A17E115223CD}" presName="horz1" presStyleCnt="0"/>
      <dgm:spPr/>
    </dgm:pt>
    <dgm:pt modelId="{0BEFAD23-F50B-4221-BB8A-A9F37BE04468}" type="pres">
      <dgm:prSet presAssocID="{2B8FAA7E-0167-48FF-B0F7-A17E115223CD}" presName="tx1" presStyleLbl="revTx" presStyleIdx="0" presStyleCnt="13"/>
      <dgm:spPr/>
    </dgm:pt>
    <dgm:pt modelId="{A217AC10-25E8-4A8E-A5E1-116ACF0FBE97}" type="pres">
      <dgm:prSet presAssocID="{2B8FAA7E-0167-48FF-B0F7-A17E115223CD}" presName="vert1" presStyleCnt="0"/>
      <dgm:spPr/>
    </dgm:pt>
    <dgm:pt modelId="{2E4D7999-6CFD-496E-9325-F9E84B0153A8}" type="pres">
      <dgm:prSet presAssocID="{4873ACB2-3FFE-4289-8C5D-5208EBC7FD6C}" presName="thickLine" presStyleLbl="alignNode1" presStyleIdx="1" presStyleCnt="13"/>
      <dgm:spPr/>
    </dgm:pt>
    <dgm:pt modelId="{8446CC32-B631-47EE-A4C5-8FA983750A4B}" type="pres">
      <dgm:prSet presAssocID="{4873ACB2-3FFE-4289-8C5D-5208EBC7FD6C}" presName="horz1" presStyleCnt="0"/>
      <dgm:spPr/>
    </dgm:pt>
    <dgm:pt modelId="{84E90281-B851-426C-822F-C51F1A592A60}" type="pres">
      <dgm:prSet presAssocID="{4873ACB2-3FFE-4289-8C5D-5208EBC7FD6C}" presName="tx1" presStyleLbl="revTx" presStyleIdx="1" presStyleCnt="13"/>
      <dgm:spPr/>
    </dgm:pt>
    <dgm:pt modelId="{72AF28E7-8B00-43C6-B640-C907DC0D44F4}" type="pres">
      <dgm:prSet presAssocID="{4873ACB2-3FFE-4289-8C5D-5208EBC7FD6C}" presName="vert1" presStyleCnt="0"/>
      <dgm:spPr/>
    </dgm:pt>
    <dgm:pt modelId="{A8C16EBA-C4FD-412E-AF92-1099EE6B6FCB}" type="pres">
      <dgm:prSet presAssocID="{DD1AE525-213F-4A13-9D0A-D6DA815F3DF3}" presName="thickLine" presStyleLbl="alignNode1" presStyleIdx="2" presStyleCnt="13"/>
      <dgm:spPr/>
    </dgm:pt>
    <dgm:pt modelId="{3B9AA02E-D0E0-4DBF-8EE2-792B66E22D59}" type="pres">
      <dgm:prSet presAssocID="{DD1AE525-213F-4A13-9D0A-D6DA815F3DF3}" presName="horz1" presStyleCnt="0"/>
      <dgm:spPr/>
    </dgm:pt>
    <dgm:pt modelId="{8DB30CEC-57CA-47BF-A165-D990E1BFE7D2}" type="pres">
      <dgm:prSet presAssocID="{DD1AE525-213F-4A13-9D0A-D6DA815F3DF3}" presName="tx1" presStyleLbl="revTx" presStyleIdx="2" presStyleCnt="13"/>
      <dgm:spPr/>
    </dgm:pt>
    <dgm:pt modelId="{6F66C13F-6602-4DF3-A517-7F444F766845}" type="pres">
      <dgm:prSet presAssocID="{DD1AE525-213F-4A13-9D0A-D6DA815F3DF3}" presName="vert1" presStyleCnt="0"/>
      <dgm:spPr/>
    </dgm:pt>
    <dgm:pt modelId="{6211A3A4-00BC-48D7-ABFC-8C703AC9F8B4}" type="pres">
      <dgm:prSet presAssocID="{B8B287B7-D169-47AE-8BE3-65CB2636B9D9}" presName="thickLine" presStyleLbl="alignNode1" presStyleIdx="3" presStyleCnt="13"/>
      <dgm:spPr/>
    </dgm:pt>
    <dgm:pt modelId="{704B049B-0004-4F3F-9A60-82B653030534}" type="pres">
      <dgm:prSet presAssocID="{B8B287B7-D169-47AE-8BE3-65CB2636B9D9}" presName="horz1" presStyleCnt="0"/>
      <dgm:spPr/>
    </dgm:pt>
    <dgm:pt modelId="{DCEE61B8-8B74-4C1A-8795-6FF876CE0AA2}" type="pres">
      <dgm:prSet presAssocID="{B8B287B7-D169-47AE-8BE3-65CB2636B9D9}" presName="tx1" presStyleLbl="revTx" presStyleIdx="3" presStyleCnt="13"/>
      <dgm:spPr/>
    </dgm:pt>
    <dgm:pt modelId="{B46EDEBD-8947-4117-8EF1-265F01D2D7B5}" type="pres">
      <dgm:prSet presAssocID="{B8B287B7-D169-47AE-8BE3-65CB2636B9D9}" presName="vert1" presStyleCnt="0"/>
      <dgm:spPr/>
    </dgm:pt>
    <dgm:pt modelId="{723EAD89-AAEF-49F3-A685-21B700B04ED7}" type="pres">
      <dgm:prSet presAssocID="{3AF84093-E28D-455C-B316-3D83785E1F31}" presName="thickLine" presStyleLbl="alignNode1" presStyleIdx="4" presStyleCnt="13"/>
      <dgm:spPr/>
    </dgm:pt>
    <dgm:pt modelId="{BCB6C45B-4164-441F-BD54-AEB9E96DF5B6}" type="pres">
      <dgm:prSet presAssocID="{3AF84093-E28D-455C-B316-3D83785E1F31}" presName="horz1" presStyleCnt="0"/>
      <dgm:spPr/>
    </dgm:pt>
    <dgm:pt modelId="{35765F4B-7E0F-41C6-880E-55F958DCB460}" type="pres">
      <dgm:prSet presAssocID="{3AF84093-E28D-455C-B316-3D83785E1F31}" presName="tx1" presStyleLbl="revTx" presStyleIdx="4" presStyleCnt="13"/>
      <dgm:spPr/>
    </dgm:pt>
    <dgm:pt modelId="{E18FDC4E-8821-4CD4-9BB8-74992C5169EA}" type="pres">
      <dgm:prSet presAssocID="{3AF84093-E28D-455C-B316-3D83785E1F31}" presName="vert1" presStyleCnt="0"/>
      <dgm:spPr/>
    </dgm:pt>
    <dgm:pt modelId="{D138E261-974B-4DE0-9CCB-CFB53DC54904}" type="pres">
      <dgm:prSet presAssocID="{508CB79F-335B-484A-97F9-E9B7C1E6FB08}" presName="thickLine" presStyleLbl="alignNode1" presStyleIdx="5" presStyleCnt="13"/>
      <dgm:spPr/>
    </dgm:pt>
    <dgm:pt modelId="{C25D806D-BE2C-4655-A837-EE063CA7C2DA}" type="pres">
      <dgm:prSet presAssocID="{508CB79F-335B-484A-97F9-E9B7C1E6FB08}" presName="horz1" presStyleCnt="0"/>
      <dgm:spPr/>
    </dgm:pt>
    <dgm:pt modelId="{A2997120-D9C6-4BD1-B461-7460D660124B}" type="pres">
      <dgm:prSet presAssocID="{508CB79F-335B-484A-97F9-E9B7C1E6FB08}" presName="tx1" presStyleLbl="revTx" presStyleIdx="5" presStyleCnt="13"/>
      <dgm:spPr/>
    </dgm:pt>
    <dgm:pt modelId="{ABE87616-6F24-4997-9067-9AD1D156CC48}" type="pres">
      <dgm:prSet presAssocID="{508CB79F-335B-484A-97F9-E9B7C1E6FB08}" presName="vert1" presStyleCnt="0"/>
      <dgm:spPr/>
    </dgm:pt>
    <dgm:pt modelId="{986556C3-6197-4D0F-9C46-32ADABD7FB5B}" type="pres">
      <dgm:prSet presAssocID="{F57114AA-1957-4B31-A49F-D9084C64B241}" presName="thickLine" presStyleLbl="alignNode1" presStyleIdx="6" presStyleCnt="13"/>
      <dgm:spPr/>
    </dgm:pt>
    <dgm:pt modelId="{12F3C343-59AE-42BA-82C4-C7C714B64F71}" type="pres">
      <dgm:prSet presAssocID="{F57114AA-1957-4B31-A49F-D9084C64B241}" presName="horz1" presStyleCnt="0"/>
      <dgm:spPr/>
    </dgm:pt>
    <dgm:pt modelId="{CA7E2A98-C5AF-49E9-BD79-2F48AD05EB0A}" type="pres">
      <dgm:prSet presAssocID="{F57114AA-1957-4B31-A49F-D9084C64B241}" presName="tx1" presStyleLbl="revTx" presStyleIdx="6" presStyleCnt="13"/>
      <dgm:spPr/>
    </dgm:pt>
    <dgm:pt modelId="{6DEBD6EA-08DA-417B-9067-275E57363199}" type="pres">
      <dgm:prSet presAssocID="{F57114AA-1957-4B31-A49F-D9084C64B241}" presName="vert1" presStyleCnt="0"/>
      <dgm:spPr/>
    </dgm:pt>
    <dgm:pt modelId="{D9DE9B49-2986-4929-804C-5FE85029D368}" type="pres">
      <dgm:prSet presAssocID="{698F8B1C-2E60-466E-B3B9-C80DB2868B63}" presName="thickLine" presStyleLbl="alignNode1" presStyleIdx="7" presStyleCnt="13"/>
      <dgm:spPr/>
    </dgm:pt>
    <dgm:pt modelId="{9161E5F3-8659-4E06-A4AB-B92910453176}" type="pres">
      <dgm:prSet presAssocID="{698F8B1C-2E60-466E-B3B9-C80DB2868B63}" presName="horz1" presStyleCnt="0"/>
      <dgm:spPr/>
    </dgm:pt>
    <dgm:pt modelId="{A7C3FF8B-9089-4583-ADCD-5E963C9A3CF4}" type="pres">
      <dgm:prSet presAssocID="{698F8B1C-2E60-466E-B3B9-C80DB2868B63}" presName="tx1" presStyleLbl="revTx" presStyleIdx="7" presStyleCnt="13"/>
      <dgm:spPr/>
    </dgm:pt>
    <dgm:pt modelId="{6C6511BE-8D23-4C62-A266-6D9F856B41A7}" type="pres">
      <dgm:prSet presAssocID="{698F8B1C-2E60-466E-B3B9-C80DB2868B63}" presName="vert1" presStyleCnt="0"/>
      <dgm:spPr/>
    </dgm:pt>
    <dgm:pt modelId="{F23E32AE-01D6-40FE-9A6E-85E06D680AA5}" type="pres">
      <dgm:prSet presAssocID="{B702BC7B-E6F0-40E8-829C-0D021D17857B}" presName="thickLine" presStyleLbl="alignNode1" presStyleIdx="8" presStyleCnt="13"/>
      <dgm:spPr/>
    </dgm:pt>
    <dgm:pt modelId="{CE37D329-A0BC-454B-AA8F-A3EB95E996EB}" type="pres">
      <dgm:prSet presAssocID="{B702BC7B-E6F0-40E8-829C-0D021D17857B}" presName="horz1" presStyleCnt="0"/>
      <dgm:spPr/>
    </dgm:pt>
    <dgm:pt modelId="{47BC2E28-AFBF-432A-8D28-61C58A8E2A52}" type="pres">
      <dgm:prSet presAssocID="{B702BC7B-E6F0-40E8-829C-0D021D17857B}" presName="tx1" presStyleLbl="revTx" presStyleIdx="8" presStyleCnt="13"/>
      <dgm:spPr/>
    </dgm:pt>
    <dgm:pt modelId="{3834870C-5F06-4A8B-8EEB-5AC6E9AAF388}" type="pres">
      <dgm:prSet presAssocID="{B702BC7B-E6F0-40E8-829C-0D021D17857B}" presName="vert1" presStyleCnt="0"/>
      <dgm:spPr/>
    </dgm:pt>
    <dgm:pt modelId="{8444A371-F981-4F66-B123-0A0AED8D17C9}" type="pres">
      <dgm:prSet presAssocID="{1E9E44E4-85F7-4063-B616-6D24E0EC4572}" presName="thickLine" presStyleLbl="alignNode1" presStyleIdx="9" presStyleCnt="13"/>
      <dgm:spPr/>
    </dgm:pt>
    <dgm:pt modelId="{9F77637B-AE36-4B29-A43F-7310DDD833F2}" type="pres">
      <dgm:prSet presAssocID="{1E9E44E4-85F7-4063-B616-6D24E0EC4572}" presName="horz1" presStyleCnt="0"/>
      <dgm:spPr/>
    </dgm:pt>
    <dgm:pt modelId="{4BA8CA24-B603-484C-A76A-66E6C8884DF4}" type="pres">
      <dgm:prSet presAssocID="{1E9E44E4-85F7-4063-B616-6D24E0EC4572}" presName="tx1" presStyleLbl="revTx" presStyleIdx="9" presStyleCnt="13"/>
      <dgm:spPr/>
    </dgm:pt>
    <dgm:pt modelId="{2530BF79-6941-4AF7-8CEF-DF2AEE0B9F19}" type="pres">
      <dgm:prSet presAssocID="{1E9E44E4-85F7-4063-B616-6D24E0EC4572}" presName="vert1" presStyleCnt="0"/>
      <dgm:spPr/>
    </dgm:pt>
    <dgm:pt modelId="{B4C79793-030A-40F1-9132-15DB7BA3D958}" type="pres">
      <dgm:prSet presAssocID="{B747F2C4-40D9-42CC-A20A-71F43495786E}" presName="thickLine" presStyleLbl="alignNode1" presStyleIdx="10" presStyleCnt="13"/>
      <dgm:spPr/>
    </dgm:pt>
    <dgm:pt modelId="{78A58E5D-2ECD-4B78-94A7-EBDB2E8388C6}" type="pres">
      <dgm:prSet presAssocID="{B747F2C4-40D9-42CC-A20A-71F43495786E}" presName="horz1" presStyleCnt="0"/>
      <dgm:spPr/>
    </dgm:pt>
    <dgm:pt modelId="{20E7198A-330C-4AD0-A21E-F5CDD7924A1B}" type="pres">
      <dgm:prSet presAssocID="{B747F2C4-40D9-42CC-A20A-71F43495786E}" presName="tx1" presStyleLbl="revTx" presStyleIdx="10" presStyleCnt="13"/>
      <dgm:spPr/>
    </dgm:pt>
    <dgm:pt modelId="{C080573A-4B53-4E6F-8971-C8497113481D}" type="pres">
      <dgm:prSet presAssocID="{B747F2C4-40D9-42CC-A20A-71F43495786E}" presName="vert1" presStyleCnt="0"/>
      <dgm:spPr/>
    </dgm:pt>
    <dgm:pt modelId="{F9F1CAF2-D6F9-4BD1-9498-DD737777C341}" type="pres">
      <dgm:prSet presAssocID="{80B8697B-1B66-4D84-80EB-A72D2D340C31}" presName="thickLine" presStyleLbl="alignNode1" presStyleIdx="11" presStyleCnt="13"/>
      <dgm:spPr/>
    </dgm:pt>
    <dgm:pt modelId="{14B27730-D6A4-48E5-BBDD-A0E973555FEC}" type="pres">
      <dgm:prSet presAssocID="{80B8697B-1B66-4D84-80EB-A72D2D340C31}" presName="horz1" presStyleCnt="0"/>
      <dgm:spPr/>
    </dgm:pt>
    <dgm:pt modelId="{CE36453B-FE07-48D4-A9D9-2E3014EFD5F3}" type="pres">
      <dgm:prSet presAssocID="{80B8697B-1B66-4D84-80EB-A72D2D340C31}" presName="tx1" presStyleLbl="revTx" presStyleIdx="11" presStyleCnt="13"/>
      <dgm:spPr/>
    </dgm:pt>
    <dgm:pt modelId="{7B180C48-7E51-4BFD-8C9E-CE6ACE997376}" type="pres">
      <dgm:prSet presAssocID="{80B8697B-1B66-4D84-80EB-A72D2D340C31}" presName="vert1" presStyleCnt="0"/>
      <dgm:spPr/>
    </dgm:pt>
    <dgm:pt modelId="{A98CF8EE-9F45-4B49-A444-D883F41638AE}" type="pres">
      <dgm:prSet presAssocID="{7E39F6AF-3093-4359-BE7A-3AE27091CDA8}" presName="thickLine" presStyleLbl="alignNode1" presStyleIdx="12" presStyleCnt="13"/>
      <dgm:spPr/>
    </dgm:pt>
    <dgm:pt modelId="{8C413929-CCED-46D1-B63A-6404AF696AB6}" type="pres">
      <dgm:prSet presAssocID="{7E39F6AF-3093-4359-BE7A-3AE27091CDA8}" presName="horz1" presStyleCnt="0"/>
      <dgm:spPr/>
    </dgm:pt>
    <dgm:pt modelId="{E971AFE4-2EF9-447C-A7FD-CF0717A6A8F7}" type="pres">
      <dgm:prSet presAssocID="{7E39F6AF-3093-4359-BE7A-3AE27091CDA8}" presName="tx1" presStyleLbl="revTx" presStyleIdx="12" presStyleCnt="13"/>
      <dgm:spPr/>
    </dgm:pt>
    <dgm:pt modelId="{AB34543D-C8AA-4DDD-8509-21CFD6C32F62}" type="pres">
      <dgm:prSet presAssocID="{7E39F6AF-3093-4359-BE7A-3AE27091CDA8}" presName="vert1" presStyleCnt="0"/>
      <dgm:spPr/>
    </dgm:pt>
  </dgm:ptLst>
  <dgm:cxnLst>
    <dgm:cxn modelId="{71CED510-C227-4BEE-9230-99E82BFC8201}" type="presOf" srcId="{7E39F6AF-3093-4359-BE7A-3AE27091CDA8}" destId="{E971AFE4-2EF9-447C-A7FD-CF0717A6A8F7}" srcOrd="0" destOrd="0" presId="urn:microsoft.com/office/officeart/2008/layout/LinedList"/>
    <dgm:cxn modelId="{CD5B8B15-36BD-4AD4-9649-608938E3F6FE}" srcId="{671ED880-C396-4A64-82D1-B2F3A4C3B9DA}" destId="{4873ACB2-3FFE-4289-8C5D-5208EBC7FD6C}" srcOrd="1" destOrd="0" parTransId="{4BAF9BA0-FC37-453B-A3AD-893064983B9E}" sibTransId="{91FD908A-B9C9-4538-9850-74442EEDAD69}"/>
    <dgm:cxn modelId="{6FDF5F18-2156-4B8C-A6E8-608DC8062987}" srcId="{671ED880-C396-4A64-82D1-B2F3A4C3B9DA}" destId="{DD1AE525-213F-4A13-9D0A-D6DA815F3DF3}" srcOrd="2" destOrd="0" parTransId="{C6B99B31-D13A-4A4D-9A21-E72B59915D22}" sibTransId="{7FBA33F8-A35C-414F-AB62-AD23E0F563B0}"/>
    <dgm:cxn modelId="{4801EC19-7544-4509-AC3F-9EA511F30AA6}" srcId="{671ED880-C396-4A64-82D1-B2F3A4C3B9DA}" destId="{B702BC7B-E6F0-40E8-829C-0D021D17857B}" srcOrd="8" destOrd="0" parTransId="{ED57215B-C443-4249-9EBC-4E574756E223}" sibTransId="{981A5355-A0ED-4213-A177-42616AD4B131}"/>
    <dgm:cxn modelId="{9A130435-4116-4AF3-90D5-41C06BCA006C}" type="presOf" srcId="{DD1AE525-213F-4A13-9D0A-D6DA815F3DF3}" destId="{8DB30CEC-57CA-47BF-A165-D990E1BFE7D2}" srcOrd="0" destOrd="0" presId="urn:microsoft.com/office/officeart/2008/layout/LinedList"/>
    <dgm:cxn modelId="{88B86735-F574-4E3A-9380-E12FF4E12DDC}" srcId="{671ED880-C396-4A64-82D1-B2F3A4C3B9DA}" destId="{B8B287B7-D169-47AE-8BE3-65CB2636B9D9}" srcOrd="3" destOrd="0" parTransId="{ED6D2F44-A9C8-4C61-8353-57600551D780}" sibTransId="{2133DD44-BD78-4976-8841-5DA9559EF409}"/>
    <dgm:cxn modelId="{BE0EED3E-9388-42FA-86D1-EBD42967BF16}" srcId="{671ED880-C396-4A64-82D1-B2F3A4C3B9DA}" destId="{7E39F6AF-3093-4359-BE7A-3AE27091CDA8}" srcOrd="12" destOrd="0" parTransId="{27695BB5-8F32-453F-97B0-2E687DED698B}" sibTransId="{A1A601A6-1D6F-4465-B432-5FFCA0EEBC37}"/>
    <dgm:cxn modelId="{4E00FC3F-3D30-44CD-9CF6-AF78CBA909FE}" type="presOf" srcId="{3AF84093-E28D-455C-B316-3D83785E1F31}" destId="{35765F4B-7E0F-41C6-880E-55F958DCB460}" srcOrd="0" destOrd="0" presId="urn:microsoft.com/office/officeart/2008/layout/LinedList"/>
    <dgm:cxn modelId="{7D4E6E5C-0BCE-4BB4-855F-BCE219E1DB49}" type="presOf" srcId="{508CB79F-335B-484A-97F9-E9B7C1E6FB08}" destId="{A2997120-D9C6-4BD1-B461-7460D660124B}" srcOrd="0" destOrd="0" presId="urn:microsoft.com/office/officeart/2008/layout/LinedList"/>
    <dgm:cxn modelId="{BB29DA42-76B1-4584-89F4-7B808D85A6D9}" type="presOf" srcId="{B8B287B7-D169-47AE-8BE3-65CB2636B9D9}" destId="{DCEE61B8-8B74-4C1A-8795-6FF876CE0AA2}" srcOrd="0" destOrd="0" presId="urn:microsoft.com/office/officeart/2008/layout/LinedList"/>
    <dgm:cxn modelId="{C1F39064-D792-4E80-ADF8-D44718258D55}" srcId="{671ED880-C396-4A64-82D1-B2F3A4C3B9DA}" destId="{B747F2C4-40D9-42CC-A20A-71F43495786E}" srcOrd="10" destOrd="0" parTransId="{DFAB37A8-B295-4D93-AD14-3E3DB90110E8}" sibTransId="{0384F7AA-3590-4B22-B708-4335238D96E1}"/>
    <dgm:cxn modelId="{D4531E4C-B61A-44E3-B822-AE76C537E841}" srcId="{671ED880-C396-4A64-82D1-B2F3A4C3B9DA}" destId="{F57114AA-1957-4B31-A49F-D9084C64B241}" srcOrd="6" destOrd="0" parTransId="{5953B2D3-EAB0-4759-AFBD-96A61CE897E3}" sibTransId="{5021D5FF-3C92-4336-94DE-CE4E223A0B76}"/>
    <dgm:cxn modelId="{F3CD7155-3DCD-4150-97A9-8634FF41EA95}" type="presOf" srcId="{B702BC7B-E6F0-40E8-829C-0D021D17857B}" destId="{47BC2E28-AFBF-432A-8D28-61C58A8E2A52}" srcOrd="0" destOrd="0" presId="urn:microsoft.com/office/officeart/2008/layout/LinedList"/>
    <dgm:cxn modelId="{79D49C79-88C3-4F89-BD89-59EBF4010F8B}" type="presOf" srcId="{4873ACB2-3FFE-4289-8C5D-5208EBC7FD6C}" destId="{84E90281-B851-426C-822F-C51F1A592A60}" srcOrd="0" destOrd="0" presId="urn:microsoft.com/office/officeart/2008/layout/LinedList"/>
    <dgm:cxn modelId="{80D5625A-0376-404B-BA0C-4202F3947FAF}" type="presOf" srcId="{698F8B1C-2E60-466E-B3B9-C80DB2868B63}" destId="{A7C3FF8B-9089-4583-ADCD-5E963C9A3CF4}" srcOrd="0" destOrd="0" presId="urn:microsoft.com/office/officeart/2008/layout/LinedList"/>
    <dgm:cxn modelId="{6D82087B-D5C1-41E4-B6D8-3A878CB8D182}" type="presOf" srcId="{80B8697B-1B66-4D84-80EB-A72D2D340C31}" destId="{CE36453B-FE07-48D4-A9D9-2E3014EFD5F3}" srcOrd="0" destOrd="0" presId="urn:microsoft.com/office/officeart/2008/layout/LinedList"/>
    <dgm:cxn modelId="{D7AF0C7B-915E-4EF5-B68A-115E3BFC05EC}" srcId="{671ED880-C396-4A64-82D1-B2F3A4C3B9DA}" destId="{80B8697B-1B66-4D84-80EB-A72D2D340C31}" srcOrd="11" destOrd="0" parTransId="{D7F25A8B-A368-4700-B0B4-86D5A7CE9666}" sibTransId="{AF6D93E9-38B5-4518-9C8B-FB4163024E9F}"/>
    <dgm:cxn modelId="{C0501F7D-2FF7-4321-BAAD-710A933283FC}" srcId="{671ED880-C396-4A64-82D1-B2F3A4C3B9DA}" destId="{698F8B1C-2E60-466E-B3B9-C80DB2868B63}" srcOrd="7" destOrd="0" parTransId="{CC83C59F-DC8F-4034-9F86-94AC7A9631C6}" sibTransId="{8728C2D5-80EA-4100-AB74-3DEB2F44FC2C}"/>
    <dgm:cxn modelId="{151D937D-AA3C-4B61-8591-62AB9EF033ED}" type="presOf" srcId="{2B8FAA7E-0167-48FF-B0F7-A17E115223CD}" destId="{0BEFAD23-F50B-4221-BB8A-A9F37BE04468}" srcOrd="0" destOrd="0" presId="urn:microsoft.com/office/officeart/2008/layout/LinedList"/>
    <dgm:cxn modelId="{AA25277F-0869-4331-90DF-225F6700FF49}" type="presOf" srcId="{B747F2C4-40D9-42CC-A20A-71F43495786E}" destId="{20E7198A-330C-4AD0-A21E-F5CDD7924A1B}" srcOrd="0" destOrd="0" presId="urn:microsoft.com/office/officeart/2008/layout/LinedList"/>
    <dgm:cxn modelId="{15607384-86F5-4D2F-A98E-86163CE0BBD9}" srcId="{671ED880-C396-4A64-82D1-B2F3A4C3B9DA}" destId="{3AF84093-E28D-455C-B316-3D83785E1F31}" srcOrd="4" destOrd="0" parTransId="{3BBF53DE-6C2B-4A31-9F6B-7D3435BA12A4}" sibTransId="{93E1425F-D983-461F-BE70-4BB762BDB8CA}"/>
    <dgm:cxn modelId="{A31B379E-9CF2-42A4-A9EB-99976E59887C}" type="presOf" srcId="{1E9E44E4-85F7-4063-B616-6D24E0EC4572}" destId="{4BA8CA24-B603-484C-A76A-66E6C8884DF4}" srcOrd="0" destOrd="0" presId="urn:microsoft.com/office/officeart/2008/layout/LinedList"/>
    <dgm:cxn modelId="{A10E0FB4-71D2-4193-BEC4-422B7B983E49}" srcId="{671ED880-C396-4A64-82D1-B2F3A4C3B9DA}" destId="{508CB79F-335B-484A-97F9-E9B7C1E6FB08}" srcOrd="5" destOrd="0" parTransId="{B93B616B-D749-4A07-A921-C9CC747C3B64}" sibTransId="{230FAA25-79E8-4192-881A-9F232E874641}"/>
    <dgm:cxn modelId="{F5C8D0B9-3669-4DDC-937C-5A58421ED201}" srcId="{671ED880-C396-4A64-82D1-B2F3A4C3B9DA}" destId="{1E9E44E4-85F7-4063-B616-6D24E0EC4572}" srcOrd="9" destOrd="0" parTransId="{B1A04DEA-0295-4567-A04D-C2B6100762C1}" sibTransId="{107861F4-48F6-4BDA-95C5-98903B305A87}"/>
    <dgm:cxn modelId="{39DF49D0-44E7-4ACE-8C0A-3DBC9F9EA6B6}" srcId="{671ED880-C396-4A64-82D1-B2F3A4C3B9DA}" destId="{2B8FAA7E-0167-48FF-B0F7-A17E115223CD}" srcOrd="0" destOrd="0" parTransId="{F6ACFC38-6129-4D4E-A2F6-C5B8BF46468F}" sibTransId="{EAE97D97-D896-4BE8-9EA6-5E652716AAA3}"/>
    <dgm:cxn modelId="{397B91E5-8CFF-4577-918E-C6C28D71E2E1}" type="presOf" srcId="{F57114AA-1957-4B31-A49F-D9084C64B241}" destId="{CA7E2A98-C5AF-49E9-BD79-2F48AD05EB0A}" srcOrd="0" destOrd="0" presId="urn:microsoft.com/office/officeart/2008/layout/LinedList"/>
    <dgm:cxn modelId="{9A725CF3-72C3-4ACF-A15C-039B655AA117}" type="presOf" srcId="{671ED880-C396-4A64-82D1-B2F3A4C3B9DA}" destId="{5CF23DD0-268D-48ED-B093-3581E2031A1C}" srcOrd="0" destOrd="0" presId="urn:microsoft.com/office/officeart/2008/layout/LinedList"/>
    <dgm:cxn modelId="{3C55A368-1FE2-4623-BAF7-F9975B8C8D66}" type="presParOf" srcId="{5CF23DD0-268D-48ED-B093-3581E2031A1C}" destId="{D8EE912C-9F07-4485-B2F0-5F4EBFE62699}" srcOrd="0" destOrd="0" presId="urn:microsoft.com/office/officeart/2008/layout/LinedList"/>
    <dgm:cxn modelId="{D243E483-DC09-4299-9EFD-711D76E16E7A}" type="presParOf" srcId="{5CF23DD0-268D-48ED-B093-3581E2031A1C}" destId="{8978AA6B-3662-47F1-8E5A-68B19569EB67}" srcOrd="1" destOrd="0" presId="urn:microsoft.com/office/officeart/2008/layout/LinedList"/>
    <dgm:cxn modelId="{3A157389-0D96-4430-99D9-A468F0D15C91}" type="presParOf" srcId="{8978AA6B-3662-47F1-8E5A-68B19569EB67}" destId="{0BEFAD23-F50B-4221-BB8A-A9F37BE04468}" srcOrd="0" destOrd="0" presId="urn:microsoft.com/office/officeart/2008/layout/LinedList"/>
    <dgm:cxn modelId="{ACCDB7C2-59E2-42FC-A764-01DCB8D2C814}" type="presParOf" srcId="{8978AA6B-3662-47F1-8E5A-68B19569EB67}" destId="{A217AC10-25E8-4A8E-A5E1-116ACF0FBE97}" srcOrd="1" destOrd="0" presId="urn:microsoft.com/office/officeart/2008/layout/LinedList"/>
    <dgm:cxn modelId="{8833A909-B2CF-4A63-BDDD-20B624922BB3}" type="presParOf" srcId="{5CF23DD0-268D-48ED-B093-3581E2031A1C}" destId="{2E4D7999-6CFD-496E-9325-F9E84B0153A8}" srcOrd="2" destOrd="0" presId="urn:microsoft.com/office/officeart/2008/layout/LinedList"/>
    <dgm:cxn modelId="{5114E2F6-21E2-4521-8AEC-DA87390FBE5E}" type="presParOf" srcId="{5CF23DD0-268D-48ED-B093-3581E2031A1C}" destId="{8446CC32-B631-47EE-A4C5-8FA983750A4B}" srcOrd="3" destOrd="0" presId="urn:microsoft.com/office/officeart/2008/layout/LinedList"/>
    <dgm:cxn modelId="{D0BFECAF-F380-4E2C-A424-436F37757CFC}" type="presParOf" srcId="{8446CC32-B631-47EE-A4C5-8FA983750A4B}" destId="{84E90281-B851-426C-822F-C51F1A592A60}" srcOrd="0" destOrd="0" presId="urn:microsoft.com/office/officeart/2008/layout/LinedList"/>
    <dgm:cxn modelId="{2718CD88-C131-4574-99C0-0F843D8FEB75}" type="presParOf" srcId="{8446CC32-B631-47EE-A4C5-8FA983750A4B}" destId="{72AF28E7-8B00-43C6-B640-C907DC0D44F4}" srcOrd="1" destOrd="0" presId="urn:microsoft.com/office/officeart/2008/layout/LinedList"/>
    <dgm:cxn modelId="{F81DF128-0EA7-49CA-ABE1-61ADA5327BAF}" type="presParOf" srcId="{5CF23DD0-268D-48ED-B093-3581E2031A1C}" destId="{A8C16EBA-C4FD-412E-AF92-1099EE6B6FCB}" srcOrd="4" destOrd="0" presId="urn:microsoft.com/office/officeart/2008/layout/LinedList"/>
    <dgm:cxn modelId="{2DAA3694-CA1A-4A95-8897-212134E0C827}" type="presParOf" srcId="{5CF23DD0-268D-48ED-B093-3581E2031A1C}" destId="{3B9AA02E-D0E0-4DBF-8EE2-792B66E22D59}" srcOrd="5" destOrd="0" presId="urn:microsoft.com/office/officeart/2008/layout/LinedList"/>
    <dgm:cxn modelId="{0B2E3A2B-3910-40B2-B1BD-7CF6700B18FA}" type="presParOf" srcId="{3B9AA02E-D0E0-4DBF-8EE2-792B66E22D59}" destId="{8DB30CEC-57CA-47BF-A165-D990E1BFE7D2}" srcOrd="0" destOrd="0" presId="urn:microsoft.com/office/officeart/2008/layout/LinedList"/>
    <dgm:cxn modelId="{CBA3C5D5-D518-4D4F-A5AF-046C99F92270}" type="presParOf" srcId="{3B9AA02E-D0E0-4DBF-8EE2-792B66E22D59}" destId="{6F66C13F-6602-4DF3-A517-7F444F766845}" srcOrd="1" destOrd="0" presId="urn:microsoft.com/office/officeart/2008/layout/LinedList"/>
    <dgm:cxn modelId="{B53C926F-2CA3-42E6-B7DA-94F26E71F931}" type="presParOf" srcId="{5CF23DD0-268D-48ED-B093-3581E2031A1C}" destId="{6211A3A4-00BC-48D7-ABFC-8C703AC9F8B4}" srcOrd="6" destOrd="0" presId="urn:microsoft.com/office/officeart/2008/layout/LinedList"/>
    <dgm:cxn modelId="{DBE34AF9-95A2-451A-BA55-4C9A0DDB3B01}" type="presParOf" srcId="{5CF23DD0-268D-48ED-B093-3581E2031A1C}" destId="{704B049B-0004-4F3F-9A60-82B653030534}" srcOrd="7" destOrd="0" presId="urn:microsoft.com/office/officeart/2008/layout/LinedList"/>
    <dgm:cxn modelId="{271325E6-7975-43CF-AE29-7E79A308C4E0}" type="presParOf" srcId="{704B049B-0004-4F3F-9A60-82B653030534}" destId="{DCEE61B8-8B74-4C1A-8795-6FF876CE0AA2}" srcOrd="0" destOrd="0" presId="urn:microsoft.com/office/officeart/2008/layout/LinedList"/>
    <dgm:cxn modelId="{16F532F8-0C09-4013-B40F-1C45968BD16C}" type="presParOf" srcId="{704B049B-0004-4F3F-9A60-82B653030534}" destId="{B46EDEBD-8947-4117-8EF1-265F01D2D7B5}" srcOrd="1" destOrd="0" presId="urn:microsoft.com/office/officeart/2008/layout/LinedList"/>
    <dgm:cxn modelId="{ECD465F9-0560-4546-A36E-496012CEDF27}" type="presParOf" srcId="{5CF23DD0-268D-48ED-B093-3581E2031A1C}" destId="{723EAD89-AAEF-49F3-A685-21B700B04ED7}" srcOrd="8" destOrd="0" presId="urn:microsoft.com/office/officeart/2008/layout/LinedList"/>
    <dgm:cxn modelId="{4830E795-7AC9-47DA-A173-2727D76FEB24}" type="presParOf" srcId="{5CF23DD0-268D-48ED-B093-3581E2031A1C}" destId="{BCB6C45B-4164-441F-BD54-AEB9E96DF5B6}" srcOrd="9" destOrd="0" presId="urn:microsoft.com/office/officeart/2008/layout/LinedList"/>
    <dgm:cxn modelId="{4C909CCF-91FD-42A9-933A-CE6745AD1248}" type="presParOf" srcId="{BCB6C45B-4164-441F-BD54-AEB9E96DF5B6}" destId="{35765F4B-7E0F-41C6-880E-55F958DCB460}" srcOrd="0" destOrd="0" presId="urn:microsoft.com/office/officeart/2008/layout/LinedList"/>
    <dgm:cxn modelId="{5E1587C4-2B99-4AE4-81AD-302D765C088E}" type="presParOf" srcId="{BCB6C45B-4164-441F-BD54-AEB9E96DF5B6}" destId="{E18FDC4E-8821-4CD4-9BB8-74992C5169EA}" srcOrd="1" destOrd="0" presId="urn:microsoft.com/office/officeart/2008/layout/LinedList"/>
    <dgm:cxn modelId="{D6543E26-6FCE-417C-B4A7-AA8144CA1297}" type="presParOf" srcId="{5CF23DD0-268D-48ED-B093-3581E2031A1C}" destId="{D138E261-974B-4DE0-9CCB-CFB53DC54904}" srcOrd="10" destOrd="0" presId="urn:microsoft.com/office/officeart/2008/layout/LinedList"/>
    <dgm:cxn modelId="{A08CF5F1-60B0-47B5-ADC5-3B72A510DE4D}" type="presParOf" srcId="{5CF23DD0-268D-48ED-B093-3581E2031A1C}" destId="{C25D806D-BE2C-4655-A837-EE063CA7C2DA}" srcOrd="11" destOrd="0" presId="urn:microsoft.com/office/officeart/2008/layout/LinedList"/>
    <dgm:cxn modelId="{32DEF7DE-F812-42F1-A1AD-B62B84D9EF7F}" type="presParOf" srcId="{C25D806D-BE2C-4655-A837-EE063CA7C2DA}" destId="{A2997120-D9C6-4BD1-B461-7460D660124B}" srcOrd="0" destOrd="0" presId="urn:microsoft.com/office/officeart/2008/layout/LinedList"/>
    <dgm:cxn modelId="{2E651B4E-BC90-4A42-96A0-B5505AD4D3D0}" type="presParOf" srcId="{C25D806D-BE2C-4655-A837-EE063CA7C2DA}" destId="{ABE87616-6F24-4997-9067-9AD1D156CC48}" srcOrd="1" destOrd="0" presId="urn:microsoft.com/office/officeart/2008/layout/LinedList"/>
    <dgm:cxn modelId="{E36FE39C-CFB6-4C8A-B495-BB01F5896E47}" type="presParOf" srcId="{5CF23DD0-268D-48ED-B093-3581E2031A1C}" destId="{986556C3-6197-4D0F-9C46-32ADABD7FB5B}" srcOrd="12" destOrd="0" presId="urn:microsoft.com/office/officeart/2008/layout/LinedList"/>
    <dgm:cxn modelId="{A5CC1B8A-099D-4DFB-8BD5-00F47AED64DF}" type="presParOf" srcId="{5CF23DD0-268D-48ED-B093-3581E2031A1C}" destId="{12F3C343-59AE-42BA-82C4-C7C714B64F71}" srcOrd="13" destOrd="0" presId="urn:microsoft.com/office/officeart/2008/layout/LinedList"/>
    <dgm:cxn modelId="{EEE77EAD-B850-4A51-8149-80B6C453F090}" type="presParOf" srcId="{12F3C343-59AE-42BA-82C4-C7C714B64F71}" destId="{CA7E2A98-C5AF-49E9-BD79-2F48AD05EB0A}" srcOrd="0" destOrd="0" presId="urn:microsoft.com/office/officeart/2008/layout/LinedList"/>
    <dgm:cxn modelId="{7B571B60-CC1A-4A26-890E-343B86448040}" type="presParOf" srcId="{12F3C343-59AE-42BA-82C4-C7C714B64F71}" destId="{6DEBD6EA-08DA-417B-9067-275E57363199}" srcOrd="1" destOrd="0" presId="urn:microsoft.com/office/officeart/2008/layout/LinedList"/>
    <dgm:cxn modelId="{76A70278-A4D0-40B1-A3C4-624F26FBF356}" type="presParOf" srcId="{5CF23DD0-268D-48ED-B093-3581E2031A1C}" destId="{D9DE9B49-2986-4929-804C-5FE85029D368}" srcOrd="14" destOrd="0" presId="urn:microsoft.com/office/officeart/2008/layout/LinedList"/>
    <dgm:cxn modelId="{2094C32B-28B5-4FD3-9AD3-9555F06CA3FC}" type="presParOf" srcId="{5CF23DD0-268D-48ED-B093-3581E2031A1C}" destId="{9161E5F3-8659-4E06-A4AB-B92910453176}" srcOrd="15" destOrd="0" presId="urn:microsoft.com/office/officeart/2008/layout/LinedList"/>
    <dgm:cxn modelId="{F9F84DDC-40C5-4068-9201-85FB13C1B83A}" type="presParOf" srcId="{9161E5F3-8659-4E06-A4AB-B92910453176}" destId="{A7C3FF8B-9089-4583-ADCD-5E963C9A3CF4}" srcOrd="0" destOrd="0" presId="urn:microsoft.com/office/officeart/2008/layout/LinedList"/>
    <dgm:cxn modelId="{5A4F522F-CAA7-4384-92F2-311D84B6E480}" type="presParOf" srcId="{9161E5F3-8659-4E06-A4AB-B92910453176}" destId="{6C6511BE-8D23-4C62-A266-6D9F856B41A7}" srcOrd="1" destOrd="0" presId="urn:microsoft.com/office/officeart/2008/layout/LinedList"/>
    <dgm:cxn modelId="{B42358AB-6588-4D9C-9DD8-8B47FA613888}" type="presParOf" srcId="{5CF23DD0-268D-48ED-B093-3581E2031A1C}" destId="{F23E32AE-01D6-40FE-9A6E-85E06D680AA5}" srcOrd="16" destOrd="0" presId="urn:microsoft.com/office/officeart/2008/layout/LinedList"/>
    <dgm:cxn modelId="{2D03596C-5053-498D-875B-32BB51CE26E6}" type="presParOf" srcId="{5CF23DD0-268D-48ED-B093-3581E2031A1C}" destId="{CE37D329-A0BC-454B-AA8F-A3EB95E996EB}" srcOrd="17" destOrd="0" presId="urn:microsoft.com/office/officeart/2008/layout/LinedList"/>
    <dgm:cxn modelId="{780BA127-098B-4044-A389-5692EEE439B9}" type="presParOf" srcId="{CE37D329-A0BC-454B-AA8F-A3EB95E996EB}" destId="{47BC2E28-AFBF-432A-8D28-61C58A8E2A52}" srcOrd="0" destOrd="0" presId="urn:microsoft.com/office/officeart/2008/layout/LinedList"/>
    <dgm:cxn modelId="{82FCFCE6-8309-4E01-92E2-061D9C342FAF}" type="presParOf" srcId="{CE37D329-A0BC-454B-AA8F-A3EB95E996EB}" destId="{3834870C-5F06-4A8B-8EEB-5AC6E9AAF388}" srcOrd="1" destOrd="0" presId="urn:microsoft.com/office/officeart/2008/layout/LinedList"/>
    <dgm:cxn modelId="{B1155353-E8A6-4971-9B15-D8D36B70C7EF}" type="presParOf" srcId="{5CF23DD0-268D-48ED-B093-3581E2031A1C}" destId="{8444A371-F981-4F66-B123-0A0AED8D17C9}" srcOrd="18" destOrd="0" presId="urn:microsoft.com/office/officeart/2008/layout/LinedList"/>
    <dgm:cxn modelId="{CD0857AF-3034-4774-8849-11275B041910}" type="presParOf" srcId="{5CF23DD0-268D-48ED-B093-3581E2031A1C}" destId="{9F77637B-AE36-4B29-A43F-7310DDD833F2}" srcOrd="19" destOrd="0" presId="urn:microsoft.com/office/officeart/2008/layout/LinedList"/>
    <dgm:cxn modelId="{FEB62C01-B98F-4CAA-A3EF-C07DA6255F2F}" type="presParOf" srcId="{9F77637B-AE36-4B29-A43F-7310DDD833F2}" destId="{4BA8CA24-B603-484C-A76A-66E6C8884DF4}" srcOrd="0" destOrd="0" presId="urn:microsoft.com/office/officeart/2008/layout/LinedList"/>
    <dgm:cxn modelId="{8820DD1B-6DB8-4F2A-AC9B-CE5F0B506F27}" type="presParOf" srcId="{9F77637B-AE36-4B29-A43F-7310DDD833F2}" destId="{2530BF79-6941-4AF7-8CEF-DF2AEE0B9F19}" srcOrd="1" destOrd="0" presId="urn:microsoft.com/office/officeart/2008/layout/LinedList"/>
    <dgm:cxn modelId="{D04A63E2-972D-4D57-ADE6-0D023A93180F}" type="presParOf" srcId="{5CF23DD0-268D-48ED-B093-3581E2031A1C}" destId="{B4C79793-030A-40F1-9132-15DB7BA3D958}" srcOrd="20" destOrd="0" presId="urn:microsoft.com/office/officeart/2008/layout/LinedList"/>
    <dgm:cxn modelId="{7BD40908-684C-4DD7-BC57-ED01F2CE75CC}" type="presParOf" srcId="{5CF23DD0-268D-48ED-B093-3581E2031A1C}" destId="{78A58E5D-2ECD-4B78-94A7-EBDB2E8388C6}" srcOrd="21" destOrd="0" presId="urn:microsoft.com/office/officeart/2008/layout/LinedList"/>
    <dgm:cxn modelId="{12A5B2CA-4A49-4FAF-A828-7418BE2221F8}" type="presParOf" srcId="{78A58E5D-2ECD-4B78-94A7-EBDB2E8388C6}" destId="{20E7198A-330C-4AD0-A21E-F5CDD7924A1B}" srcOrd="0" destOrd="0" presId="urn:microsoft.com/office/officeart/2008/layout/LinedList"/>
    <dgm:cxn modelId="{4930F654-2FEB-43F6-9B2E-C52EED4EF68D}" type="presParOf" srcId="{78A58E5D-2ECD-4B78-94A7-EBDB2E8388C6}" destId="{C080573A-4B53-4E6F-8971-C8497113481D}" srcOrd="1" destOrd="0" presId="urn:microsoft.com/office/officeart/2008/layout/LinedList"/>
    <dgm:cxn modelId="{082D106B-197D-43B6-AF8E-25077EED6411}" type="presParOf" srcId="{5CF23DD0-268D-48ED-B093-3581E2031A1C}" destId="{F9F1CAF2-D6F9-4BD1-9498-DD737777C341}" srcOrd="22" destOrd="0" presId="urn:microsoft.com/office/officeart/2008/layout/LinedList"/>
    <dgm:cxn modelId="{B2906CF2-B299-4AE1-BEE4-CDC74C883AEC}" type="presParOf" srcId="{5CF23DD0-268D-48ED-B093-3581E2031A1C}" destId="{14B27730-D6A4-48E5-BBDD-A0E973555FEC}" srcOrd="23" destOrd="0" presId="urn:microsoft.com/office/officeart/2008/layout/LinedList"/>
    <dgm:cxn modelId="{DBBADCC1-F22A-42C3-9A5B-E69D6F5F866C}" type="presParOf" srcId="{14B27730-D6A4-48E5-BBDD-A0E973555FEC}" destId="{CE36453B-FE07-48D4-A9D9-2E3014EFD5F3}" srcOrd="0" destOrd="0" presId="urn:microsoft.com/office/officeart/2008/layout/LinedList"/>
    <dgm:cxn modelId="{44F438B1-49C5-44CB-A2BA-7C64ECE4E325}" type="presParOf" srcId="{14B27730-D6A4-48E5-BBDD-A0E973555FEC}" destId="{7B180C48-7E51-4BFD-8C9E-CE6ACE997376}" srcOrd="1" destOrd="0" presId="urn:microsoft.com/office/officeart/2008/layout/LinedList"/>
    <dgm:cxn modelId="{3D9A45E2-4FDF-4A3F-A316-D5DEEB64F639}" type="presParOf" srcId="{5CF23DD0-268D-48ED-B093-3581E2031A1C}" destId="{A98CF8EE-9F45-4B49-A444-D883F41638AE}" srcOrd="24" destOrd="0" presId="urn:microsoft.com/office/officeart/2008/layout/LinedList"/>
    <dgm:cxn modelId="{BB8183E1-D737-458B-859E-F635D8D60C61}" type="presParOf" srcId="{5CF23DD0-268D-48ED-B093-3581E2031A1C}" destId="{8C413929-CCED-46D1-B63A-6404AF696AB6}" srcOrd="25" destOrd="0" presId="urn:microsoft.com/office/officeart/2008/layout/LinedList"/>
    <dgm:cxn modelId="{A7775695-E125-40B9-A044-6896AD156B14}" type="presParOf" srcId="{8C413929-CCED-46D1-B63A-6404AF696AB6}" destId="{E971AFE4-2EF9-447C-A7FD-CF0717A6A8F7}" srcOrd="0" destOrd="0" presId="urn:microsoft.com/office/officeart/2008/layout/LinedList"/>
    <dgm:cxn modelId="{4C751CB1-AE38-463F-BF68-B805960B7839}" type="presParOf" srcId="{8C413929-CCED-46D1-B63A-6404AF696AB6}" destId="{AB34543D-C8AA-4DDD-8509-21CFD6C32F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AB471D8-35C8-44D5-B101-F271928EBF5B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18E766C-DB3F-4FC0-BC6E-B03D23823CF8}">
      <dgm:prSet/>
      <dgm:spPr/>
      <dgm:t>
        <a:bodyPr/>
        <a:lstStyle/>
        <a:p>
          <a:r>
            <a:rPr lang="en-GB"/>
            <a:t>On Blogging and Digital Scholarship:</a:t>
          </a:r>
          <a:endParaRPr lang="en-US"/>
        </a:p>
      </dgm:t>
    </dgm:pt>
    <dgm:pt modelId="{42E7D32C-56F8-479F-A7F2-B071123AC556}" type="parTrans" cxnId="{8DC39836-CA1E-4981-AEA3-062B2E8707B8}">
      <dgm:prSet/>
      <dgm:spPr/>
      <dgm:t>
        <a:bodyPr/>
        <a:lstStyle/>
        <a:p>
          <a:endParaRPr lang="en-US"/>
        </a:p>
      </dgm:t>
    </dgm:pt>
    <dgm:pt modelId="{D9D63FAC-F92C-42B6-9A8C-573CDC5847C3}" type="sibTrans" cxnId="{8DC39836-CA1E-4981-AEA3-062B2E8707B8}">
      <dgm:prSet/>
      <dgm:spPr/>
      <dgm:t>
        <a:bodyPr/>
        <a:lstStyle/>
        <a:p>
          <a:endParaRPr lang="en-US"/>
        </a:p>
      </dgm:t>
    </dgm:pt>
    <dgm:pt modelId="{F766CEE7-A54E-4144-AD52-00DBBF4CA946}">
      <dgm:prSet/>
      <dgm:spPr/>
      <dgm:t>
        <a:bodyPr/>
        <a:lstStyle/>
        <a:p>
          <a:r>
            <a:rPr lang="en-GB"/>
            <a:t>• Mewburn &amp; Thomson (2013) - Why academics blog</a:t>
          </a:r>
          <a:endParaRPr lang="en-US"/>
        </a:p>
      </dgm:t>
    </dgm:pt>
    <dgm:pt modelId="{47544B81-298B-4EE9-9B29-5774E3FE9A3D}" type="parTrans" cxnId="{5916F9D6-88C1-4505-AD9D-73E233B52E4C}">
      <dgm:prSet/>
      <dgm:spPr/>
      <dgm:t>
        <a:bodyPr/>
        <a:lstStyle/>
        <a:p>
          <a:endParaRPr lang="en-US"/>
        </a:p>
      </dgm:t>
    </dgm:pt>
    <dgm:pt modelId="{E8055B19-A342-4D0E-85F5-B9052CAA8CD3}" type="sibTrans" cxnId="{5916F9D6-88C1-4505-AD9D-73E233B52E4C}">
      <dgm:prSet/>
      <dgm:spPr/>
      <dgm:t>
        <a:bodyPr/>
        <a:lstStyle/>
        <a:p>
          <a:endParaRPr lang="en-US"/>
        </a:p>
      </dgm:t>
    </dgm:pt>
    <dgm:pt modelId="{5C3D77D9-4393-4D70-BEAE-A3A3940F13D1}">
      <dgm:prSet/>
      <dgm:spPr/>
      <dgm:t>
        <a:bodyPr/>
        <a:lstStyle/>
        <a:p>
          <a:r>
            <a:rPr lang="en-GB"/>
            <a:t>• Kirkup (2010) - Academic blogging and identity</a:t>
          </a:r>
          <a:endParaRPr lang="en-US"/>
        </a:p>
      </dgm:t>
    </dgm:pt>
    <dgm:pt modelId="{3EC6393B-9B8A-4DE2-A8AB-B93B07ECC407}" type="parTrans" cxnId="{D76B7646-CAA1-42E0-B34F-45D18EE67D6A}">
      <dgm:prSet/>
      <dgm:spPr/>
      <dgm:t>
        <a:bodyPr/>
        <a:lstStyle/>
        <a:p>
          <a:endParaRPr lang="en-US"/>
        </a:p>
      </dgm:t>
    </dgm:pt>
    <dgm:pt modelId="{012754AA-C747-4530-BA1B-98E9FB0B439E}" type="sibTrans" cxnId="{D76B7646-CAA1-42E0-B34F-45D18EE67D6A}">
      <dgm:prSet/>
      <dgm:spPr/>
      <dgm:t>
        <a:bodyPr/>
        <a:lstStyle/>
        <a:p>
          <a:endParaRPr lang="en-US"/>
        </a:p>
      </dgm:t>
    </dgm:pt>
    <dgm:pt modelId="{E91AC0FA-0CAF-4C90-872D-A62781D6ACC6}">
      <dgm:prSet/>
      <dgm:spPr/>
      <dgm:t>
        <a:bodyPr/>
        <a:lstStyle/>
        <a:p>
          <a:r>
            <a:rPr lang="en-GB"/>
            <a:t>On Research Impact:</a:t>
          </a:r>
          <a:endParaRPr lang="en-US"/>
        </a:p>
      </dgm:t>
    </dgm:pt>
    <dgm:pt modelId="{557397A6-40C6-490E-B6DE-7F2C6D68AFC4}" type="parTrans" cxnId="{56DC5B21-BE00-4A45-A9D3-EC937C583B50}">
      <dgm:prSet/>
      <dgm:spPr/>
      <dgm:t>
        <a:bodyPr/>
        <a:lstStyle/>
        <a:p>
          <a:endParaRPr lang="en-US"/>
        </a:p>
      </dgm:t>
    </dgm:pt>
    <dgm:pt modelId="{70FB3016-D296-4882-A0BA-A88542C74FDE}" type="sibTrans" cxnId="{56DC5B21-BE00-4A45-A9D3-EC937C583B50}">
      <dgm:prSet/>
      <dgm:spPr/>
      <dgm:t>
        <a:bodyPr/>
        <a:lstStyle/>
        <a:p>
          <a:endParaRPr lang="en-US"/>
        </a:p>
      </dgm:t>
    </dgm:pt>
    <dgm:pt modelId="{BAE7E88B-691F-4A86-9B26-B38FD0130CC2}">
      <dgm:prSet/>
      <dgm:spPr/>
      <dgm:t>
        <a:bodyPr/>
        <a:lstStyle/>
        <a:p>
          <a:r>
            <a:rPr lang="en-GB"/>
            <a:t>• Penfield et al. (2014) - Research impact review</a:t>
          </a:r>
          <a:endParaRPr lang="en-US"/>
        </a:p>
      </dgm:t>
    </dgm:pt>
    <dgm:pt modelId="{0A3E40FE-4CC2-4E25-853C-AB6E2CE29ADA}" type="parTrans" cxnId="{46B68ED4-96D7-4090-9628-251D077EC7BA}">
      <dgm:prSet/>
      <dgm:spPr/>
      <dgm:t>
        <a:bodyPr/>
        <a:lstStyle/>
        <a:p>
          <a:endParaRPr lang="en-US"/>
        </a:p>
      </dgm:t>
    </dgm:pt>
    <dgm:pt modelId="{B7E8EEC3-D49E-4B39-82FF-D0908A389595}" type="sibTrans" cxnId="{46B68ED4-96D7-4090-9628-251D077EC7BA}">
      <dgm:prSet/>
      <dgm:spPr/>
      <dgm:t>
        <a:bodyPr/>
        <a:lstStyle/>
        <a:p>
          <a:endParaRPr lang="en-US"/>
        </a:p>
      </dgm:t>
    </dgm:pt>
    <dgm:pt modelId="{1D1CCB4D-5291-43D9-91C5-463785E34D64}">
      <dgm:prSet/>
      <dgm:spPr/>
      <dgm:t>
        <a:bodyPr/>
        <a:lstStyle/>
        <a:p>
          <a:r>
            <a:rPr lang="en-GB"/>
            <a:t>• Reed (2016) - Research impact handbook</a:t>
          </a:r>
          <a:endParaRPr lang="en-US"/>
        </a:p>
      </dgm:t>
    </dgm:pt>
    <dgm:pt modelId="{38662DC7-569A-4BC3-B821-E0050E33DAB3}" type="parTrans" cxnId="{9CEF7887-BEF8-4191-8B94-FA93B800AAE9}">
      <dgm:prSet/>
      <dgm:spPr/>
      <dgm:t>
        <a:bodyPr/>
        <a:lstStyle/>
        <a:p>
          <a:endParaRPr lang="en-US"/>
        </a:p>
      </dgm:t>
    </dgm:pt>
    <dgm:pt modelId="{0F595E07-B2AE-4251-AE8D-4DBA2EEBFF0E}" type="sibTrans" cxnId="{9CEF7887-BEF8-4191-8B94-FA93B800AAE9}">
      <dgm:prSet/>
      <dgm:spPr/>
      <dgm:t>
        <a:bodyPr/>
        <a:lstStyle/>
        <a:p>
          <a:endParaRPr lang="en-US"/>
        </a:p>
      </dgm:t>
    </dgm:pt>
    <dgm:pt modelId="{8C95A378-824F-46E1-BEAE-EFDBF9A70240}">
      <dgm:prSet/>
      <dgm:spPr/>
      <dgm:t>
        <a:bodyPr/>
        <a:lstStyle/>
        <a:p>
          <a:r>
            <a:rPr lang="en-GB"/>
            <a:t>On Public Engagement:</a:t>
          </a:r>
          <a:endParaRPr lang="en-US"/>
        </a:p>
      </dgm:t>
    </dgm:pt>
    <dgm:pt modelId="{E4BC7A09-4991-49B7-873F-670E2FF4A103}" type="parTrans" cxnId="{06DB3F47-94AB-41E5-9CAA-814F47E3F2DC}">
      <dgm:prSet/>
      <dgm:spPr/>
      <dgm:t>
        <a:bodyPr/>
        <a:lstStyle/>
        <a:p>
          <a:endParaRPr lang="en-US"/>
        </a:p>
      </dgm:t>
    </dgm:pt>
    <dgm:pt modelId="{80834434-6779-4C53-B55A-42317AFC75E1}" type="sibTrans" cxnId="{06DB3F47-94AB-41E5-9CAA-814F47E3F2DC}">
      <dgm:prSet/>
      <dgm:spPr/>
      <dgm:t>
        <a:bodyPr/>
        <a:lstStyle/>
        <a:p>
          <a:endParaRPr lang="en-US"/>
        </a:p>
      </dgm:t>
    </dgm:pt>
    <dgm:pt modelId="{03717E96-0C88-47A6-9C08-A79CD24CA46C}">
      <dgm:prSet/>
      <dgm:spPr/>
      <dgm:t>
        <a:bodyPr/>
        <a:lstStyle/>
        <a:p>
          <a:r>
            <a:rPr lang="en-GB"/>
            <a:t>• Wilkinson &amp; Weitkamp (2016) - Creative communication</a:t>
          </a:r>
          <a:endParaRPr lang="en-US"/>
        </a:p>
      </dgm:t>
    </dgm:pt>
    <dgm:pt modelId="{CE6498D4-D6B0-42FE-80EF-2A68AEE12912}" type="parTrans" cxnId="{DE765D07-3926-4CA8-89AA-0BC571CC0A75}">
      <dgm:prSet/>
      <dgm:spPr/>
      <dgm:t>
        <a:bodyPr/>
        <a:lstStyle/>
        <a:p>
          <a:endParaRPr lang="en-US"/>
        </a:p>
      </dgm:t>
    </dgm:pt>
    <dgm:pt modelId="{3D521AA8-FD4F-482C-99FB-D274A540EF52}" type="sibTrans" cxnId="{DE765D07-3926-4CA8-89AA-0BC571CC0A75}">
      <dgm:prSet/>
      <dgm:spPr/>
      <dgm:t>
        <a:bodyPr/>
        <a:lstStyle/>
        <a:p>
          <a:endParaRPr lang="en-US"/>
        </a:p>
      </dgm:t>
    </dgm:pt>
    <dgm:pt modelId="{91015CF1-469B-4476-B76E-C13B0B0F6AF6}">
      <dgm:prSet/>
      <dgm:spPr/>
      <dgm:t>
        <a:bodyPr/>
        <a:lstStyle/>
        <a:p>
          <a:r>
            <a:rPr lang="en-GB"/>
            <a:t>On Writing for Non-Specialists:</a:t>
          </a:r>
          <a:endParaRPr lang="en-US"/>
        </a:p>
      </dgm:t>
    </dgm:pt>
    <dgm:pt modelId="{D6813C4D-1CFC-4AB2-968D-97CD005A3A46}" type="parTrans" cxnId="{5195DCB6-5CDB-4EA1-AEBC-621E547AFD64}">
      <dgm:prSet/>
      <dgm:spPr/>
      <dgm:t>
        <a:bodyPr/>
        <a:lstStyle/>
        <a:p>
          <a:endParaRPr lang="en-US"/>
        </a:p>
      </dgm:t>
    </dgm:pt>
    <dgm:pt modelId="{D01D37C1-19AF-4467-8F36-46E1CE225F08}" type="sibTrans" cxnId="{5195DCB6-5CDB-4EA1-AEBC-621E547AFD64}">
      <dgm:prSet/>
      <dgm:spPr/>
      <dgm:t>
        <a:bodyPr/>
        <a:lstStyle/>
        <a:p>
          <a:endParaRPr lang="en-US"/>
        </a:p>
      </dgm:t>
    </dgm:pt>
    <dgm:pt modelId="{93B50966-DF2B-4B9E-B271-23B57B47D32F}">
      <dgm:prSet/>
      <dgm:spPr/>
      <dgm:t>
        <a:bodyPr/>
        <a:lstStyle/>
        <a:p>
          <a:r>
            <a:rPr lang="en-GB"/>
            <a:t>• Sword (2012) - Stylish Academic Writing</a:t>
          </a:r>
          <a:endParaRPr lang="en-US"/>
        </a:p>
      </dgm:t>
    </dgm:pt>
    <dgm:pt modelId="{C42257A4-3356-48C3-B31B-64AB341DC361}" type="parTrans" cxnId="{1638F0AA-1C56-4341-A96B-9B35AA35FB42}">
      <dgm:prSet/>
      <dgm:spPr/>
      <dgm:t>
        <a:bodyPr/>
        <a:lstStyle/>
        <a:p>
          <a:endParaRPr lang="en-US"/>
        </a:p>
      </dgm:t>
    </dgm:pt>
    <dgm:pt modelId="{CA094B96-9097-4B08-AB4B-0F8B67912256}" type="sibTrans" cxnId="{1638F0AA-1C56-4341-A96B-9B35AA35FB42}">
      <dgm:prSet/>
      <dgm:spPr/>
      <dgm:t>
        <a:bodyPr/>
        <a:lstStyle/>
        <a:p>
          <a:endParaRPr lang="en-US"/>
        </a:p>
      </dgm:t>
    </dgm:pt>
    <dgm:pt modelId="{837EF6DC-CA5A-4DF0-BCC7-4ADA526A5A1C}">
      <dgm:prSet/>
      <dgm:spPr/>
      <dgm:t>
        <a:bodyPr/>
        <a:lstStyle/>
        <a:p>
          <a:r>
            <a:rPr lang="en-GB"/>
            <a:t>REF Documentation:</a:t>
          </a:r>
          <a:endParaRPr lang="en-US"/>
        </a:p>
      </dgm:t>
    </dgm:pt>
    <dgm:pt modelId="{EE2E30BB-DF45-427A-8EC1-202BD6E45B74}" type="parTrans" cxnId="{C00C77CF-7429-4573-BF40-C80164DBC551}">
      <dgm:prSet/>
      <dgm:spPr/>
      <dgm:t>
        <a:bodyPr/>
        <a:lstStyle/>
        <a:p>
          <a:endParaRPr lang="en-US"/>
        </a:p>
      </dgm:t>
    </dgm:pt>
    <dgm:pt modelId="{ECBBC915-1CEC-4F79-832B-5AE415343E3D}" type="sibTrans" cxnId="{C00C77CF-7429-4573-BF40-C80164DBC551}">
      <dgm:prSet/>
      <dgm:spPr/>
      <dgm:t>
        <a:bodyPr/>
        <a:lstStyle/>
        <a:p>
          <a:endParaRPr lang="en-US"/>
        </a:p>
      </dgm:t>
    </dgm:pt>
    <dgm:pt modelId="{4632D55C-D437-48DD-9166-6A04BB8603EE}">
      <dgm:prSet/>
      <dgm:spPr/>
      <dgm:t>
        <a:bodyPr/>
        <a:lstStyle/>
        <a:p>
          <a:r>
            <a:rPr lang="en-GB"/>
            <a:t>• REF 2021 Guidance on Impact</a:t>
          </a:r>
          <a:endParaRPr lang="en-US"/>
        </a:p>
      </dgm:t>
    </dgm:pt>
    <dgm:pt modelId="{C81E1099-7297-478B-B129-8713EFD6DFD9}" type="parTrans" cxnId="{54272BA0-60BA-4FCD-8B31-5320CD634F7B}">
      <dgm:prSet/>
      <dgm:spPr/>
      <dgm:t>
        <a:bodyPr/>
        <a:lstStyle/>
        <a:p>
          <a:endParaRPr lang="en-US"/>
        </a:p>
      </dgm:t>
    </dgm:pt>
    <dgm:pt modelId="{3506F861-111C-4A89-910F-D579EF52D565}" type="sibTrans" cxnId="{54272BA0-60BA-4FCD-8B31-5320CD634F7B}">
      <dgm:prSet/>
      <dgm:spPr/>
      <dgm:t>
        <a:bodyPr/>
        <a:lstStyle/>
        <a:p>
          <a:endParaRPr lang="en-US"/>
        </a:p>
      </dgm:t>
    </dgm:pt>
    <dgm:pt modelId="{FB1FEFDD-6574-4CE5-875B-ECE93F0F6B00}" type="pres">
      <dgm:prSet presAssocID="{9AB471D8-35C8-44D5-B101-F271928EBF5B}" presName="vert0" presStyleCnt="0">
        <dgm:presLayoutVars>
          <dgm:dir/>
          <dgm:animOne val="branch"/>
          <dgm:animLvl val="lvl"/>
        </dgm:presLayoutVars>
      </dgm:prSet>
      <dgm:spPr/>
    </dgm:pt>
    <dgm:pt modelId="{078860C2-C6D8-4CEE-AC3F-18B673696964}" type="pres">
      <dgm:prSet presAssocID="{318E766C-DB3F-4FC0-BC6E-B03D23823CF8}" presName="thickLine" presStyleLbl="alignNode1" presStyleIdx="0" presStyleCnt="12"/>
      <dgm:spPr/>
    </dgm:pt>
    <dgm:pt modelId="{E20C46AD-6561-4A43-83F8-8F30F0CD6187}" type="pres">
      <dgm:prSet presAssocID="{318E766C-DB3F-4FC0-BC6E-B03D23823CF8}" presName="horz1" presStyleCnt="0"/>
      <dgm:spPr/>
    </dgm:pt>
    <dgm:pt modelId="{6886E3B0-542E-42C6-888B-2A380628FFB0}" type="pres">
      <dgm:prSet presAssocID="{318E766C-DB3F-4FC0-BC6E-B03D23823CF8}" presName="tx1" presStyleLbl="revTx" presStyleIdx="0" presStyleCnt="12"/>
      <dgm:spPr/>
    </dgm:pt>
    <dgm:pt modelId="{B2977B5C-E89D-4C8E-B8ED-F820FA782708}" type="pres">
      <dgm:prSet presAssocID="{318E766C-DB3F-4FC0-BC6E-B03D23823CF8}" presName="vert1" presStyleCnt="0"/>
      <dgm:spPr/>
    </dgm:pt>
    <dgm:pt modelId="{A432FF8F-855B-4F19-B06A-9959769BA3FC}" type="pres">
      <dgm:prSet presAssocID="{F766CEE7-A54E-4144-AD52-00DBBF4CA946}" presName="thickLine" presStyleLbl="alignNode1" presStyleIdx="1" presStyleCnt="12"/>
      <dgm:spPr/>
    </dgm:pt>
    <dgm:pt modelId="{9F9AA7D7-DC96-48D4-9379-E874782F214E}" type="pres">
      <dgm:prSet presAssocID="{F766CEE7-A54E-4144-AD52-00DBBF4CA946}" presName="horz1" presStyleCnt="0"/>
      <dgm:spPr/>
    </dgm:pt>
    <dgm:pt modelId="{C7A0BB49-875A-4385-8699-8DCC86B66D63}" type="pres">
      <dgm:prSet presAssocID="{F766CEE7-A54E-4144-AD52-00DBBF4CA946}" presName="tx1" presStyleLbl="revTx" presStyleIdx="1" presStyleCnt="12"/>
      <dgm:spPr/>
    </dgm:pt>
    <dgm:pt modelId="{F4F55C77-AB0F-4203-9AC9-8F7D23D3252E}" type="pres">
      <dgm:prSet presAssocID="{F766CEE7-A54E-4144-AD52-00DBBF4CA946}" presName="vert1" presStyleCnt="0"/>
      <dgm:spPr/>
    </dgm:pt>
    <dgm:pt modelId="{42B35005-B9BB-4934-9DC1-7C710A7785FB}" type="pres">
      <dgm:prSet presAssocID="{5C3D77D9-4393-4D70-BEAE-A3A3940F13D1}" presName="thickLine" presStyleLbl="alignNode1" presStyleIdx="2" presStyleCnt="12"/>
      <dgm:spPr/>
    </dgm:pt>
    <dgm:pt modelId="{643D701D-5EE3-4295-8939-049C7DB45478}" type="pres">
      <dgm:prSet presAssocID="{5C3D77D9-4393-4D70-BEAE-A3A3940F13D1}" presName="horz1" presStyleCnt="0"/>
      <dgm:spPr/>
    </dgm:pt>
    <dgm:pt modelId="{CF1E18FD-E6E3-4A7A-8BC0-D1A15F358163}" type="pres">
      <dgm:prSet presAssocID="{5C3D77D9-4393-4D70-BEAE-A3A3940F13D1}" presName="tx1" presStyleLbl="revTx" presStyleIdx="2" presStyleCnt="12"/>
      <dgm:spPr/>
    </dgm:pt>
    <dgm:pt modelId="{587B136F-EA13-4C20-909C-764A46C73E15}" type="pres">
      <dgm:prSet presAssocID="{5C3D77D9-4393-4D70-BEAE-A3A3940F13D1}" presName="vert1" presStyleCnt="0"/>
      <dgm:spPr/>
    </dgm:pt>
    <dgm:pt modelId="{41C4BAD7-73CC-471B-9DBD-305BBC888238}" type="pres">
      <dgm:prSet presAssocID="{E91AC0FA-0CAF-4C90-872D-A62781D6ACC6}" presName="thickLine" presStyleLbl="alignNode1" presStyleIdx="3" presStyleCnt="12"/>
      <dgm:spPr/>
    </dgm:pt>
    <dgm:pt modelId="{355576ED-5CA8-4F07-A31A-49413ABD7876}" type="pres">
      <dgm:prSet presAssocID="{E91AC0FA-0CAF-4C90-872D-A62781D6ACC6}" presName="horz1" presStyleCnt="0"/>
      <dgm:spPr/>
    </dgm:pt>
    <dgm:pt modelId="{90984D83-C375-427B-ACB7-0FB874AA6637}" type="pres">
      <dgm:prSet presAssocID="{E91AC0FA-0CAF-4C90-872D-A62781D6ACC6}" presName="tx1" presStyleLbl="revTx" presStyleIdx="3" presStyleCnt="12"/>
      <dgm:spPr/>
    </dgm:pt>
    <dgm:pt modelId="{A4C102D8-0966-4F89-9CDE-F1D1A9A3A54D}" type="pres">
      <dgm:prSet presAssocID="{E91AC0FA-0CAF-4C90-872D-A62781D6ACC6}" presName="vert1" presStyleCnt="0"/>
      <dgm:spPr/>
    </dgm:pt>
    <dgm:pt modelId="{762640EA-A1C2-44B1-9CCC-CA5437B22830}" type="pres">
      <dgm:prSet presAssocID="{BAE7E88B-691F-4A86-9B26-B38FD0130CC2}" presName="thickLine" presStyleLbl="alignNode1" presStyleIdx="4" presStyleCnt="12"/>
      <dgm:spPr/>
    </dgm:pt>
    <dgm:pt modelId="{480E6456-108B-48FF-A3DC-19F891F1D399}" type="pres">
      <dgm:prSet presAssocID="{BAE7E88B-691F-4A86-9B26-B38FD0130CC2}" presName="horz1" presStyleCnt="0"/>
      <dgm:spPr/>
    </dgm:pt>
    <dgm:pt modelId="{E24DE91C-2750-4920-980A-33DBA37A7D8C}" type="pres">
      <dgm:prSet presAssocID="{BAE7E88B-691F-4A86-9B26-B38FD0130CC2}" presName="tx1" presStyleLbl="revTx" presStyleIdx="4" presStyleCnt="12"/>
      <dgm:spPr/>
    </dgm:pt>
    <dgm:pt modelId="{C8C85D9D-20F5-47D0-8EFB-AB9A62C518E2}" type="pres">
      <dgm:prSet presAssocID="{BAE7E88B-691F-4A86-9B26-B38FD0130CC2}" presName="vert1" presStyleCnt="0"/>
      <dgm:spPr/>
    </dgm:pt>
    <dgm:pt modelId="{E513611D-88C5-4E9D-BAE1-2DA13FC356B8}" type="pres">
      <dgm:prSet presAssocID="{1D1CCB4D-5291-43D9-91C5-463785E34D64}" presName="thickLine" presStyleLbl="alignNode1" presStyleIdx="5" presStyleCnt="12"/>
      <dgm:spPr/>
    </dgm:pt>
    <dgm:pt modelId="{F653481D-A43C-492B-8ABF-DE30C02DE073}" type="pres">
      <dgm:prSet presAssocID="{1D1CCB4D-5291-43D9-91C5-463785E34D64}" presName="horz1" presStyleCnt="0"/>
      <dgm:spPr/>
    </dgm:pt>
    <dgm:pt modelId="{C6FFB194-6248-4023-B090-E5BE0AC04278}" type="pres">
      <dgm:prSet presAssocID="{1D1CCB4D-5291-43D9-91C5-463785E34D64}" presName="tx1" presStyleLbl="revTx" presStyleIdx="5" presStyleCnt="12"/>
      <dgm:spPr/>
    </dgm:pt>
    <dgm:pt modelId="{AA3ED94B-47E1-49BB-9EA4-ED8575AF5318}" type="pres">
      <dgm:prSet presAssocID="{1D1CCB4D-5291-43D9-91C5-463785E34D64}" presName="vert1" presStyleCnt="0"/>
      <dgm:spPr/>
    </dgm:pt>
    <dgm:pt modelId="{AC0EEACA-C751-4357-AB75-BDD2DEF91872}" type="pres">
      <dgm:prSet presAssocID="{8C95A378-824F-46E1-BEAE-EFDBF9A70240}" presName="thickLine" presStyleLbl="alignNode1" presStyleIdx="6" presStyleCnt="12"/>
      <dgm:spPr/>
    </dgm:pt>
    <dgm:pt modelId="{EB0B13D8-465A-431E-91CB-D10E2B4CDE45}" type="pres">
      <dgm:prSet presAssocID="{8C95A378-824F-46E1-BEAE-EFDBF9A70240}" presName="horz1" presStyleCnt="0"/>
      <dgm:spPr/>
    </dgm:pt>
    <dgm:pt modelId="{E3B7FCCC-DB02-412F-BEC6-0F9D6AF00E84}" type="pres">
      <dgm:prSet presAssocID="{8C95A378-824F-46E1-BEAE-EFDBF9A70240}" presName="tx1" presStyleLbl="revTx" presStyleIdx="6" presStyleCnt="12"/>
      <dgm:spPr/>
    </dgm:pt>
    <dgm:pt modelId="{4A11427A-13A2-43DC-9C08-010CA71D7189}" type="pres">
      <dgm:prSet presAssocID="{8C95A378-824F-46E1-BEAE-EFDBF9A70240}" presName="vert1" presStyleCnt="0"/>
      <dgm:spPr/>
    </dgm:pt>
    <dgm:pt modelId="{B498BD68-A9F7-485C-A8FB-0466C9374C00}" type="pres">
      <dgm:prSet presAssocID="{03717E96-0C88-47A6-9C08-A79CD24CA46C}" presName="thickLine" presStyleLbl="alignNode1" presStyleIdx="7" presStyleCnt="12"/>
      <dgm:spPr/>
    </dgm:pt>
    <dgm:pt modelId="{9D116343-5577-4E6C-A1A4-5626AFDF02CA}" type="pres">
      <dgm:prSet presAssocID="{03717E96-0C88-47A6-9C08-A79CD24CA46C}" presName="horz1" presStyleCnt="0"/>
      <dgm:spPr/>
    </dgm:pt>
    <dgm:pt modelId="{8CD817BD-6697-4963-9E96-1A8EDB564057}" type="pres">
      <dgm:prSet presAssocID="{03717E96-0C88-47A6-9C08-A79CD24CA46C}" presName="tx1" presStyleLbl="revTx" presStyleIdx="7" presStyleCnt="12"/>
      <dgm:spPr/>
    </dgm:pt>
    <dgm:pt modelId="{BE432DFC-DBF2-4A87-B52A-0A819BED501B}" type="pres">
      <dgm:prSet presAssocID="{03717E96-0C88-47A6-9C08-A79CD24CA46C}" presName="vert1" presStyleCnt="0"/>
      <dgm:spPr/>
    </dgm:pt>
    <dgm:pt modelId="{7CAE7B2E-9792-45CE-BAFB-A6E31D8C682E}" type="pres">
      <dgm:prSet presAssocID="{91015CF1-469B-4476-B76E-C13B0B0F6AF6}" presName="thickLine" presStyleLbl="alignNode1" presStyleIdx="8" presStyleCnt="12"/>
      <dgm:spPr/>
    </dgm:pt>
    <dgm:pt modelId="{8DB47832-9A5E-4CFF-9B49-CAA7D75220AF}" type="pres">
      <dgm:prSet presAssocID="{91015CF1-469B-4476-B76E-C13B0B0F6AF6}" presName="horz1" presStyleCnt="0"/>
      <dgm:spPr/>
    </dgm:pt>
    <dgm:pt modelId="{73948FC8-9D08-47FB-83FC-D11F950D414A}" type="pres">
      <dgm:prSet presAssocID="{91015CF1-469B-4476-B76E-C13B0B0F6AF6}" presName="tx1" presStyleLbl="revTx" presStyleIdx="8" presStyleCnt="12"/>
      <dgm:spPr/>
    </dgm:pt>
    <dgm:pt modelId="{BF00204A-615F-4932-9AA8-03662495089F}" type="pres">
      <dgm:prSet presAssocID="{91015CF1-469B-4476-B76E-C13B0B0F6AF6}" presName="vert1" presStyleCnt="0"/>
      <dgm:spPr/>
    </dgm:pt>
    <dgm:pt modelId="{821F08CB-0905-41B9-A965-BE8D01597B96}" type="pres">
      <dgm:prSet presAssocID="{93B50966-DF2B-4B9E-B271-23B57B47D32F}" presName="thickLine" presStyleLbl="alignNode1" presStyleIdx="9" presStyleCnt="12"/>
      <dgm:spPr/>
    </dgm:pt>
    <dgm:pt modelId="{F27136BF-0B2C-46E5-B3EE-E4A4BAF9DA39}" type="pres">
      <dgm:prSet presAssocID="{93B50966-DF2B-4B9E-B271-23B57B47D32F}" presName="horz1" presStyleCnt="0"/>
      <dgm:spPr/>
    </dgm:pt>
    <dgm:pt modelId="{255EB23B-72B6-4047-846E-0F01931A7888}" type="pres">
      <dgm:prSet presAssocID="{93B50966-DF2B-4B9E-B271-23B57B47D32F}" presName="tx1" presStyleLbl="revTx" presStyleIdx="9" presStyleCnt="12"/>
      <dgm:spPr/>
    </dgm:pt>
    <dgm:pt modelId="{53437CE6-037A-47AC-8B2E-3FCE863BCF17}" type="pres">
      <dgm:prSet presAssocID="{93B50966-DF2B-4B9E-B271-23B57B47D32F}" presName="vert1" presStyleCnt="0"/>
      <dgm:spPr/>
    </dgm:pt>
    <dgm:pt modelId="{2FB65FC7-392A-4552-BD22-651BAF5F46D4}" type="pres">
      <dgm:prSet presAssocID="{837EF6DC-CA5A-4DF0-BCC7-4ADA526A5A1C}" presName="thickLine" presStyleLbl="alignNode1" presStyleIdx="10" presStyleCnt="12"/>
      <dgm:spPr/>
    </dgm:pt>
    <dgm:pt modelId="{628CC1B6-E080-4A99-91EB-09A8C907E75C}" type="pres">
      <dgm:prSet presAssocID="{837EF6DC-CA5A-4DF0-BCC7-4ADA526A5A1C}" presName="horz1" presStyleCnt="0"/>
      <dgm:spPr/>
    </dgm:pt>
    <dgm:pt modelId="{660A6284-9BD4-4F5D-A4F6-031CC752B805}" type="pres">
      <dgm:prSet presAssocID="{837EF6DC-CA5A-4DF0-BCC7-4ADA526A5A1C}" presName="tx1" presStyleLbl="revTx" presStyleIdx="10" presStyleCnt="12"/>
      <dgm:spPr/>
    </dgm:pt>
    <dgm:pt modelId="{9D0FF36A-B7B6-436C-AADF-925581632755}" type="pres">
      <dgm:prSet presAssocID="{837EF6DC-CA5A-4DF0-BCC7-4ADA526A5A1C}" presName="vert1" presStyleCnt="0"/>
      <dgm:spPr/>
    </dgm:pt>
    <dgm:pt modelId="{96520647-64F8-49C2-A08C-F7BECC3E341C}" type="pres">
      <dgm:prSet presAssocID="{4632D55C-D437-48DD-9166-6A04BB8603EE}" presName="thickLine" presStyleLbl="alignNode1" presStyleIdx="11" presStyleCnt="12"/>
      <dgm:spPr/>
    </dgm:pt>
    <dgm:pt modelId="{5726ECDD-1987-47C5-B1B1-6F4A193138AE}" type="pres">
      <dgm:prSet presAssocID="{4632D55C-D437-48DD-9166-6A04BB8603EE}" presName="horz1" presStyleCnt="0"/>
      <dgm:spPr/>
    </dgm:pt>
    <dgm:pt modelId="{90CEF17A-B7DD-4993-BB1D-C675D5B28680}" type="pres">
      <dgm:prSet presAssocID="{4632D55C-D437-48DD-9166-6A04BB8603EE}" presName="tx1" presStyleLbl="revTx" presStyleIdx="11" presStyleCnt="12"/>
      <dgm:spPr/>
    </dgm:pt>
    <dgm:pt modelId="{8F316711-78C7-4AAA-8302-8284CEC54E9E}" type="pres">
      <dgm:prSet presAssocID="{4632D55C-D437-48DD-9166-6A04BB8603EE}" presName="vert1" presStyleCnt="0"/>
      <dgm:spPr/>
    </dgm:pt>
  </dgm:ptLst>
  <dgm:cxnLst>
    <dgm:cxn modelId="{B0E23800-759C-49D7-91EE-A4AD7C9AC565}" type="presOf" srcId="{BAE7E88B-691F-4A86-9B26-B38FD0130CC2}" destId="{E24DE91C-2750-4920-980A-33DBA37A7D8C}" srcOrd="0" destOrd="0" presId="urn:microsoft.com/office/officeart/2008/layout/LinedList"/>
    <dgm:cxn modelId="{DE765D07-3926-4CA8-89AA-0BC571CC0A75}" srcId="{9AB471D8-35C8-44D5-B101-F271928EBF5B}" destId="{03717E96-0C88-47A6-9C08-A79CD24CA46C}" srcOrd="7" destOrd="0" parTransId="{CE6498D4-D6B0-42FE-80EF-2A68AEE12912}" sibTransId="{3D521AA8-FD4F-482C-99FB-D274A540EF52}"/>
    <dgm:cxn modelId="{1983C917-AA19-4660-B32A-9B242F99D041}" type="presOf" srcId="{9AB471D8-35C8-44D5-B101-F271928EBF5B}" destId="{FB1FEFDD-6574-4CE5-875B-ECE93F0F6B00}" srcOrd="0" destOrd="0" presId="urn:microsoft.com/office/officeart/2008/layout/LinedList"/>
    <dgm:cxn modelId="{56DC5B21-BE00-4A45-A9D3-EC937C583B50}" srcId="{9AB471D8-35C8-44D5-B101-F271928EBF5B}" destId="{E91AC0FA-0CAF-4C90-872D-A62781D6ACC6}" srcOrd="3" destOrd="0" parTransId="{557397A6-40C6-490E-B6DE-7F2C6D68AFC4}" sibTransId="{70FB3016-D296-4882-A0BA-A88542C74FDE}"/>
    <dgm:cxn modelId="{98D57E30-E4DB-44D6-A39D-79FA0563EFAE}" type="presOf" srcId="{318E766C-DB3F-4FC0-BC6E-B03D23823CF8}" destId="{6886E3B0-542E-42C6-888B-2A380628FFB0}" srcOrd="0" destOrd="0" presId="urn:microsoft.com/office/officeart/2008/layout/LinedList"/>
    <dgm:cxn modelId="{AFA1B733-AE13-4995-8460-D5972749106C}" type="presOf" srcId="{E91AC0FA-0CAF-4C90-872D-A62781D6ACC6}" destId="{90984D83-C375-427B-ACB7-0FB874AA6637}" srcOrd="0" destOrd="0" presId="urn:microsoft.com/office/officeart/2008/layout/LinedList"/>
    <dgm:cxn modelId="{8DC39836-CA1E-4981-AEA3-062B2E8707B8}" srcId="{9AB471D8-35C8-44D5-B101-F271928EBF5B}" destId="{318E766C-DB3F-4FC0-BC6E-B03D23823CF8}" srcOrd="0" destOrd="0" parTransId="{42E7D32C-56F8-479F-A7F2-B071123AC556}" sibTransId="{D9D63FAC-F92C-42B6-9A8C-573CDC5847C3}"/>
    <dgm:cxn modelId="{D76B7646-CAA1-42E0-B34F-45D18EE67D6A}" srcId="{9AB471D8-35C8-44D5-B101-F271928EBF5B}" destId="{5C3D77D9-4393-4D70-BEAE-A3A3940F13D1}" srcOrd="2" destOrd="0" parTransId="{3EC6393B-9B8A-4DE2-A8AB-B93B07ECC407}" sibTransId="{012754AA-C747-4530-BA1B-98E9FB0B439E}"/>
    <dgm:cxn modelId="{06DB3F47-94AB-41E5-9CAA-814F47E3F2DC}" srcId="{9AB471D8-35C8-44D5-B101-F271928EBF5B}" destId="{8C95A378-824F-46E1-BEAE-EFDBF9A70240}" srcOrd="6" destOrd="0" parTransId="{E4BC7A09-4991-49B7-873F-670E2FF4A103}" sibTransId="{80834434-6779-4C53-B55A-42317AFC75E1}"/>
    <dgm:cxn modelId="{8C05A367-C04F-473F-83D5-667E864E2AD7}" type="presOf" srcId="{837EF6DC-CA5A-4DF0-BCC7-4ADA526A5A1C}" destId="{660A6284-9BD4-4F5D-A4F6-031CC752B805}" srcOrd="0" destOrd="0" presId="urn:microsoft.com/office/officeart/2008/layout/LinedList"/>
    <dgm:cxn modelId="{F6D0827C-0D02-4E5F-A851-1E9D293A9388}" type="presOf" srcId="{03717E96-0C88-47A6-9C08-A79CD24CA46C}" destId="{8CD817BD-6697-4963-9E96-1A8EDB564057}" srcOrd="0" destOrd="0" presId="urn:microsoft.com/office/officeart/2008/layout/LinedList"/>
    <dgm:cxn modelId="{8D40D082-E3E9-4B64-9F3A-1889A1D8D9A4}" type="presOf" srcId="{1D1CCB4D-5291-43D9-91C5-463785E34D64}" destId="{C6FFB194-6248-4023-B090-E5BE0AC04278}" srcOrd="0" destOrd="0" presId="urn:microsoft.com/office/officeart/2008/layout/LinedList"/>
    <dgm:cxn modelId="{9CEF7887-BEF8-4191-8B94-FA93B800AAE9}" srcId="{9AB471D8-35C8-44D5-B101-F271928EBF5B}" destId="{1D1CCB4D-5291-43D9-91C5-463785E34D64}" srcOrd="5" destOrd="0" parTransId="{38662DC7-569A-4BC3-B821-E0050E33DAB3}" sibTransId="{0F595E07-B2AE-4251-AE8D-4DBA2EEBFF0E}"/>
    <dgm:cxn modelId="{54272BA0-60BA-4FCD-8B31-5320CD634F7B}" srcId="{9AB471D8-35C8-44D5-B101-F271928EBF5B}" destId="{4632D55C-D437-48DD-9166-6A04BB8603EE}" srcOrd="11" destOrd="0" parTransId="{C81E1099-7297-478B-B129-8713EFD6DFD9}" sibTransId="{3506F861-111C-4A89-910F-D579EF52D565}"/>
    <dgm:cxn modelId="{1638F0AA-1C56-4341-A96B-9B35AA35FB42}" srcId="{9AB471D8-35C8-44D5-B101-F271928EBF5B}" destId="{93B50966-DF2B-4B9E-B271-23B57B47D32F}" srcOrd="9" destOrd="0" parTransId="{C42257A4-3356-48C3-B31B-64AB341DC361}" sibTransId="{CA094B96-9097-4B08-AB4B-0F8B67912256}"/>
    <dgm:cxn modelId="{EA6E97AD-3615-4EED-9A93-A682212A9B02}" type="presOf" srcId="{8C95A378-824F-46E1-BEAE-EFDBF9A70240}" destId="{E3B7FCCC-DB02-412F-BEC6-0F9D6AF00E84}" srcOrd="0" destOrd="0" presId="urn:microsoft.com/office/officeart/2008/layout/LinedList"/>
    <dgm:cxn modelId="{5195DCB6-5CDB-4EA1-AEBC-621E547AFD64}" srcId="{9AB471D8-35C8-44D5-B101-F271928EBF5B}" destId="{91015CF1-469B-4476-B76E-C13B0B0F6AF6}" srcOrd="8" destOrd="0" parTransId="{D6813C4D-1CFC-4AB2-968D-97CD005A3A46}" sibTransId="{D01D37C1-19AF-4467-8F36-46E1CE225F08}"/>
    <dgm:cxn modelId="{1C3F44CB-AF7C-494E-BFDE-D64B84159BC5}" type="presOf" srcId="{93B50966-DF2B-4B9E-B271-23B57B47D32F}" destId="{255EB23B-72B6-4047-846E-0F01931A7888}" srcOrd="0" destOrd="0" presId="urn:microsoft.com/office/officeart/2008/layout/LinedList"/>
    <dgm:cxn modelId="{C00C77CF-7429-4573-BF40-C80164DBC551}" srcId="{9AB471D8-35C8-44D5-B101-F271928EBF5B}" destId="{837EF6DC-CA5A-4DF0-BCC7-4ADA526A5A1C}" srcOrd="10" destOrd="0" parTransId="{EE2E30BB-DF45-427A-8EC1-202BD6E45B74}" sibTransId="{ECBBC915-1CEC-4F79-832B-5AE415343E3D}"/>
    <dgm:cxn modelId="{46B68ED4-96D7-4090-9628-251D077EC7BA}" srcId="{9AB471D8-35C8-44D5-B101-F271928EBF5B}" destId="{BAE7E88B-691F-4A86-9B26-B38FD0130CC2}" srcOrd="4" destOrd="0" parTransId="{0A3E40FE-4CC2-4E25-853C-AB6E2CE29ADA}" sibTransId="{B7E8EEC3-D49E-4B39-82FF-D0908A389595}"/>
    <dgm:cxn modelId="{5916F9D6-88C1-4505-AD9D-73E233B52E4C}" srcId="{9AB471D8-35C8-44D5-B101-F271928EBF5B}" destId="{F766CEE7-A54E-4144-AD52-00DBBF4CA946}" srcOrd="1" destOrd="0" parTransId="{47544B81-298B-4EE9-9B29-5774E3FE9A3D}" sibTransId="{E8055B19-A342-4D0E-85F5-B9052CAA8CD3}"/>
    <dgm:cxn modelId="{0C8405E6-5BFE-4915-98FF-0EC16EB71826}" type="presOf" srcId="{91015CF1-469B-4476-B76E-C13B0B0F6AF6}" destId="{73948FC8-9D08-47FB-83FC-D11F950D414A}" srcOrd="0" destOrd="0" presId="urn:microsoft.com/office/officeart/2008/layout/LinedList"/>
    <dgm:cxn modelId="{11D0A8E8-6CC8-4419-A875-A248CE58EA2B}" type="presOf" srcId="{F766CEE7-A54E-4144-AD52-00DBBF4CA946}" destId="{C7A0BB49-875A-4385-8699-8DCC86B66D63}" srcOrd="0" destOrd="0" presId="urn:microsoft.com/office/officeart/2008/layout/LinedList"/>
    <dgm:cxn modelId="{896784F4-A96C-4A66-92C7-73B1C7B19C92}" type="presOf" srcId="{4632D55C-D437-48DD-9166-6A04BB8603EE}" destId="{90CEF17A-B7DD-4993-BB1D-C675D5B28680}" srcOrd="0" destOrd="0" presId="urn:microsoft.com/office/officeart/2008/layout/LinedList"/>
    <dgm:cxn modelId="{C36512FE-E22A-4C10-A830-360B3E15B78A}" type="presOf" srcId="{5C3D77D9-4393-4D70-BEAE-A3A3940F13D1}" destId="{CF1E18FD-E6E3-4A7A-8BC0-D1A15F358163}" srcOrd="0" destOrd="0" presId="urn:microsoft.com/office/officeart/2008/layout/LinedList"/>
    <dgm:cxn modelId="{25492611-94FA-4A18-A7E1-0DE68AA1967C}" type="presParOf" srcId="{FB1FEFDD-6574-4CE5-875B-ECE93F0F6B00}" destId="{078860C2-C6D8-4CEE-AC3F-18B673696964}" srcOrd="0" destOrd="0" presId="urn:microsoft.com/office/officeart/2008/layout/LinedList"/>
    <dgm:cxn modelId="{A98E8788-2081-4C95-B423-C4137FE31A03}" type="presParOf" srcId="{FB1FEFDD-6574-4CE5-875B-ECE93F0F6B00}" destId="{E20C46AD-6561-4A43-83F8-8F30F0CD6187}" srcOrd="1" destOrd="0" presId="urn:microsoft.com/office/officeart/2008/layout/LinedList"/>
    <dgm:cxn modelId="{2C9C1466-9DEC-4A62-B345-384953EF345D}" type="presParOf" srcId="{E20C46AD-6561-4A43-83F8-8F30F0CD6187}" destId="{6886E3B0-542E-42C6-888B-2A380628FFB0}" srcOrd="0" destOrd="0" presId="urn:microsoft.com/office/officeart/2008/layout/LinedList"/>
    <dgm:cxn modelId="{15EEA6E1-FB5F-42B3-8A86-6E30AF84B8AA}" type="presParOf" srcId="{E20C46AD-6561-4A43-83F8-8F30F0CD6187}" destId="{B2977B5C-E89D-4C8E-B8ED-F820FA782708}" srcOrd="1" destOrd="0" presId="urn:microsoft.com/office/officeart/2008/layout/LinedList"/>
    <dgm:cxn modelId="{165096A1-3B0A-4347-AD4C-CC7E57862C0B}" type="presParOf" srcId="{FB1FEFDD-6574-4CE5-875B-ECE93F0F6B00}" destId="{A432FF8F-855B-4F19-B06A-9959769BA3FC}" srcOrd="2" destOrd="0" presId="urn:microsoft.com/office/officeart/2008/layout/LinedList"/>
    <dgm:cxn modelId="{EC4388BB-BF56-46CC-B993-69ADE6320E0D}" type="presParOf" srcId="{FB1FEFDD-6574-4CE5-875B-ECE93F0F6B00}" destId="{9F9AA7D7-DC96-48D4-9379-E874782F214E}" srcOrd="3" destOrd="0" presId="urn:microsoft.com/office/officeart/2008/layout/LinedList"/>
    <dgm:cxn modelId="{FFE431C7-A0F0-465A-B2E1-194D35CC72FB}" type="presParOf" srcId="{9F9AA7D7-DC96-48D4-9379-E874782F214E}" destId="{C7A0BB49-875A-4385-8699-8DCC86B66D63}" srcOrd="0" destOrd="0" presId="urn:microsoft.com/office/officeart/2008/layout/LinedList"/>
    <dgm:cxn modelId="{A9DE5D09-88D1-45CC-A9F2-013478B9CB6E}" type="presParOf" srcId="{9F9AA7D7-DC96-48D4-9379-E874782F214E}" destId="{F4F55C77-AB0F-4203-9AC9-8F7D23D3252E}" srcOrd="1" destOrd="0" presId="urn:microsoft.com/office/officeart/2008/layout/LinedList"/>
    <dgm:cxn modelId="{D1FB4E0E-6D95-4DFE-82A8-955B6AFDD2E2}" type="presParOf" srcId="{FB1FEFDD-6574-4CE5-875B-ECE93F0F6B00}" destId="{42B35005-B9BB-4934-9DC1-7C710A7785FB}" srcOrd="4" destOrd="0" presId="urn:microsoft.com/office/officeart/2008/layout/LinedList"/>
    <dgm:cxn modelId="{C6EF252B-4F56-4C2C-8661-2E0F8107A02A}" type="presParOf" srcId="{FB1FEFDD-6574-4CE5-875B-ECE93F0F6B00}" destId="{643D701D-5EE3-4295-8939-049C7DB45478}" srcOrd="5" destOrd="0" presId="urn:microsoft.com/office/officeart/2008/layout/LinedList"/>
    <dgm:cxn modelId="{BA11E2B8-4042-4168-8898-2D46A156D8BB}" type="presParOf" srcId="{643D701D-5EE3-4295-8939-049C7DB45478}" destId="{CF1E18FD-E6E3-4A7A-8BC0-D1A15F358163}" srcOrd="0" destOrd="0" presId="urn:microsoft.com/office/officeart/2008/layout/LinedList"/>
    <dgm:cxn modelId="{4D0D2B6A-A28F-40B0-80A5-E9A3C1EDE5B6}" type="presParOf" srcId="{643D701D-5EE3-4295-8939-049C7DB45478}" destId="{587B136F-EA13-4C20-909C-764A46C73E15}" srcOrd="1" destOrd="0" presId="urn:microsoft.com/office/officeart/2008/layout/LinedList"/>
    <dgm:cxn modelId="{5CACCF70-C462-4C59-BD47-076EF261CDA8}" type="presParOf" srcId="{FB1FEFDD-6574-4CE5-875B-ECE93F0F6B00}" destId="{41C4BAD7-73CC-471B-9DBD-305BBC888238}" srcOrd="6" destOrd="0" presId="urn:microsoft.com/office/officeart/2008/layout/LinedList"/>
    <dgm:cxn modelId="{59C3A615-A80A-427E-9276-C2EF89145BEE}" type="presParOf" srcId="{FB1FEFDD-6574-4CE5-875B-ECE93F0F6B00}" destId="{355576ED-5CA8-4F07-A31A-49413ABD7876}" srcOrd="7" destOrd="0" presId="urn:microsoft.com/office/officeart/2008/layout/LinedList"/>
    <dgm:cxn modelId="{2F48CC46-579A-44A9-BB73-D230CA134236}" type="presParOf" srcId="{355576ED-5CA8-4F07-A31A-49413ABD7876}" destId="{90984D83-C375-427B-ACB7-0FB874AA6637}" srcOrd="0" destOrd="0" presId="urn:microsoft.com/office/officeart/2008/layout/LinedList"/>
    <dgm:cxn modelId="{712EF1BA-F002-4EAE-BE29-E4147A619C1F}" type="presParOf" srcId="{355576ED-5CA8-4F07-A31A-49413ABD7876}" destId="{A4C102D8-0966-4F89-9CDE-F1D1A9A3A54D}" srcOrd="1" destOrd="0" presId="urn:microsoft.com/office/officeart/2008/layout/LinedList"/>
    <dgm:cxn modelId="{0ACCCE7C-114F-4581-A46E-16EADA910C9C}" type="presParOf" srcId="{FB1FEFDD-6574-4CE5-875B-ECE93F0F6B00}" destId="{762640EA-A1C2-44B1-9CCC-CA5437B22830}" srcOrd="8" destOrd="0" presId="urn:microsoft.com/office/officeart/2008/layout/LinedList"/>
    <dgm:cxn modelId="{6298027C-9D9C-4F4F-B5DC-B2952B77494E}" type="presParOf" srcId="{FB1FEFDD-6574-4CE5-875B-ECE93F0F6B00}" destId="{480E6456-108B-48FF-A3DC-19F891F1D399}" srcOrd="9" destOrd="0" presId="urn:microsoft.com/office/officeart/2008/layout/LinedList"/>
    <dgm:cxn modelId="{4E165D65-31A4-4888-B7C4-2FE823C9578C}" type="presParOf" srcId="{480E6456-108B-48FF-A3DC-19F891F1D399}" destId="{E24DE91C-2750-4920-980A-33DBA37A7D8C}" srcOrd="0" destOrd="0" presId="urn:microsoft.com/office/officeart/2008/layout/LinedList"/>
    <dgm:cxn modelId="{8493BDD2-0AE8-4151-BC2A-1276AC9A7D34}" type="presParOf" srcId="{480E6456-108B-48FF-A3DC-19F891F1D399}" destId="{C8C85D9D-20F5-47D0-8EFB-AB9A62C518E2}" srcOrd="1" destOrd="0" presId="urn:microsoft.com/office/officeart/2008/layout/LinedList"/>
    <dgm:cxn modelId="{A078B7C7-2625-4EE5-A310-69DBFAE0A1B2}" type="presParOf" srcId="{FB1FEFDD-6574-4CE5-875B-ECE93F0F6B00}" destId="{E513611D-88C5-4E9D-BAE1-2DA13FC356B8}" srcOrd="10" destOrd="0" presId="urn:microsoft.com/office/officeart/2008/layout/LinedList"/>
    <dgm:cxn modelId="{B7D91A71-62D3-4233-A87A-93F63BC51AB9}" type="presParOf" srcId="{FB1FEFDD-6574-4CE5-875B-ECE93F0F6B00}" destId="{F653481D-A43C-492B-8ABF-DE30C02DE073}" srcOrd="11" destOrd="0" presId="urn:microsoft.com/office/officeart/2008/layout/LinedList"/>
    <dgm:cxn modelId="{451C10B9-E7C8-4BCF-AA4E-BFE36FEA6640}" type="presParOf" srcId="{F653481D-A43C-492B-8ABF-DE30C02DE073}" destId="{C6FFB194-6248-4023-B090-E5BE0AC04278}" srcOrd="0" destOrd="0" presId="urn:microsoft.com/office/officeart/2008/layout/LinedList"/>
    <dgm:cxn modelId="{0A31EF61-5ECD-4328-8AAD-C8A413C5E4F1}" type="presParOf" srcId="{F653481D-A43C-492B-8ABF-DE30C02DE073}" destId="{AA3ED94B-47E1-49BB-9EA4-ED8575AF5318}" srcOrd="1" destOrd="0" presId="urn:microsoft.com/office/officeart/2008/layout/LinedList"/>
    <dgm:cxn modelId="{87C5FA59-8F99-4FEC-90C0-C1C692F577E3}" type="presParOf" srcId="{FB1FEFDD-6574-4CE5-875B-ECE93F0F6B00}" destId="{AC0EEACA-C751-4357-AB75-BDD2DEF91872}" srcOrd="12" destOrd="0" presId="urn:microsoft.com/office/officeart/2008/layout/LinedList"/>
    <dgm:cxn modelId="{9BD363BB-B7D2-4B5B-B08B-6DC18158A86E}" type="presParOf" srcId="{FB1FEFDD-6574-4CE5-875B-ECE93F0F6B00}" destId="{EB0B13D8-465A-431E-91CB-D10E2B4CDE45}" srcOrd="13" destOrd="0" presId="urn:microsoft.com/office/officeart/2008/layout/LinedList"/>
    <dgm:cxn modelId="{9ABE196C-C7D9-48ED-ACFB-529081C89553}" type="presParOf" srcId="{EB0B13D8-465A-431E-91CB-D10E2B4CDE45}" destId="{E3B7FCCC-DB02-412F-BEC6-0F9D6AF00E84}" srcOrd="0" destOrd="0" presId="urn:microsoft.com/office/officeart/2008/layout/LinedList"/>
    <dgm:cxn modelId="{B7D74166-64CE-4E48-B3CD-CD952B44335B}" type="presParOf" srcId="{EB0B13D8-465A-431E-91CB-D10E2B4CDE45}" destId="{4A11427A-13A2-43DC-9C08-010CA71D7189}" srcOrd="1" destOrd="0" presId="urn:microsoft.com/office/officeart/2008/layout/LinedList"/>
    <dgm:cxn modelId="{CD0AAD13-9526-4AE5-AAEC-F27D7BD08CBB}" type="presParOf" srcId="{FB1FEFDD-6574-4CE5-875B-ECE93F0F6B00}" destId="{B498BD68-A9F7-485C-A8FB-0466C9374C00}" srcOrd="14" destOrd="0" presId="urn:microsoft.com/office/officeart/2008/layout/LinedList"/>
    <dgm:cxn modelId="{D69A59A7-2CB1-423D-8443-CDBEF49F7719}" type="presParOf" srcId="{FB1FEFDD-6574-4CE5-875B-ECE93F0F6B00}" destId="{9D116343-5577-4E6C-A1A4-5626AFDF02CA}" srcOrd="15" destOrd="0" presId="urn:microsoft.com/office/officeart/2008/layout/LinedList"/>
    <dgm:cxn modelId="{AD4C60EE-289C-4503-9EA2-DCFFFDDF513B}" type="presParOf" srcId="{9D116343-5577-4E6C-A1A4-5626AFDF02CA}" destId="{8CD817BD-6697-4963-9E96-1A8EDB564057}" srcOrd="0" destOrd="0" presId="urn:microsoft.com/office/officeart/2008/layout/LinedList"/>
    <dgm:cxn modelId="{3ABE2DAD-B2B7-4D55-9689-9DBF7D95057A}" type="presParOf" srcId="{9D116343-5577-4E6C-A1A4-5626AFDF02CA}" destId="{BE432DFC-DBF2-4A87-B52A-0A819BED501B}" srcOrd="1" destOrd="0" presId="urn:microsoft.com/office/officeart/2008/layout/LinedList"/>
    <dgm:cxn modelId="{A1A345A6-E8B5-442A-BC69-08DD34E4F7E2}" type="presParOf" srcId="{FB1FEFDD-6574-4CE5-875B-ECE93F0F6B00}" destId="{7CAE7B2E-9792-45CE-BAFB-A6E31D8C682E}" srcOrd="16" destOrd="0" presId="urn:microsoft.com/office/officeart/2008/layout/LinedList"/>
    <dgm:cxn modelId="{93598A11-81E9-4742-8EF4-5649F738B127}" type="presParOf" srcId="{FB1FEFDD-6574-4CE5-875B-ECE93F0F6B00}" destId="{8DB47832-9A5E-4CFF-9B49-CAA7D75220AF}" srcOrd="17" destOrd="0" presId="urn:microsoft.com/office/officeart/2008/layout/LinedList"/>
    <dgm:cxn modelId="{9123EFB0-A988-4E5A-8D7D-2D07AA2BD2A3}" type="presParOf" srcId="{8DB47832-9A5E-4CFF-9B49-CAA7D75220AF}" destId="{73948FC8-9D08-47FB-83FC-D11F950D414A}" srcOrd="0" destOrd="0" presId="urn:microsoft.com/office/officeart/2008/layout/LinedList"/>
    <dgm:cxn modelId="{54CAE817-95C2-4F6A-AAE3-B949C38644DF}" type="presParOf" srcId="{8DB47832-9A5E-4CFF-9B49-CAA7D75220AF}" destId="{BF00204A-615F-4932-9AA8-03662495089F}" srcOrd="1" destOrd="0" presId="urn:microsoft.com/office/officeart/2008/layout/LinedList"/>
    <dgm:cxn modelId="{7B5487B4-8EC9-4302-A281-2DB36A5CD93C}" type="presParOf" srcId="{FB1FEFDD-6574-4CE5-875B-ECE93F0F6B00}" destId="{821F08CB-0905-41B9-A965-BE8D01597B96}" srcOrd="18" destOrd="0" presId="urn:microsoft.com/office/officeart/2008/layout/LinedList"/>
    <dgm:cxn modelId="{773523EB-7966-4F09-91AA-C78E96EAF315}" type="presParOf" srcId="{FB1FEFDD-6574-4CE5-875B-ECE93F0F6B00}" destId="{F27136BF-0B2C-46E5-B3EE-E4A4BAF9DA39}" srcOrd="19" destOrd="0" presId="urn:microsoft.com/office/officeart/2008/layout/LinedList"/>
    <dgm:cxn modelId="{B19127EB-26A8-4F8E-9467-58C55DBA6D7E}" type="presParOf" srcId="{F27136BF-0B2C-46E5-B3EE-E4A4BAF9DA39}" destId="{255EB23B-72B6-4047-846E-0F01931A7888}" srcOrd="0" destOrd="0" presId="urn:microsoft.com/office/officeart/2008/layout/LinedList"/>
    <dgm:cxn modelId="{5E3FE250-49B1-426B-814D-6684E326A167}" type="presParOf" srcId="{F27136BF-0B2C-46E5-B3EE-E4A4BAF9DA39}" destId="{53437CE6-037A-47AC-8B2E-3FCE863BCF17}" srcOrd="1" destOrd="0" presId="urn:microsoft.com/office/officeart/2008/layout/LinedList"/>
    <dgm:cxn modelId="{E9F49F7D-55D3-4097-A931-8E02C037C064}" type="presParOf" srcId="{FB1FEFDD-6574-4CE5-875B-ECE93F0F6B00}" destId="{2FB65FC7-392A-4552-BD22-651BAF5F46D4}" srcOrd="20" destOrd="0" presId="urn:microsoft.com/office/officeart/2008/layout/LinedList"/>
    <dgm:cxn modelId="{C339DFE8-86E3-45FB-B621-7C29F00543FB}" type="presParOf" srcId="{FB1FEFDD-6574-4CE5-875B-ECE93F0F6B00}" destId="{628CC1B6-E080-4A99-91EB-09A8C907E75C}" srcOrd="21" destOrd="0" presId="urn:microsoft.com/office/officeart/2008/layout/LinedList"/>
    <dgm:cxn modelId="{77852160-2301-456D-A37F-3FE20BA60A7A}" type="presParOf" srcId="{628CC1B6-E080-4A99-91EB-09A8C907E75C}" destId="{660A6284-9BD4-4F5D-A4F6-031CC752B805}" srcOrd="0" destOrd="0" presId="urn:microsoft.com/office/officeart/2008/layout/LinedList"/>
    <dgm:cxn modelId="{78F214F5-0C1E-43BF-9F40-44EA2E7181BB}" type="presParOf" srcId="{628CC1B6-E080-4A99-91EB-09A8C907E75C}" destId="{9D0FF36A-B7B6-436C-AADF-925581632755}" srcOrd="1" destOrd="0" presId="urn:microsoft.com/office/officeart/2008/layout/LinedList"/>
    <dgm:cxn modelId="{986D8FBE-84DD-4C1F-8CCD-6971D7F23BE7}" type="presParOf" srcId="{FB1FEFDD-6574-4CE5-875B-ECE93F0F6B00}" destId="{96520647-64F8-49C2-A08C-F7BECC3E341C}" srcOrd="22" destOrd="0" presId="urn:microsoft.com/office/officeart/2008/layout/LinedList"/>
    <dgm:cxn modelId="{B27FA5DD-3E3B-449A-B06C-018FE06050E1}" type="presParOf" srcId="{FB1FEFDD-6574-4CE5-875B-ECE93F0F6B00}" destId="{5726ECDD-1987-47C5-B1B1-6F4A193138AE}" srcOrd="23" destOrd="0" presId="urn:microsoft.com/office/officeart/2008/layout/LinedList"/>
    <dgm:cxn modelId="{A08C834E-278D-4A09-94FD-F9379A49647E}" type="presParOf" srcId="{5726ECDD-1987-47C5-B1B1-6F4A193138AE}" destId="{90CEF17A-B7DD-4993-BB1D-C675D5B28680}" srcOrd="0" destOrd="0" presId="urn:microsoft.com/office/officeart/2008/layout/LinedList"/>
    <dgm:cxn modelId="{D7EFD79C-8BA0-484C-B1FC-830E5D2A8282}" type="presParOf" srcId="{5726ECDD-1987-47C5-B1B1-6F4A193138AE}" destId="{8F316711-78C7-4AAA-8302-8284CEC54E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5D9C793-4FA0-48BD-A9A0-3D336E94102E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635B705-8EAA-43AC-B25B-769B303B45F3}">
      <dgm:prSet/>
      <dgm:spPr/>
      <dgm:t>
        <a:bodyPr/>
        <a:lstStyle/>
        <a:p>
          <a:r>
            <a:rPr lang="en-US" b="1" dirty="0"/>
            <a:t>Key Takeaways</a:t>
          </a:r>
        </a:p>
      </dgm:t>
    </dgm:pt>
    <dgm:pt modelId="{A7E83367-BFE3-4879-9C14-81D6111CF2FC}" type="parTrans" cxnId="{E6FF820E-369A-41D9-B731-089C75872D90}">
      <dgm:prSet/>
      <dgm:spPr/>
      <dgm:t>
        <a:bodyPr/>
        <a:lstStyle/>
        <a:p>
          <a:endParaRPr lang="en-US"/>
        </a:p>
      </dgm:t>
    </dgm:pt>
    <dgm:pt modelId="{389CF4D1-EBD2-4718-B428-0B9F57879B84}" type="sibTrans" cxnId="{E6FF820E-369A-41D9-B731-089C75872D90}">
      <dgm:prSet/>
      <dgm:spPr/>
      <dgm:t>
        <a:bodyPr/>
        <a:lstStyle/>
        <a:p>
          <a:endParaRPr lang="en-US"/>
        </a:p>
      </dgm:t>
    </dgm:pt>
    <dgm:pt modelId="{6B8AB459-968C-48A2-9475-31E12367EEE6}">
      <dgm:prSet/>
      <dgm:spPr/>
      <dgm:t>
        <a:bodyPr/>
        <a:lstStyle/>
        <a:p>
          <a:r>
            <a:rPr lang="en-US"/>
            <a:t>✓ Research dissemination is multi-channeled</a:t>
          </a:r>
        </a:p>
      </dgm:t>
    </dgm:pt>
    <dgm:pt modelId="{A013631E-41E0-4C59-8892-9EA287720A2A}" type="parTrans" cxnId="{44C9430A-1B99-4BA2-B744-08226195B26D}">
      <dgm:prSet/>
      <dgm:spPr/>
      <dgm:t>
        <a:bodyPr/>
        <a:lstStyle/>
        <a:p>
          <a:endParaRPr lang="en-US"/>
        </a:p>
      </dgm:t>
    </dgm:pt>
    <dgm:pt modelId="{A0584DF1-06FB-4310-907F-BBF4EDC69908}" type="sibTrans" cxnId="{44C9430A-1B99-4BA2-B744-08226195B26D}">
      <dgm:prSet/>
      <dgm:spPr/>
      <dgm:t>
        <a:bodyPr/>
        <a:lstStyle/>
        <a:p>
          <a:endParaRPr lang="en-US"/>
        </a:p>
      </dgm:t>
    </dgm:pt>
    <dgm:pt modelId="{5CD48DDA-CDCB-4667-88E0-BC3D9C7B788A}">
      <dgm:prSet/>
      <dgm:spPr/>
      <dgm:t>
        <a:bodyPr/>
        <a:lstStyle/>
        <a:p>
          <a:r>
            <a:rPr lang="en-US"/>
            <a:t>✓ Blogging is a professional skill</a:t>
          </a:r>
        </a:p>
      </dgm:t>
    </dgm:pt>
    <dgm:pt modelId="{532872A6-469A-4970-9A62-B4DE6A0AF9E0}" type="parTrans" cxnId="{7A4F0F15-F7BA-47D3-9C23-A94AF4BBD7E9}">
      <dgm:prSet/>
      <dgm:spPr/>
      <dgm:t>
        <a:bodyPr/>
        <a:lstStyle/>
        <a:p>
          <a:endParaRPr lang="en-US"/>
        </a:p>
      </dgm:t>
    </dgm:pt>
    <dgm:pt modelId="{E873B4EE-3901-47E0-A6A4-7FA732104E82}" type="sibTrans" cxnId="{7A4F0F15-F7BA-47D3-9C23-A94AF4BBD7E9}">
      <dgm:prSet/>
      <dgm:spPr/>
      <dgm:t>
        <a:bodyPr/>
        <a:lstStyle/>
        <a:p>
          <a:endParaRPr lang="en-US"/>
        </a:p>
      </dgm:t>
    </dgm:pt>
    <dgm:pt modelId="{7863BE79-2F62-4A3D-B75F-E4AFB9B7D6F5}">
      <dgm:prSet/>
      <dgm:spPr/>
      <dgm:t>
        <a:bodyPr/>
        <a:lstStyle/>
        <a:p>
          <a:r>
            <a:rPr lang="en-US"/>
            <a:t>✓ Impact starts from day one</a:t>
          </a:r>
        </a:p>
      </dgm:t>
    </dgm:pt>
    <dgm:pt modelId="{F37F151C-65B1-4F83-953F-E20C6FB4414F}" type="parTrans" cxnId="{673CE995-AE3B-433F-8EBA-996E3B2E15B6}">
      <dgm:prSet/>
      <dgm:spPr/>
      <dgm:t>
        <a:bodyPr/>
        <a:lstStyle/>
        <a:p>
          <a:endParaRPr lang="en-US"/>
        </a:p>
      </dgm:t>
    </dgm:pt>
    <dgm:pt modelId="{947E4828-3648-4132-9DA8-464EDEC69680}" type="sibTrans" cxnId="{673CE995-AE3B-433F-8EBA-996E3B2E15B6}">
      <dgm:prSet/>
      <dgm:spPr/>
      <dgm:t>
        <a:bodyPr/>
        <a:lstStyle/>
        <a:p>
          <a:endParaRPr lang="en-US"/>
        </a:p>
      </dgm:t>
    </dgm:pt>
    <dgm:pt modelId="{8219F2A0-1B76-4612-9EC6-26FCAD35A175}">
      <dgm:prSet/>
      <dgm:spPr/>
      <dgm:t>
        <a:bodyPr/>
        <a:lstStyle/>
        <a:p>
          <a:r>
            <a:rPr lang="en-US"/>
            <a:t>✓ Your voice matters</a:t>
          </a:r>
        </a:p>
      </dgm:t>
    </dgm:pt>
    <dgm:pt modelId="{8800CBDC-3F9E-4485-9F5A-208518480CE0}" type="parTrans" cxnId="{56DCFFF4-B4D7-498B-B9FA-2027B1B40897}">
      <dgm:prSet/>
      <dgm:spPr/>
      <dgm:t>
        <a:bodyPr/>
        <a:lstStyle/>
        <a:p>
          <a:endParaRPr lang="en-US"/>
        </a:p>
      </dgm:t>
    </dgm:pt>
    <dgm:pt modelId="{A698A9F6-3D4B-4512-9C67-762BA641296D}" type="sibTrans" cxnId="{56DCFFF4-B4D7-498B-B9FA-2027B1B40897}">
      <dgm:prSet/>
      <dgm:spPr/>
      <dgm:t>
        <a:bodyPr/>
        <a:lstStyle/>
        <a:p>
          <a:endParaRPr lang="en-US"/>
        </a:p>
      </dgm:t>
    </dgm:pt>
    <dgm:pt modelId="{414A2C3D-6378-4607-B7AC-F150D1999A29}">
      <dgm:prSet/>
      <dgm:spPr/>
      <dgm:t>
        <a:bodyPr/>
        <a:lstStyle/>
        <a:p>
          <a:r>
            <a:rPr lang="en-US"/>
            <a:t>Next Steps:</a:t>
          </a:r>
        </a:p>
      </dgm:t>
    </dgm:pt>
    <dgm:pt modelId="{18528314-79C2-4DF0-90C3-847B50E9189C}" type="parTrans" cxnId="{D74B2AE1-5189-459C-86AF-E4A7B62CD818}">
      <dgm:prSet/>
      <dgm:spPr/>
      <dgm:t>
        <a:bodyPr/>
        <a:lstStyle/>
        <a:p>
          <a:endParaRPr lang="en-US"/>
        </a:p>
      </dgm:t>
    </dgm:pt>
    <dgm:pt modelId="{9188D6A0-4797-49B1-9957-3894A6ABE023}" type="sibTrans" cxnId="{D74B2AE1-5189-459C-86AF-E4A7B62CD818}">
      <dgm:prSet/>
      <dgm:spPr/>
      <dgm:t>
        <a:bodyPr/>
        <a:lstStyle/>
        <a:p>
          <a:endParaRPr lang="en-US"/>
        </a:p>
      </dgm:t>
    </dgm:pt>
    <dgm:pt modelId="{15662CC7-7C63-47F7-9FE5-279D948320C3}">
      <dgm:prSet/>
      <dgm:spPr/>
      <dgm:t>
        <a:bodyPr/>
        <a:lstStyle/>
        <a:p>
          <a:r>
            <a:rPr lang="en-US"/>
            <a:t>• Set up your blog this week</a:t>
          </a:r>
        </a:p>
      </dgm:t>
    </dgm:pt>
    <dgm:pt modelId="{17B855AA-E8AC-4840-905E-135C2637E60E}" type="parTrans" cxnId="{1DA48287-9915-47CA-8280-EAAF87DA8AB1}">
      <dgm:prSet/>
      <dgm:spPr/>
      <dgm:t>
        <a:bodyPr/>
        <a:lstStyle/>
        <a:p>
          <a:endParaRPr lang="en-US"/>
        </a:p>
      </dgm:t>
    </dgm:pt>
    <dgm:pt modelId="{5C3DF274-09B0-408A-B524-6CC8894E7EB2}" type="sibTrans" cxnId="{1DA48287-9915-47CA-8280-EAAF87DA8AB1}">
      <dgm:prSet/>
      <dgm:spPr/>
      <dgm:t>
        <a:bodyPr/>
        <a:lstStyle/>
        <a:p>
          <a:endParaRPr lang="en-US"/>
        </a:p>
      </dgm:t>
    </dgm:pt>
    <dgm:pt modelId="{962CFA59-D971-4923-9714-656FA391CCCE}">
      <dgm:prSet/>
      <dgm:spPr/>
      <dgm:t>
        <a:bodyPr/>
        <a:lstStyle/>
        <a:p>
          <a:r>
            <a:rPr lang="en-US"/>
            <a:t>• Write your first post</a:t>
          </a:r>
        </a:p>
      </dgm:t>
    </dgm:pt>
    <dgm:pt modelId="{F79B5451-7E0F-45BB-BA6F-87AE4D70ECD1}" type="parTrans" cxnId="{D87C6ECD-0B79-41F5-B3C4-2E71823A0A96}">
      <dgm:prSet/>
      <dgm:spPr/>
      <dgm:t>
        <a:bodyPr/>
        <a:lstStyle/>
        <a:p>
          <a:endParaRPr lang="en-US"/>
        </a:p>
      </dgm:t>
    </dgm:pt>
    <dgm:pt modelId="{CB2A63D7-E57B-4954-BD9A-414DCEE4A01B}" type="sibTrans" cxnId="{D87C6ECD-0B79-41F5-B3C4-2E71823A0A96}">
      <dgm:prSet/>
      <dgm:spPr/>
      <dgm:t>
        <a:bodyPr/>
        <a:lstStyle/>
        <a:p>
          <a:endParaRPr lang="en-US"/>
        </a:p>
      </dgm:t>
    </dgm:pt>
    <dgm:pt modelId="{FCFD92BD-339A-48C1-B64F-73BBE75A7E8B}">
      <dgm:prSet/>
      <dgm:spPr/>
      <dgm:t>
        <a:bodyPr/>
        <a:lstStyle/>
        <a:p>
          <a:r>
            <a:rPr lang="en-US"/>
            <a:t>• Share it on social media</a:t>
          </a:r>
        </a:p>
      </dgm:t>
    </dgm:pt>
    <dgm:pt modelId="{848AB493-3CBC-4277-862C-5BCA4E522045}" type="parTrans" cxnId="{120FACE3-18A4-4F42-BC22-E22B2F44F872}">
      <dgm:prSet/>
      <dgm:spPr/>
      <dgm:t>
        <a:bodyPr/>
        <a:lstStyle/>
        <a:p>
          <a:endParaRPr lang="en-US"/>
        </a:p>
      </dgm:t>
    </dgm:pt>
    <dgm:pt modelId="{792A2950-D358-4082-971F-FEE4AF3518CC}" type="sibTrans" cxnId="{120FACE3-18A4-4F42-BC22-E22B2F44F872}">
      <dgm:prSet/>
      <dgm:spPr/>
      <dgm:t>
        <a:bodyPr/>
        <a:lstStyle/>
        <a:p>
          <a:endParaRPr lang="en-US"/>
        </a:p>
      </dgm:t>
    </dgm:pt>
    <dgm:pt modelId="{A4675ECB-DA1A-4083-9FE6-4CFA5775E33E}">
      <dgm:prSet/>
      <dgm:spPr/>
      <dgm:t>
        <a:bodyPr/>
        <a:lstStyle/>
        <a:p>
          <a:r>
            <a:rPr lang="en-US"/>
            <a:t>• Begin building your impact narrative</a:t>
          </a:r>
        </a:p>
      </dgm:t>
    </dgm:pt>
    <dgm:pt modelId="{8763A1BE-69FC-4803-9004-A985ABB9A4DA}" type="parTrans" cxnId="{0E3E7BB3-6DF1-4135-8D99-0281E470638A}">
      <dgm:prSet/>
      <dgm:spPr/>
      <dgm:t>
        <a:bodyPr/>
        <a:lstStyle/>
        <a:p>
          <a:endParaRPr lang="en-US"/>
        </a:p>
      </dgm:t>
    </dgm:pt>
    <dgm:pt modelId="{38A17AF2-5322-4AFF-BE44-BDE3B313C757}" type="sibTrans" cxnId="{0E3E7BB3-6DF1-4135-8D99-0281E470638A}">
      <dgm:prSet/>
      <dgm:spPr/>
      <dgm:t>
        <a:bodyPr/>
        <a:lstStyle/>
        <a:p>
          <a:endParaRPr lang="en-US"/>
        </a:p>
      </dgm:t>
    </dgm:pt>
    <dgm:pt modelId="{74A8E69D-4D55-4BC5-BC04-6DD84BAFE84E}">
      <dgm:prSet/>
      <dgm:spPr/>
      <dgm:t>
        <a:bodyPr/>
        <a:lstStyle/>
        <a:p>
          <a:r>
            <a:rPr lang="en-US" dirty="0"/>
            <a:t>"The best time to start was yesterday. The second best time is now." </a:t>
          </a:r>
        </a:p>
      </dgm:t>
    </dgm:pt>
    <dgm:pt modelId="{E02DD574-4AFF-4226-AE9D-4348D307F0D8}" type="parTrans" cxnId="{EC533199-30F9-477E-B040-83501743DF02}">
      <dgm:prSet/>
      <dgm:spPr/>
      <dgm:t>
        <a:bodyPr/>
        <a:lstStyle/>
        <a:p>
          <a:endParaRPr lang="en-US"/>
        </a:p>
      </dgm:t>
    </dgm:pt>
    <dgm:pt modelId="{8858C1DD-330C-40CD-AFDC-FACDEC5ADEF1}" type="sibTrans" cxnId="{EC533199-30F9-477E-B040-83501743DF02}">
      <dgm:prSet/>
      <dgm:spPr/>
      <dgm:t>
        <a:bodyPr/>
        <a:lstStyle/>
        <a:p>
          <a:endParaRPr lang="en-US"/>
        </a:p>
      </dgm:t>
    </dgm:pt>
    <dgm:pt modelId="{0237A37F-41A4-42E5-93A3-D26C00CF9F2C}">
      <dgm:prSet/>
      <dgm:spPr/>
      <dgm:t>
        <a:bodyPr/>
        <a:lstStyle/>
        <a:p>
          <a:endParaRPr lang="en-US" dirty="0"/>
        </a:p>
      </dgm:t>
    </dgm:pt>
    <dgm:pt modelId="{372D8FD1-724D-4890-A5B0-81568B332D84}" type="parTrans" cxnId="{9A1E4B1E-08A5-4FE4-BDA8-B34A6CD2BE2D}">
      <dgm:prSet/>
      <dgm:spPr/>
      <dgm:t>
        <a:bodyPr/>
        <a:lstStyle/>
        <a:p>
          <a:endParaRPr lang="en-US"/>
        </a:p>
      </dgm:t>
    </dgm:pt>
    <dgm:pt modelId="{9D6DF04F-CA53-4FB8-AFEF-E3CF6CA82F92}" type="sibTrans" cxnId="{9A1E4B1E-08A5-4FE4-BDA8-B34A6CD2BE2D}">
      <dgm:prSet/>
      <dgm:spPr/>
      <dgm:t>
        <a:bodyPr/>
        <a:lstStyle/>
        <a:p>
          <a:endParaRPr lang="en-US"/>
        </a:p>
      </dgm:t>
    </dgm:pt>
    <dgm:pt modelId="{7338100D-CC3C-46BF-93E9-4A2805C1E56A}" type="pres">
      <dgm:prSet presAssocID="{D5D9C793-4FA0-48BD-A9A0-3D336E94102E}" presName="vert0" presStyleCnt="0">
        <dgm:presLayoutVars>
          <dgm:dir/>
          <dgm:animOne val="branch"/>
          <dgm:animLvl val="lvl"/>
        </dgm:presLayoutVars>
      </dgm:prSet>
      <dgm:spPr/>
    </dgm:pt>
    <dgm:pt modelId="{FE56C8BF-E664-46C0-A6CA-836E4ADFB2D5}" type="pres">
      <dgm:prSet presAssocID="{5635B705-8EAA-43AC-B25B-769B303B45F3}" presName="thickLine" presStyleLbl="alignNode1" presStyleIdx="0" presStyleCnt="12"/>
      <dgm:spPr/>
    </dgm:pt>
    <dgm:pt modelId="{7BAE8062-4CE7-444E-928A-B29C71CF2D2C}" type="pres">
      <dgm:prSet presAssocID="{5635B705-8EAA-43AC-B25B-769B303B45F3}" presName="horz1" presStyleCnt="0"/>
      <dgm:spPr/>
    </dgm:pt>
    <dgm:pt modelId="{3F3267EE-9047-4BE2-81BD-B1B26C5D75D5}" type="pres">
      <dgm:prSet presAssocID="{5635B705-8EAA-43AC-B25B-769B303B45F3}" presName="tx1" presStyleLbl="revTx" presStyleIdx="0" presStyleCnt="12"/>
      <dgm:spPr/>
    </dgm:pt>
    <dgm:pt modelId="{599BB15A-A08B-45A8-B98A-5D82707F281C}" type="pres">
      <dgm:prSet presAssocID="{5635B705-8EAA-43AC-B25B-769B303B45F3}" presName="vert1" presStyleCnt="0"/>
      <dgm:spPr/>
    </dgm:pt>
    <dgm:pt modelId="{5BA19CE6-74DB-48E8-927D-2EE8E91328CD}" type="pres">
      <dgm:prSet presAssocID="{6B8AB459-968C-48A2-9475-31E12367EEE6}" presName="thickLine" presStyleLbl="alignNode1" presStyleIdx="1" presStyleCnt="12"/>
      <dgm:spPr/>
    </dgm:pt>
    <dgm:pt modelId="{C4854E7C-33E1-4BA4-8FCA-09BCB61A5DED}" type="pres">
      <dgm:prSet presAssocID="{6B8AB459-968C-48A2-9475-31E12367EEE6}" presName="horz1" presStyleCnt="0"/>
      <dgm:spPr/>
    </dgm:pt>
    <dgm:pt modelId="{B5C712DE-F8FE-4E26-80F5-9547C5E1959E}" type="pres">
      <dgm:prSet presAssocID="{6B8AB459-968C-48A2-9475-31E12367EEE6}" presName="tx1" presStyleLbl="revTx" presStyleIdx="1" presStyleCnt="12"/>
      <dgm:spPr/>
    </dgm:pt>
    <dgm:pt modelId="{270F9E0D-BDBE-4E07-9768-1AFECF4385F5}" type="pres">
      <dgm:prSet presAssocID="{6B8AB459-968C-48A2-9475-31E12367EEE6}" presName="vert1" presStyleCnt="0"/>
      <dgm:spPr/>
    </dgm:pt>
    <dgm:pt modelId="{8667946B-4B14-46F3-8DC0-51AC02D035D9}" type="pres">
      <dgm:prSet presAssocID="{5CD48DDA-CDCB-4667-88E0-BC3D9C7B788A}" presName="thickLine" presStyleLbl="alignNode1" presStyleIdx="2" presStyleCnt="12"/>
      <dgm:spPr/>
    </dgm:pt>
    <dgm:pt modelId="{79B922DB-A007-4C73-A21B-CE77C3CC1554}" type="pres">
      <dgm:prSet presAssocID="{5CD48DDA-CDCB-4667-88E0-BC3D9C7B788A}" presName="horz1" presStyleCnt="0"/>
      <dgm:spPr/>
    </dgm:pt>
    <dgm:pt modelId="{4E436BEC-C483-43C0-B5F6-9FB783A9FD78}" type="pres">
      <dgm:prSet presAssocID="{5CD48DDA-CDCB-4667-88E0-BC3D9C7B788A}" presName="tx1" presStyleLbl="revTx" presStyleIdx="2" presStyleCnt="12"/>
      <dgm:spPr/>
    </dgm:pt>
    <dgm:pt modelId="{B429F840-6D51-4C88-9BE5-03E581AF428C}" type="pres">
      <dgm:prSet presAssocID="{5CD48DDA-CDCB-4667-88E0-BC3D9C7B788A}" presName="vert1" presStyleCnt="0"/>
      <dgm:spPr/>
    </dgm:pt>
    <dgm:pt modelId="{76130022-96D1-43F4-B717-AF23C58991EF}" type="pres">
      <dgm:prSet presAssocID="{7863BE79-2F62-4A3D-B75F-E4AFB9B7D6F5}" presName="thickLine" presStyleLbl="alignNode1" presStyleIdx="3" presStyleCnt="12"/>
      <dgm:spPr/>
    </dgm:pt>
    <dgm:pt modelId="{46E4DD43-C27F-4B3C-BD04-8433DC683F65}" type="pres">
      <dgm:prSet presAssocID="{7863BE79-2F62-4A3D-B75F-E4AFB9B7D6F5}" presName="horz1" presStyleCnt="0"/>
      <dgm:spPr/>
    </dgm:pt>
    <dgm:pt modelId="{37561FF3-02E0-4F9D-A8CE-1A060AC4D90D}" type="pres">
      <dgm:prSet presAssocID="{7863BE79-2F62-4A3D-B75F-E4AFB9B7D6F5}" presName="tx1" presStyleLbl="revTx" presStyleIdx="3" presStyleCnt="12"/>
      <dgm:spPr/>
    </dgm:pt>
    <dgm:pt modelId="{5C512E69-D0A4-4CA5-BB24-5FCE8F6CE255}" type="pres">
      <dgm:prSet presAssocID="{7863BE79-2F62-4A3D-B75F-E4AFB9B7D6F5}" presName="vert1" presStyleCnt="0"/>
      <dgm:spPr/>
    </dgm:pt>
    <dgm:pt modelId="{89AC591D-95F1-47DB-9868-167485E6D0D4}" type="pres">
      <dgm:prSet presAssocID="{8219F2A0-1B76-4612-9EC6-26FCAD35A175}" presName="thickLine" presStyleLbl="alignNode1" presStyleIdx="4" presStyleCnt="12"/>
      <dgm:spPr/>
    </dgm:pt>
    <dgm:pt modelId="{969F4142-628B-4E7C-BCA7-9CD72EB9B9D3}" type="pres">
      <dgm:prSet presAssocID="{8219F2A0-1B76-4612-9EC6-26FCAD35A175}" presName="horz1" presStyleCnt="0"/>
      <dgm:spPr/>
    </dgm:pt>
    <dgm:pt modelId="{F0C69EBE-2294-4028-8F6E-F5DC566614EC}" type="pres">
      <dgm:prSet presAssocID="{8219F2A0-1B76-4612-9EC6-26FCAD35A175}" presName="tx1" presStyleLbl="revTx" presStyleIdx="4" presStyleCnt="12"/>
      <dgm:spPr/>
    </dgm:pt>
    <dgm:pt modelId="{CCF82293-BA17-4B9F-A83F-24AC1128D2B7}" type="pres">
      <dgm:prSet presAssocID="{8219F2A0-1B76-4612-9EC6-26FCAD35A175}" presName="vert1" presStyleCnt="0"/>
      <dgm:spPr/>
    </dgm:pt>
    <dgm:pt modelId="{2696D4A4-D988-480E-AF96-0FDCE890597F}" type="pres">
      <dgm:prSet presAssocID="{414A2C3D-6378-4607-B7AC-F150D1999A29}" presName="thickLine" presStyleLbl="alignNode1" presStyleIdx="5" presStyleCnt="12"/>
      <dgm:spPr/>
    </dgm:pt>
    <dgm:pt modelId="{2E7E62D2-2FB1-4459-9DE4-B08E6BD1A149}" type="pres">
      <dgm:prSet presAssocID="{414A2C3D-6378-4607-B7AC-F150D1999A29}" presName="horz1" presStyleCnt="0"/>
      <dgm:spPr/>
    </dgm:pt>
    <dgm:pt modelId="{673D0E69-265F-4D10-A1CA-635713B8E5B5}" type="pres">
      <dgm:prSet presAssocID="{414A2C3D-6378-4607-B7AC-F150D1999A29}" presName="tx1" presStyleLbl="revTx" presStyleIdx="5" presStyleCnt="12"/>
      <dgm:spPr/>
    </dgm:pt>
    <dgm:pt modelId="{72224E96-77A2-452C-960C-18F888DE911C}" type="pres">
      <dgm:prSet presAssocID="{414A2C3D-6378-4607-B7AC-F150D1999A29}" presName="vert1" presStyleCnt="0"/>
      <dgm:spPr/>
    </dgm:pt>
    <dgm:pt modelId="{E3BA930F-07C0-48CB-A3F3-7B72EB18CD08}" type="pres">
      <dgm:prSet presAssocID="{15662CC7-7C63-47F7-9FE5-279D948320C3}" presName="thickLine" presStyleLbl="alignNode1" presStyleIdx="6" presStyleCnt="12"/>
      <dgm:spPr/>
    </dgm:pt>
    <dgm:pt modelId="{AB3599DC-AF1B-4D12-9150-FF70A92A9BA9}" type="pres">
      <dgm:prSet presAssocID="{15662CC7-7C63-47F7-9FE5-279D948320C3}" presName="horz1" presStyleCnt="0"/>
      <dgm:spPr/>
    </dgm:pt>
    <dgm:pt modelId="{F85977F3-C80F-4A44-B63B-9CB60FB9CD83}" type="pres">
      <dgm:prSet presAssocID="{15662CC7-7C63-47F7-9FE5-279D948320C3}" presName="tx1" presStyleLbl="revTx" presStyleIdx="6" presStyleCnt="12"/>
      <dgm:spPr/>
    </dgm:pt>
    <dgm:pt modelId="{36A390DE-D4CB-458A-AF74-88964355E9A1}" type="pres">
      <dgm:prSet presAssocID="{15662CC7-7C63-47F7-9FE5-279D948320C3}" presName="vert1" presStyleCnt="0"/>
      <dgm:spPr/>
    </dgm:pt>
    <dgm:pt modelId="{ADBD793B-005E-4A01-8202-E9E1A0310171}" type="pres">
      <dgm:prSet presAssocID="{962CFA59-D971-4923-9714-656FA391CCCE}" presName="thickLine" presStyleLbl="alignNode1" presStyleIdx="7" presStyleCnt="12"/>
      <dgm:spPr/>
    </dgm:pt>
    <dgm:pt modelId="{FC4BACAF-72C2-42D8-A091-B8BD1C9EFF93}" type="pres">
      <dgm:prSet presAssocID="{962CFA59-D971-4923-9714-656FA391CCCE}" presName="horz1" presStyleCnt="0"/>
      <dgm:spPr/>
    </dgm:pt>
    <dgm:pt modelId="{B8DFECB8-B20D-4983-820E-8F76193A45DE}" type="pres">
      <dgm:prSet presAssocID="{962CFA59-D971-4923-9714-656FA391CCCE}" presName="tx1" presStyleLbl="revTx" presStyleIdx="7" presStyleCnt="12"/>
      <dgm:spPr/>
    </dgm:pt>
    <dgm:pt modelId="{D42E9F5B-F97C-4542-A3DB-009F03A521B9}" type="pres">
      <dgm:prSet presAssocID="{962CFA59-D971-4923-9714-656FA391CCCE}" presName="vert1" presStyleCnt="0"/>
      <dgm:spPr/>
    </dgm:pt>
    <dgm:pt modelId="{FC68EB8C-53E6-4DD6-81D8-3FE8E3C3CD29}" type="pres">
      <dgm:prSet presAssocID="{FCFD92BD-339A-48C1-B64F-73BBE75A7E8B}" presName="thickLine" presStyleLbl="alignNode1" presStyleIdx="8" presStyleCnt="12"/>
      <dgm:spPr/>
    </dgm:pt>
    <dgm:pt modelId="{28D391F2-8782-446A-B5BE-1E402BD2B2F5}" type="pres">
      <dgm:prSet presAssocID="{FCFD92BD-339A-48C1-B64F-73BBE75A7E8B}" presName="horz1" presStyleCnt="0"/>
      <dgm:spPr/>
    </dgm:pt>
    <dgm:pt modelId="{5CD51E07-4C54-46E7-82BF-5A553D8C787D}" type="pres">
      <dgm:prSet presAssocID="{FCFD92BD-339A-48C1-B64F-73BBE75A7E8B}" presName="tx1" presStyleLbl="revTx" presStyleIdx="8" presStyleCnt="12"/>
      <dgm:spPr/>
    </dgm:pt>
    <dgm:pt modelId="{6B5A8706-E948-4B75-A66C-F9CCAC9A9D7A}" type="pres">
      <dgm:prSet presAssocID="{FCFD92BD-339A-48C1-B64F-73BBE75A7E8B}" presName="vert1" presStyleCnt="0"/>
      <dgm:spPr/>
    </dgm:pt>
    <dgm:pt modelId="{917ACB0F-AB3E-41E1-9EE9-79632F543D31}" type="pres">
      <dgm:prSet presAssocID="{A4675ECB-DA1A-4083-9FE6-4CFA5775E33E}" presName="thickLine" presStyleLbl="alignNode1" presStyleIdx="9" presStyleCnt="12"/>
      <dgm:spPr/>
    </dgm:pt>
    <dgm:pt modelId="{AECB8F2D-672E-4CB1-A587-BB201641B81B}" type="pres">
      <dgm:prSet presAssocID="{A4675ECB-DA1A-4083-9FE6-4CFA5775E33E}" presName="horz1" presStyleCnt="0"/>
      <dgm:spPr/>
    </dgm:pt>
    <dgm:pt modelId="{D6D1E3B1-2E95-4EED-B49B-4E9EC01C3000}" type="pres">
      <dgm:prSet presAssocID="{A4675ECB-DA1A-4083-9FE6-4CFA5775E33E}" presName="tx1" presStyleLbl="revTx" presStyleIdx="9" presStyleCnt="12"/>
      <dgm:spPr/>
    </dgm:pt>
    <dgm:pt modelId="{A9F33FF3-1894-44FB-8E0B-90F3C26E921E}" type="pres">
      <dgm:prSet presAssocID="{A4675ECB-DA1A-4083-9FE6-4CFA5775E33E}" presName="vert1" presStyleCnt="0"/>
      <dgm:spPr/>
    </dgm:pt>
    <dgm:pt modelId="{4E02CDD2-1014-4157-A21C-A5E0E6BC8185}" type="pres">
      <dgm:prSet presAssocID="{74A8E69D-4D55-4BC5-BC04-6DD84BAFE84E}" presName="thickLine" presStyleLbl="alignNode1" presStyleIdx="10" presStyleCnt="12"/>
      <dgm:spPr/>
    </dgm:pt>
    <dgm:pt modelId="{F2AC9521-ADF9-4778-A48B-71B2695643FC}" type="pres">
      <dgm:prSet presAssocID="{74A8E69D-4D55-4BC5-BC04-6DD84BAFE84E}" presName="horz1" presStyleCnt="0"/>
      <dgm:spPr/>
    </dgm:pt>
    <dgm:pt modelId="{B3013ABD-690A-42C6-84DF-874697A2277F}" type="pres">
      <dgm:prSet presAssocID="{74A8E69D-4D55-4BC5-BC04-6DD84BAFE84E}" presName="tx1" presStyleLbl="revTx" presStyleIdx="10" presStyleCnt="12"/>
      <dgm:spPr/>
    </dgm:pt>
    <dgm:pt modelId="{C2321AD9-3055-46A5-A7F4-E0D2F2058383}" type="pres">
      <dgm:prSet presAssocID="{74A8E69D-4D55-4BC5-BC04-6DD84BAFE84E}" presName="vert1" presStyleCnt="0"/>
      <dgm:spPr/>
    </dgm:pt>
    <dgm:pt modelId="{F20C378C-06AA-4F68-A990-04F4DA386F7E}" type="pres">
      <dgm:prSet presAssocID="{0237A37F-41A4-42E5-93A3-D26C00CF9F2C}" presName="thickLine" presStyleLbl="alignNode1" presStyleIdx="11" presStyleCnt="12"/>
      <dgm:spPr/>
    </dgm:pt>
    <dgm:pt modelId="{835BDE1D-528C-403C-B1B8-03E395BC82A6}" type="pres">
      <dgm:prSet presAssocID="{0237A37F-41A4-42E5-93A3-D26C00CF9F2C}" presName="horz1" presStyleCnt="0"/>
      <dgm:spPr/>
    </dgm:pt>
    <dgm:pt modelId="{EDEBDE41-A2DD-4D73-ABB6-509BA14961DE}" type="pres">
      <dgm:prSet presAssocID="{0237A37F-41A4-42E5-93A3-D26C00CF9F2C}" presName="tx1" presStyleLbl="revTx" presStyleIdx="11" presStyleCnt="12"/>
      <dgm:spPr/>
    </dgm:pt>
    <dgm:pt modelId="{67A54C61-7E0A-496A-8A29-DF0371787CC7}" type="pres">
      <dgm:prSet presAssocID="{0237A37F-41A4-42E5-93A3-D26C00CF9F2C}" presName="vert1" presStyleCnt="0"/>
      <dgm:spPr/>
    </dgm:pt>
  </dgm:ptLst>
  <dgm:cxnLst>
    <dgm:cxn modelId="{CB0CAA00-627D-4335-82B3-486546C382E8}" type="presOf" srcId="{5CD48DDA-CDCB-4667-88E0-BC3D9C7B788A}" destId="{4E436BEC-C483-43C0-B5F6-9FB783A9FD78}" srcOrd="0" destOrd="0" presId="urn:microsoft.com/office/officeart/2008/layout/LinedList"/>
    <dgm:cxn modelId="{44C9430A-1B99-4BA2-B744-08226195B26D}" srcId="{D5D9C793-4FA0-48BD-A9A0-3D336E94102E}" destId="{6B8AB459-968C-48A2-9475-31E12367EEE6}" srcOrd="1" destOrd="0" parTransId="{A013631E-41E0-4C59-8892-9EA287720A2A}" sibTransId="{A0584DF1-06FB-4310-907F-BBF4EDC69908}"/>
    <dgm:cxn modelId="{E6FF820E-369A-41D9-B731-089C75872D90}" srcId="{D5D9C793-4FA0-48BD-A9A0-3D336E94102E}" destId="{5635B705-8EAA-43AC-B25B-769B303B45F3}" srcOrd="0" destOrd="0" parTransId="{A7E83367-BFE3-4879-9C14-81D6111CF2FC}" sibTransId="{389CF4D1-EBD2-4718-B428-0B9F57879B84}"/>
    <dgm:cxn modelId="{1BBAF00F-839B-41C8-B6F3-2BC6CA74BD8C}" type="presOf" srcId="{74A8E69D-4D55-4BC5-BC04-6DD84BAFE84E}" destId="{B3013ABD-690A-42C6-84DF-874697A2277F}" srcOrd="0" destOrd="0" presId="urn:microsoft.com/office/officeart/2008/layout/LinedList"/>
    <dgm:cxn modelId="{7A4F0F15-F7BA-47D3-9C23-A94AF4BBD7E9}" srcId="{D5D9C793-4FA0-48BD-A9A0-3D336E94102E}" destId="{5CD48DDA-CDCB-4667-88E0-BC3D9C7B788A}" srcOrd="2" destOrd="0" parTransId="{532872A6-469A-4970-9A62-B4DE6A0AF9E0}" sibTransId="{E873B4EE-3901-47E0-A6A4-7FA732104E82}"/>
    <dgm:cxn modelId="{9A1E4B1E-08A5-4FE4-BDA8-B34A6CD2BE2D}" srcId="{D5D9C793-4FA0-48BD-A9A0-3D336E94102E}" destId="{0237A37F-41A4-42E5-93A3-D26C00CF9F2C}" srcOrd="11" destOrd="0" parTransId="{372D8FD1-724D-4890-A5B0-81568B332D84}" sibTransId="{9D6DF04F-CA53-4FB8-AFEF-E3CF6CA82F92}"/>
    <dgm:cxn modelId="{AE396D2D-C323-4C8F-BC19-D6C098BBFFB9}" type="presOf" srcId="{A4675ECB-DA1A-4083-9FE6-4CFA5775E33E}" destId="{D6D1E3B1-2E95-4EED-B49B-4E9EC01C3000}" srcOrd="0" destOrd="0" presId="urn:microsoft.com/office/officeart/2008/layout/LinedList"/>
    <dgm:cxn modelId="{EC291B38-5C93-4BB6-9768-9EE926F760EC}" type="presOf" srcId="{5635B705-8EAA-43AC-B25B-769B303B45F3}" destId="{3F3267EE-9047-4BE2-81BD-B1B26C5D75D5}" srcOrd="0" destOrd="0" presId="urn:microsoft.com/office/officeart/2008/layout/LinedList"/>
    <dgm:cxn modelId="{141DF43C-9CDC-45F4-98A3-DCB85212E778}" type="presOf" srcId="{FCFD92BD-339A-48C1-B64F-73BBE75A7E8B}" destId="{5CD51E07-4C54-46E7-82BF-5A553D8C787D}" srcOrd="0" destOrd="0" presId="urn:microsoft.com/office/officeart/2008/layout/LinedList"/>
    <dgm:cxn modelId="{442B6C3F-365C-451A-A47A-F79A857CCFDA}" type="presOf" srcId="{6B8AB459-968C-48A2-9475-31E12367EEE6}" destId="{B5C712DE-F8FE-4E26-80F5-9547C5E1959E}" srcOrd="0" destOrd="0" presId="urn:microsoft.com/office/officeart/2008/layout/LinedList"/>
    <dgm:cxn modelId="{FB298C7F-752E-4318-850B-22A0419075DF}" type="presOf" srcId="{D5D9C793-4FA0-48BD-A9A0-3D336E94102E}" destId="{7338100D-CC3C-46BF-93E9-4A2805C1E56A}" srcOrd="0" destOrd="0" presId="urn:microsoft.com/office/officeart/2008/layout/LinedList"/>
    <dgm:cxn modelId="{6FECD285-3E64-4B0C-8B2C-F596A1F8C1D9}" type="presOf" srcId="{414A2C3D-6378-4607-B7AC-F150D1999A29}" destId="{673D0E69-265F-4D10-A1CA-635713B8E5B5}" srcOrd="0" destOrd="0" presId="urn:microsoft.com/office/officeart/2008/layout/LinedList"/>
    <dgm:cxn modelId="{1DA48287-9915-47CA-8280-EAAF87DA8AB1}" srcId="{D5D9C793-4FA0-48BD-A9A0-3D336E94102E}" destId="{15662CC7-7C63-47F7-9FE5-279D948320C3}" srcOrd="6" destOrd="0" parTransId="{17B855AA-E8AC-4840-905E-135C2637E60E}" sibTransId="{5C3DF274-09B0-408A-B524-6CC8894E7EB2}"/>
    <dgm:cxn modelId="{673CE995-AE3B-433F-8EBA-996E3B2E15B6}" srcId="{D5D9C793-4FA0-48BD-A9A0-3D336E94102E}" destId="{7863BE79-2F62-4A3D-B75F-E4AFB9B7D6F5}" srcOrd="3" destOrd="0" parTransId="{F37F151C-65B1-4F83-953F-E20C6FB4414F}" sibTransId="{947E4828-3648-4132-9DA8-464EDEC69680}"/>
    <dgm:cxn modelId="{EC533199-30F9-477E-B040-83501743DF02}" srcId="{D5D9C793-4FA0-48BD-A9A0-3D336E94102E}" destId="{74A8E69D-4D55-4BC5-BC04-6DD84BAFE84E}" srcOrd="10" destOrd="0" parTransId="{E02DD574-4AFF-4226-AE9D-4348D307F0D8}" sibTransId="{8858C1DD-330C-40CD-AFDC-FACDEC5ADEF1}"/>
    <dgm:cxn modelId="{CA3CC5A3-3003-413D-959A-6F899A8598CE}" type="presOf" srcId="{962CFA59-D971-4923-9714-656FA391CCCE}" destId="{B8DFECB8-B20D-4983-820E-8F76193A45DE}" srcOrd="0" destOrd="0" presId="urn:microsoft.com/office/officeart/2008/layout/LinedList"/>
    <dgm:cxn modelId="{A63243A4-F5A4-4D09-B531-F8A1B6025C4D}" type="presOf" srcId="{7863BE79-2F62-4A3D-B75F-E4AFB9B7D6F5}" destId="{37561FF3-02E0-4F9D-A8CE-1A060AC4D90D}" srcOrd="0" destOrd="0" presId="urn:microsoft.com/office/officeart/2008/layout/LinedList"/>
    <dgm:cxn modelId="{5A1FCBA8-2C62-4621-B4C1-83D16759CBED}" type="presOf" srcId="{15662CC7-7C63-47F7-9FE5-279D948320C3}" destId="{F85977F3-C80F-4A44-B63B-9CB60FB9CD83}" srcOrd="0" destOrd="0" presId="urn:microsoft.com/office/officeart/2008/layout/LinedList"/>
    <dgm:cxn modelId="{0E3E7BB3-6DF1-4135-8D99-0281E470638A}" srcId="{D5D9C793-4FA0-48BD-A9A0-3D336E94102E}" destId="{A4675ECB-DA1A-4083-9FE6-4CFA5775E33E}" srcOrd="9" destOrd="0" parTransId="{8763A1BE-69FC-4803-9004-A985ABB9A4DA}" sibTransId="{38A17AF2-5322-4AFF-BE44-BDE3B313C757}"/>
    <dgm:cxn modelId="{F670E6BA-74D1-4FD2-9856-B575B490C34D}" type="presOf" srcId="{8219F2A0-1B76-4612-9EC6-26FCAD35A175}" destId="{F0C69EBE-2294-4028-8F6E-F5DC566614EC}" srcOrd="0" destOrd="0" presId="urn:microsoft.com/office/officeart/2008/layout/LinedList"/>
    <dgm:cxn modelId="{D87C6ECD-0B79-41F5-B3C4-2E71823A0A96}" srcId="{D5D9C793-4FA0-48BD-A9A0-3D336E94102E}" destId="{962CFA59-D971-4923-9714-656FA391CCCE}" srcOrd="7" destOrd="0" parTransId="{F79B5451-7E0F-45BB-BA6F-87AE4D70ECD1}" sibTransId="{CB2A63D7-E57B-4954-BD9A-414DCEE4A01B}"/>
    <dgm:cxn modelId="{D74B2AE1-5189-459C-86AF-E4A7B62CD818}" srcId="{D5D9C793-4FA0-48BD-A9A0-3D336E94102E}" destId="{414A2C3D-6378-4607-B7AC-F150D1999A29}" srcOrd="5" destOrd="0" parTransId="{18528314-79C2-4DF0-90C3-847B50E9189C}" sibTransId="{9188D6A0-4797-49B1-9957-3894A6ABE023}"/>
    <dgm:cxn modelId="{120FACE3-18A4-4F42-BC22-E22B2F44F872}" srcId="{D5D9C793-4FA0-48BD-A9A0-3D336E94102E}" destId="{FCFD92BD-339A-48C1-B64F-73BBE75A7E8B}" srcOrd="8" destOrd="0" parTransId="{848AB493-3CBC-4277-862C-5BCA4E522045}" sibTransId="{792A2950-D358-4082-971F-FEE4AF3518CC}"/>
    <dgm:cxn modelId="{D21856E5-4AAA-409C-808A-37D1760941AE}" type="presOf" srcId="{0237A37F-41A4-42E5-93A3-D26C00CF9F2C}" destId="{EDEBDE41-A2DD-4D73-ABB6-509BA14961DE}" srcOrd="0" destOrd="0" presId="urn:microsoft.com/office/officeart/2008/layout/LinedList"/>
    <dgm:cxn modelId="{56DCFFF4-B4D7-498B-B9FA-2027B1B40897}" srcId="{D5D9C793-4FA0-48BD-A9A0-3D336E94102E}" destId="{8219F2A0-1B76-4612-9EC6-26FCAD35A175}" srcOrd="4" destOrd="0" parTransId="{8800CBDC-3F9E-4485-9F5A-208518480CE0}" sibTransId="{A698A9F6-3D4B-4512-9C67-762BA641296D}"/>
    <dgm:cxn modelId="{E26D36F9-21D6-49C0-BC51-561EF5D33B93}" type="presParOf" srcId="{7338100D-CC3C-46BF-93E9-4A2805C1E56A}" destId="{FE56C8BF-E664-46C0-A6CA-836E4ADFB2D5}" srcOrd="0" destOrd="0" presId="urn:microsoft.com/office/officeart/2008/layout/LinedList"/>
    <dgm:cxn modelId="{AF31150C-3ACA-4216-ADB6-56AEC4494E71}" type="presParOf" srcId="{7338100D-CC3C-46BF-93E9-4A2805C1E56A}" destId="{7BAE8062-4CE7-444E-928A-B29C71CF2D2C}" srcOrd="1" destOrd="0" presId="urn:microsoft.com/office/officeart/2008/layout/LinedList"/>
    <dgm:cxn modelId="{7F88C2F6-2A67-4D48-8BB1-98B8A0D6D4D5}" type="presParOf" srcId="{7BAE8062-4CE7-444E-928A-B29C71CF2D2C}" destId="{3F3267EE-9047-4BE2-81BD-B1B26C5D75D5}" srcOrd="0" destOrd="0" presId="urn:microsoft.com/office/officeart/2008/layout/LinedList"/>
    <dgm:cxn modelId="{3EDF627F-B987-4035-826F-951AE236F8D3}" type="presParOf" srcId="{7BAE8062-4CE7-444E-928A-B29C71CF2D2C}" destId="{599BB15A-A08B-45A8-B98A-5D82707F281C}" srcOrd="1" destOrd="0" presId="urn:microsoft.com/office/officeart/2008/layout/LinedList"/>
    <dgm:cxn modelId="{69015B53-5014-4C44-AE4A-2B8D3482697B}" type="presParOf" srcId="{7338100D-CC3C-46BF-93E9-4A2805C1E56A}" destId="{5BA19CE6-74DB-48E8-927D-2EE8E91328CD}" srcOrd="2" destOrd="0" presId="urn:microsoft.com/office/officeart/2008/layout/LinedList"/>
    <dgm:cxn modelId="{30AE02B0-E1EF-4003-8BB8-8ED21EE714DF}" type="presParOf" srcId="{7338100D-CC3C-46BF-93E9-4A2805C1E56A}" destId="{C4854E7C-33E1-4BA4-8FCA-09BCB61A5DED}" srcOrd="3" destOrd="0" presId="urn:microsoft.com/office/officeart/2008/layout/LinedList"/>
    <dgm:cxn modelId="{2BE572E2-8AE3-46F4-9EA6-2F88BFB5E6CC}" type="presParOf" srcId="{C4854E7C-33E1-4BA4-8FCA-09BCB61A5DED}" destId="{B5C712DE-F8FE-4E26-80F5-9547C5E1959E}" srcOrd="0" destOrd="0" presId="urn:microsoft.com/office/officeart/2008/layout/LinedList"/>
    <dgm:cxn modelId="{3C59EE14-D36B-4B5A-88E1-A53FFE18445A}" type="presParOf" srcId="{C4854E7C-33E1-4BA4-8FCA-09BCB61A5DED}" destId="{270F9E0D-BDBE-4E07-9768-1AFECF4385F5}" srcOrd="1" destOrd="0" presId="urn:microsoft.com/office/officeart/2008/layout/LinedList"/>
    <dgm:cxn modelId="{ECCA58B4-466E-4F3B-940D-74CB26E20308}" type="presParOf" srcId="{7338100D-CC3C-46BF-93E9-4A2805C1E56A}" destId="{8667946B-4B14-46F3-8DC0-51AC02D035D9}" srcOrd="4" destOrd="0" presId="urn:microsoft.com/office/officeart/2008/layout/LinedList"/>
    <dgm:cxn modelId="{D0F97396-134D-4EA1-A70E-D617BD15E210}" type="presParOf" srcId="{7338100D-CC3C-46BF-93E9-4A2805C1E56A}" destId="{79B922DB-A007-4C73-A21B-CE77C3CC1554}" srcOrd="5" destOrd="0" presId="urn:microsoft.com/office/officeart/2008/layout/LinedList"/>
    <dgm:cxn modelId="{BB3481E6-5353-40AE-A99A-EE2BA712AB16}" type="presParOf" srcId="{79B922DB-A007-4C73-A21B-CE77C3CC1554}" destId="{4E436BEC-C483-43C0-B5F6-9FB783A9FD78}" srcOrd="0" destOrd="0" presId="urn:microsoft.com/office/officeart/2008/layout/LinedList"/>
    <dgm:cxn modelId="{DC27E9E0-83EE-4EF6-95CC-C2DB818D1D2B}" type="presParOf" srcId="{79B922DB-A007-4C73-A21B-CE77C3CC1554}" destId="{B429F840-6D51-4C88-9BE5-03E581AF428C}" srcOrd="1" destOrd="0" presId="urn:microsoft.com/office/officeart/2008/layout/LinedList"/>
    <dgm:cxn modelId="{9540F77C-B55D-40D9-A0BC-EDD8F69E95DB}" type="presParOf" srcId="{7338100D-CC3C-46BF-93E9-4A2805C1E56A}" destId="{76130022-96D1-43F4-B717-AF23C58991EF}" srcOrd="6" destOrd="0" presId="urn:microsoft.com/office/officeart/2008/layout/LinedList"/>
    <dgm:cxn modelId="{5562C845-A992-4A01-AAB1-945E11DD8453}" type="presParOf" srcId="{7338100D-CC3C-46BF-93E9-4A2805C1E56A}" destId="{46E4DD43-C27F-4B3C-BD04-8433DC683F65}" srcOrd="7" destOrd="0" presId="urn:microsoft.com/office/officeart/2008/layout/LinedList"/>
    <dgm:cxn modelId="{BD9E3F0C-E1FD-47A6-B11D-48D5FFD1E26E}" type="presParOf" srcId="{46E4DD43-C27F-4B3C-BD04-8433DC683F65}" destId="{37561FF3-02E0-4F9D-A8CE-1A060AC4D90D}" srcOrd="0" destOrd="0" presId="urn:microsoft.com/office/officeart/2008/layout/LinedList"/>
    <dgm:cxn modelId="{DE193FCD-C60C-479C-8DDA-A435F2137E7F}" type="presParOf" srcId="{46E4DD43-C27F-4B3C-BD04-8433DC683F65}" destId="{5C512E69-D0A4-4CA5-BB24-5FCE8F6CE255}" srcOrd="1" destOrd="0" presId="urn:microsoft.com/office/officeart/2008/layout/LinedList"/>
    <dgm:cxn modelId="{CF6BC0A7-6A18-4E15-B11A-97FDA78F12AA}" type="presParOf" srcId="{7338100D-CC3C-46BF-93E9-4A2805C1E56A}" destId="{89AC591D-95F1-47DB-9868-167485E6D0D4}" srcOrd="8" destOrd="0" presId="urn:microsoft.com/office/officeart/2008/layout/LinedList"/>
    <dgm:cxn modelId="{A21185CB-8BEA-43C8-9851-08E1CA58D2F8}" type="presParOf" srcId="{7338100D-CC3C-46BF-93E9-4A2805C1E56A}" destId="{969F4142-628B-4E7C-BCA7-9CD72EB9B9D3}" srcOrd="9" destOrd="0" presId="urn:microsoft.com/office/officeart/2008/layout/LinedList"/>
    <dgm:cxn modelId="{3E4DAC51-169D-49A1-9689-8E08EBAD232A}" type="presParOf" srcId="{969F4142-628B-4E7C-BCA7-9CD72EB9B9D3}" destId="{F0C69EBE-2294-4028-8F6E-F5DC566614EC}" srcOrd="0" destOrd="0" presId="urn:microsoft.com/office/officeart/2008/layout/LinedList"/>
    <dgm:cxn modelId="{6F642B6E-D1C4-40CF-AF9D-D6CBA00AC4CB}" type="presParOf" srcId="{969F4142-628B-4E7C-BCA7-9CD72EB9B9D3}" destId="{CCF82293-BA17-4B9F-A83F-24AC1128D2B7}" srcOrd="1" destOrd="0" presId="urn:microsoft.com/office/officeart/2008/layout/LinedList"/>
    <dgm:cxn modelId="{6D8D7F64-E0AC-40D7-AC6E-6348C7AAA208}" type="presParOf" srcId="{7338100D-CC3C-46BF-93E9-4A2805C1E56A}" destId="{2696D4A4-D988-480E-AF96-0FDCE890597F}" srcOrd="10" destOrd="0" presId="urn:microsoft.com/office/officeart/2008/layout/LinedList"/>
    <dgm:cxn modelId="{B5E2D024-FE08-4A68-B0C0-BB3B785BA8C5}" type="presParOf" srcId="{7338100D-CC3C-46BF-93E9-4A2805C1E56A}" destId="{2E7E62D2-2FB1-4459-9DE4-B08E6BD1A149}" srcOrd="11" destOrd="0" presId="urn:microsoft.com/office/officeart/2008/layout/LinedList"/>
    <dgm:cxn modelId="{B8DDD5DF-30F7-4F5F-976A-144C6F881DEC}" type="presParOf" srcId="{2E7E62D2-2FB1-4459-9DE4-B08E6BD1A149}" destId="{673D0E69-265F-4D10-A1CA-635713B8E5B5}" srcOrd="0" destOrd="0" presId="urn:microsoft.com/office/officeart/2008/layout/LinedList"/>
    <dgm:cxn modelId="{549CE3E0-3F39-46C4-A153-EA42657918A7}" type="presParOf" srcId="{2E7E62D2-2FB1-4459-9DE4-B08E6BD1A149}" destId="{72224E96-77A2-452C-960C-18F888DE911C}" srcOrd="1" destOrd="0" presId="urn:microsoft.com/office/officeart/2008/layout/LinedList"/>
    <dgm:cxn modelId="{8DA0BAF5-7F58-498C-BCBF-C5BFB38AA493}" type="presParOf" srcId="{7338100D-CC3C-46BF-93E9-4A2805C1E56A}" destId="{E3BA930F-07C0-48CB-A3F3-7B72EB18CD08}" srcOrd="12" destOrd="0" presId="urn:microsoft.com/office/officeart/2008/layout/LinedList"/>
    <dgm:cxn modelId="{7A16B693-E13E-438D-984E-0B01D8FF6FE3}" type="presParOf" srcId="{7338100D-CC3C-46BF-93E9-4A2805C1E56A}" destId="{AB3599DC-AF1B-4D12-9150-FF70A92A9BA9}" srcOrd="13" destOrd="0" presId="urn:microsoft.com/office/officeart/2008/layout/LinedList"/>
    <dgm:cxn modelId="{CF0464DD-912A-4C78-8168-C316E7335540}" type="presParOf" srcId="{AB3599DC-AF1B-4D12-9150-FF70A92A9BA9}" destId="{F85977F3-C80F-4A44-B63B-9CB60FB9CD83}" srcOrd="0" destOrd="0" presId="urn:microsoft.com/office/officeart/2008/layout/LinedList"/>
    <dgm:cxn modelId="{726BE86A-E2BD-4189-8E8C-B948B9B2FF79}" type="presParOf" srcId="{AB3599DC-AF1B-4D12-9150-FF70A92A9BA9}" destId="{36A390DE-D4CB-458A-AF74-88964355E9A1}" srcOrd="1" destOrd="0" presId="urn:microsoft.com/office/officeart/2008/layout/LinedList"/>
    <dgm:cxn modelId="{965CF16D-3654-4AFA-9045-CADD8F18C8B1}" type="presParOf" srcId="{7338100D-CC3C-46BF-93E9-4A2805C1E56A}" destId="{ADBD793B-005E-4A01-8202-E9E1A0310171}" srcOrd="14" destOrd="0" presId="urn:microsoft.com/office/officeart/2008/layout/LinedList"/>
    <dgm:cxn modelId="{39FBA953-5571-447F-868C-F52A5CA18DB4}" type="presParOf" srcId="{7338100D-CC3C-46BF-93E9-4A2805C1E56A}" destId="{FC4BACAF-72C2-42D8-A091-B8BD1C9EFF93}" srcOrd="15" destOrd="0" presId="urn:microsoft.com/office/officeart/2008/layout/LinedList"/>
    <dgm:cxn modelId="{660EFF3C-0A1C-42FF-A89E-3EE7279552D5}" type="presParOf" srcId="{FC4BACAF-72C2-42D8-A091-B8BD1C9EFF93}" destId="{B8DFECB8-B20D-4983-820E-8F76193A45DE}" srcOrd="0" destOrd="0" presId="urn:microsoft.com/office/officeart/2008/layout/LinedList"/>
    <dgm:cxn modelId="{96BA85C7-2137-40B9-B79B-E6C80B1AFC8C}" type="presParOf" srcId="{FC4BACAF-72C2-42D8-A091-B8BD1C9EFF93}" destId="{D42E9F5B-F97C-4542-A3DB-009F03A521B9}" srcOrd="1" destOrd="0" presId="urn:microsoft.com/office/officeart/2008/layout/LinedList"/>
    <dgm:cxn modelId="{B041C67A-453C-43A7-9512-08BCD25784B4}" type="presParOf" srcId="{7338100D-CC3C-46BF-93E9-4A2805C1E56A}" destId="{FC68EB8C-53E6-4DD6-81D8-3FE8E3C3CD29}" srcOrd="16" destOrd="0" presId="urn:microsoft.com/office/officeart/2008/layout/LinedList"/>
    <dgm:cxn modelId="{6A7D91C6-D814-4F2B-90D5-3E85624874B3}" type="presParOf" srcId="{7338100D-CC3C-46BF-93E9-4A2805C1E56A}" destId="{28D391F2-8782-446A-B5BE-1E402BD2B2F5}" srcOrd="17" destOrd="0" presId="urn:microsoft.com/office/officeart/2008/layout/LinedList"/>
    <dgm:cxn modelId="{820CF2F7-E7C8-4B27-B5D7-CE348A396267}" type="presParOf" srcId="{28D391F2-8782-446A-B5BE-1E402BD2B2F5}" destId="{5CD51E07-4C54-46E7-82BF-5A553D8C787D}" srcOrd="0" destOrd="0" presId="urn:microsoft.com/office/officeart/2008/layout/LinedList"/>
    <dgm:cxn modelId="{E0EBAFCB-37B2-4775-A11A-3C49E73EB0F0}" type="presParOf" srcId="{28D391F2-8782-446A-B5BE-1E402BD2B2F5}" destId="{6B5A8706-E948-4B75-A66C-F9CCAC9A9D7A}" srcOrd="1" destOrd="0" presId="urn:microsoft.com/office/officeart/2008/layout/LinedList"/>
    <dgm:cxn modelId="{6F2A3FF8-87AC-40B9-9D4D-DD4A448D140D}" type="presParOf" srcId="{7338100D-CC3C-46BF-93E9-4A2805C1E56A}" destId="{917ACB0F-AB3E-41E1-9EE9-79632F543D31}" srcOrd="18" destOrd="0" presId="urn:microsoft.com/office/officeart/2008/layout/LinedList"/>
    <dgm:cxn modelId="{B7D980AE-E0B0-4987-9EC2-E00516303A7F}" type="presParOf" srcId="{7338100D-CC3C-46BF-93E9-4A2805C1E56A}" destId="{AECB8F2D-672E-4CB1-A587-BB201641B81B}" srcOrd="19" destOrd="0" presId="urn:microsoft.com/office/officeart/2008/layout/LinedList"/>
    <dgm:cxn modelId="{73423B2A-7639-404F-A3DC-B5BB7D6E2311}" type="presParOf" srcId="{AECB8F2D-672E-4CB1-A587-BB201641B81B}" destId="{D6D1E3B1-2E95-4EED-B49B-4E9EC01C3000}" srcOrd="0" destOrd="0" presId="urn:microsoft.com/office/officeart/2008/layout/LinedList"/>
    <dgm:cxn modelId="{426C6C29-4F77-4595-AE0F-482138F086AF}" type="presParOf" srcId="{AECB8F2D-672E-4CB1-A587-BB201641B81B}" destId="{A9F33FF3-1894-44FB-8E0B-90F3C26E921E}" srcOrd="1" destOrd="0" presId="urn:microsoft.com/office/officeart/2008/layout/LinedList"/>
    <dgm:cxn modelId="{597C6374-4F1C-4E28-A617-2CD8F587B209}" type="presParOf" srcId="{7338100D-CC3C-46BF-93E9-4A2805C1E56A}" destId="{4E02CDD2-1014-4157-A21C-A5E0E6BC8185}" srcOrd="20" destOrd="0" presId="urn:microsoft.com/office/officeart/2008/layout/LinedList"/>
    <dgm:cxn modelId="{DD8DA313-5408-4321-A270-E6CD55044B33}" type="presParOf" srcId="{7338100D-CC3C-46BF-93E9-4A2805C1E56A}" destId="{F2AC9521-ADF9-4778-A48B-71B2695643FC}" srcOrd="21" destOrd="0" presId="urn:microsoft.com/office/officeart/2008/layout/LinedList"/>
    <dgm:cxn modelId="{F9CF5BB2-9504-4525-81E0-91A0DB908099}" type="presParOf" srcId="{F2AC9521-ADF9-4778-A48B-71B2695643FC}" destId="{B3013ABD-690A-42C6-84DF-874697A2277F}" srcOrd="0" destOrd="0" presId="urn:microsoft.com/office/officeart/2008/layout/LinedList"/>
    <dgm:cxn modelId="{21D76FB1-359C-46A0-B6F9-0BE1ED901454}" type="presParOf" srcId="{F2AC9521-ADF9-4778-A48B-71B2695643FC}" destId="{C2321AD9-3055-46A5-A7F4-E0D2F2058383}" srcOrd="1" destOrd="0" presId="urn:microsoft.com/office/officeart/2008/layout/LinedList"/>
    <dgm:cxn modelId="{3D5D0B5E-D3EB-4237-93D0-91F6D2A05EAB}" type="presParOf" srcId="{7338100D-CC3C-46BF-93E9-4A2805C1E56A}" destId="{F20C378C-06AA-4F68-A990-04F4DA386F7E}" srcOrd="22" destOrd="0" presId="urn:microsoft.com/office/officeart/2008/layout/LinedList"/>
    <dgm:cxn modelId="{A445571C-FB1E-42D0-A1D0-8CA7A1C581CA}" type="presParOf" srcId="{7338100D-CC3C-46BF-93E9-4A2805C1E56A}" destId="{835BDE1D-528C-403C-B1B8-03E395BC82A6}" srcOrd="23" destOrd="0" presId="urn:microsoft.com/office/officeart/2008/layout/LinedList"/>
    <dgm:cxn modelId="{35087409-D3D4-4477-AE82-E23626EFF4DF}" type="presParOf" srcId="{835BDE1D-528C-403C-B1B8-03E395BC82A6}" destId="{EDEBDE41-A2DD-4D73-ABB6-509BA14961DE}" srcOrd="0" destOrd="0" presId="urn:microsoft.com/office/officeart/2008/layout/LinedList"/>
    <dgm:cxn modelId="{FC715680-4738-4444-8B85-FE30621FCAA9}" type="presParOf" srcId="{835BDE1D-528C-403C-B1B8-03E395BC82A6}" destId="{67A54C61-7E0A-496A-8A29-DF0371787C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D8AB8-9276-403F-B882-F6E248548464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ACEE4-134A-47AE-97E1-C6213B01F85F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ED181-5AC3-4DF8-92A3-528341B51A13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Critically evaluate the role of digital platforms in research dissemination</a:t>
          </a:r>
          <a:endParaRPr lang="en-US" sz="1900" kern="1200"/>
        </a:p>
      </dsp:txBody>
      <dsp:txXfrm>
        <a:off x="692764" y="1407"/>
        <a:ext cx="9822835" cy="599796"/>
      </dsp:txXfrm>
    </dsp:sp>
    <dsp:sp modelId="{AC45DBB8-AC5A-40FA-ABC7-92A5A6E77EBE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4C312F-D292-4521-B53B-48C440FBF1DE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2AEB0-2928-403D-9084-0666F6CDEF92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Design and create an effective researcher blog</a:t>
          </a:r>
          <a:endParaRPr lang="en-US" sz="1900" kern="1200"/>
        </a:p>
      </dsp:txBody>
      <dsp:txXfrm>
        <a:off x="692764" y="751152"/>
        <a:ext cx="9822835" cy="599796"/>
      </dsp:txXfrm>
    </dsp:sp>
    <dsp:sp modelId="{0311E63E-74A4-425B-84AF-BA740004B2BC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E9314-4930-4AB1-BEF3-2F72B94EF0CD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04336-6D2F-4BCE-A1BF-2985C64680AD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Transform complex academic writing for diverse audiences</a:t>
          </a:r>
          <a:endParaRPr lang="en-US" sz="1900" kern="1200"/>
        </a:p>
      </dsp:txBody>
      <dsp:txXfrm>
        <a:off x="692764" y="1500898"/>
        <a:ext cx="9822835" cy="599796"/>
      </dsp:txXfrm>
    </dsp:sp>
    <dsp:sp modelId="{1960F0FE-51D5-4870-9173-865EF455AFBE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11A86-B19E-4479-B70F-B1876C8A9B57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85A89-EC33-47A8-A5E4-00E234AD84D0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4. Develop strategic dissemination plans that maximize impact</a:t>
          </a:r>
          <a:endParaRPr lang="en-US" sz="1900" kern="1200"/>
        </a:p>
      </dsp:txBody>
      <dsp:txXfrm>
        <a:off x="692764" y="2250643"/>
        <a:ext cx="9822835" cy="599796"/>
      </dsp:txXfrm>
    </dsp:sp>
    <dsp:sp modelId="{D5EF717F-C14D-44F6-A75B-38EAC753CAEE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88E8C-5148-45BE-B30F-86F801AC51F9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54DA6-B12C-4556-BFDE-A36D32B1A876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5. Understand the REF framework and demonstrate research impact</a:t>
          </a:r>
          <a:endParaRPr lang="en-US" sz="1900" kern="1200"/>
        </a:p>
      </dsp:txBody>
      <dsp:txXfrm>
        <a:off x="692764" y="3000388"/>
        <a:ext cx="9822835" cy="599796"/>
      </dsp:txXfrm>
    </dsp:sp>
    <dsp:sp modelId="{143E6EB8-2A42-4683-9230-2B232C68A6D3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764648-DAB5-4F69-800C-3ACE0F8291F8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CD016-D002-439C-B2E7-6E742EC7804F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6. Apply social media strategies to enhance research visibility</a:t>
          </a:r>
          <a:endParaRPr lang="en-US" sz="1900" kern="1200"/>
        </a:p>
      </dsp:txBody>
      <dsp:txXfrm>
        <a:off x="692764" y="3750134"/>
        <a:ext cx="9822835" cy="5997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B36749-60E9-4BBC-991B-2592DAA3A7C3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4BBA6-99D3-4606-8E8F-204EB4B3880A}">
      <dsp:nvSpPr>
        <dsp:cNvPr id="0" name=""/>
        <dsp:cNvSpPr/>
      </dsp:nvSpPr>
      <dsp:spPr>
        <a:xfrm>
          <a:off x="0" y="53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Traditional Model:</a:t>
          </a:r>
        </a:p>
      </dsp:txBody>
      <dsp:txXfrm>
        <a:off x="0" y="531"/>
        <a:ext cx="10515600" cy="435027"/>
      </dsp:txXfrm>
    </dsp:sp>
    <dsp:sp modelId="{E8457AB4-9358-496F-8135-751C84269938}">
      <dsp:nvSpPr>
        <dsp:cNvPr id="0" name=""/>
        <dsp:cNvSpPr/>
      </dsp:nvSpPr>
      <dsp:spPr>
        <a:xfrm>
          <a:off x="0" y="43555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EDBC1-2A1B-4775-B807-52046B0A64C5}">
      <dsp:nvSpPr>
        <dsp:cNvPr id="0" name=""/>
        <dsp:cNvSpPr/>
      </dsp:nvSpPr>
      <dsp:spPr>
        <a:xfrm>
          <a:off x="0" y="435558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Journal articles → Conferences → Citations</a:t>
          </a:r>
        </a:p>
      </dsp:txBody>
      <dsp:txXfrm>
        <a:off x="0" y="435558"/>
        <a:ext cx="10515600" cy="435027"/>
      </dsp:txXfrm>
    </dsp:sp>
    <dsp:sp modelId="{932C527E-9051-4459-B68D-3ADCB2F0C0C0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35C5E-896B-404F-AB2B-8C73750BE68C}">
      <dsp:nvSpPr>
        <dsp:cNvPr id="0" name=""/>
        <dsp:cNvSpPr/>
      </dsp:nvSpPr>
      <dsp:spPr>
        <a:xfrm>
          <a:off x="0" y="87058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Limited to academic audiences</a:t>
          </a:r>
        </a:p>
      </dsp:txBody>
      <dsp:txXfrm>
        <a:off x="0" y="870586"/>
        <a:ext cx="10515600" cy="435027"/>
      </dsp:txXfrm>
    </dsp:sp>
    <dsp:sp modelId="{BE0B450D-E933-4A9C-83F3-094F5A322DA4}">
      <dsp:nvSpPr>
        <dsp:cNvPr id="0" name=""/>
        <dsp:cNvSpPr/>
      </dsp:nvSpPr>
      <dsp:spPr>
        <a:xfrm>
          <a:off x="0" y="130561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67C3E-735A-4AC8-A8D8-AD6835326F6F}">
      <dsp:nvSpPr>
        <dsp:cNvPr id="0" name=""/>
        <dsp:cNvSpPr/>
      </dsp:nvSpPr>
      <dsp:spPr>
        <a:xfrm>
          <a:off x="0" y="1305613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Slow dissemination (18-24 months)</a:t>
          </a:r>
        </a:p>
      </dsp:txBody>
      <dsp:txXfrm>
        <a:off x="0" y="1305613"/>
        <a:ext cx="10515600" cy="435027"/>
      </dsp:txXfrm>
    </dsp:sp>
    <dsp:sp modelId="{EACEF939-A0F4-4900-89C9-4708AAE7D4DD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B35AF-A8F5-4108-911B-F5DED843449B}">
      <dsp:nvSpPr>
        <dsp:cNvPr id="0" name=""/>
        <dsp:cNvSpPr/>
      </dsp:nvSpPr>
      <dsp:spPr>
        <a:xfrm>
          <a:off x="0" y="174064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Digital Model:</a:t>
          </a:r>
        </a:p>
      </dsp:txBody>
      <dsp:txXfrm>
        <a:off x="0" y="1740641"/>
        <a:ext cx="10515600" cy="435027"/>
      </dsp:txXfrm>
    </dsp:sp>
    <dsp:sp modelId="{29AA17FA-429E-4D28-BE58-A2F1729A6BE7}">
      <dsp:nvSpPr>
        <dsp:cNvPr id="0" name=""/>
        <dsp:cNvSpPr/>
      </dsp:nvSpPr>
      <dsp:spPr>
        <a:xfrm>
          <a:off x="0" y="217566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90403-3029-4345-A157-4E612EE12806}">
      <dsp:nvSpPr>
        <dsp:cNvPr id="0" name=""/>
        <dsp:cNvSpPr/>
      </dsp:nvSpPr>
      <dsp:spPr>
        <a:xfrm>
          <a:off x="0" y="217566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Multiple channels: Blogs, Twitter, LinkedIn, ResearchGate</a:t>
          </a:r>
        </a:p>
      </dsp:txBody>
      <dsp:txXfrm>
        <a:off x="0" y="2175669"/>
        <a:ext cx="10515600" cy="435027"/>
      </dsp:txXfrm>
    </dsp:sp>
    <dsp:sp modelId="{44CB557D-61E1-4090-9003-3F4F924A60C0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32A75F-1C83-482C-B40B-D446907F5547}">
      <dsp:nvSpPr>
        <dsp:cNvPr id="0" name=""/>
        <dsp:cNvSpPr/>
      </dsp:nvSpPr>
      <dsp:spPr>
        <a:xfrm>
          <a:off x="0" y="261069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Diverse audiences: Public, policy-makers, practitioners</a:t>
          </a:r>
        </a:p>
      </dsp:txBody>
      <dsp:txXfrm>
        <a:off x="0" y="2610696"/>
        <a:ext cx="10515600" cy="435027"/>
      </dsp:txXfrm>
    </dsp:sp>
    <dsp:sp modelId="{4EFDEE53-5281-4467-8880-3212ACE2A5EB}">
      <dsp:nvSpPr>
        <dsp:cNvPr id="0" name=""/>
        <dsp:cNvSpPr/>
      </dsp:nvSpPr>
      <dsp:spPr>
        <a:xfrm>
          <a:off x="0" y="30457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14DCF-ECB0-4350-8E41-130DC9221C3E}">
      <dsp:nvSpPr>
        <dsp:cNvPr id="0" name=""/>
        <dsp:cNvSpPr/>
      </dsp:nvSpPr>
      <dsp:spPr>
        <a:xfrm>
          <a:off x="0" y="3045724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Rapid dissemination (immediate)</a:t>
          </a:r>
        </a:p>
      </dsp:txBody>
      <dsp:txXfrm>
        <a:off x="0" y="3045724"/>
        <a:ext cx="10515600" cy="435027"/>
      </dsp:txXfrm>
    </dsp:sp>
    <dsp:sp modelId="{19CFDD36-56B6-4346-8E66-64DFD386EC13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25C9F0-9ED3-475A-BBC7-6EB1716B566D}">
      <dsp:nvSpPr>
        <dsp:cNvPr id="0" name=""/>
        <dsp:cNvSpPr/>
      </dsp:nvSpPr>
      <dsp:spPr>
        <a:xfrm>
          <a:off x="0" y="348075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Open access options</a:t>
          </a:r>
        </a:p>
      </dsp:txBody>
      <dsp:txXfrm>
        <a:off x="0" y="3480751"/>
        <a:ext cx="10515600" cy="435027"/>
      </dsp:txXfrm>
    </dsp:sp>
    <dsp:sp modelId="{68C1582D-37EA-4EDE-97C3-FB0C59BBA720}">
      <dsp:nvSpPr>
        <dsp:cNvPr id="0" name=""/>
        <dsp:cNvSpPr/>
      </dsp:nvSpPr>
      <dsp:spPr>
        <a:xfrm>
          <a:off x="0" y="391577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9B34D-E726-4ED0-804F-5D1F25D46FD6}">
      <dsp:nvSpPr>
        <dsp:cNvPr id="0" name=""/>
        <dsp:cNvSpPr/>
      </dsp:nvSpPr>
      <dsp:spPr>
        <a:xfrm>
          <a:off x="0" y="391577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Key Question: How can you leverage both models effectively?</a:t>
          </a:r>
        </a:p>
      </dsp:txBody>
      <dsp:txXfrm>
        <a:off x="0" y="3915779"/>
        <a:ext cx="10515600" cy="4350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A9065D-227B-4F01-B03B-DF52CDFA8A58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14B50C-E33E-4DB2-B66B-2041A7D98DE0}">
      <dsp:nvSpPr>
        <dsp:cNvPr id="0" name=""/>
        <dsp:cNvSpPr/>
      </dsp:nvSpPr>
      <dsp:spPr>
        <a:xfrm>
          <a:off x="0" y="0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t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 dirty="0"/>
            <a:t>Key Statistics see Word document</a:t>
          </a:r>
          <a:endParaRPr lang="en-US" sz="6100" kern="1200" dirty="0"/>
        </a:p>
      </dsp:txBody>
      <dsp:txXfrm>
        <a:off x="0" y="0"/>
        <a:ext cx="10515600" cy="2175669"/>
      </dsp:txXfrm>
    </dsp:sp>
    <dsp:sp modelId="{468F1117-8BF7-4910-AF38-65EC7182633D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F2D42-7E82-4E4E-AB76-2223C2851455}">
      <dsp:nvSpPr>
        <dsp:cNvPr id="0" name=""/>
        <dsp:cNvSpPr/>
      </dsp:nvSpPr>
      <dsp:spPr>
        <a:xfrm>
          <a:off x="0" y="2175669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t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kern="1200" dirty="0"/>
            <a:t>Is social media optional for research impact?</a:t>
          </a:r>
          <a:endParaRPr lang="en-US" sz="6100" kern="1200" dirty="0"/>
        </a:p>
      </dsp:txBody>
      <dsp:txXfrm>
        <a:off x="0" y="2175669"/>
        <a:ext cx="10515600" cy="21756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1CD4EF-9217-4A05-B390-78A750FF8898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E892D3-37C2-4899-ABB2-DDD05E8C0364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Academics and researchers leverage social media and related publishing metrics (altmetrics) to increase the visibility, reach, and impact of their work beyond traditional citations. </a:t>
          </a:r>
          <a:endParaRPr lang="en-US" sz="2100" kern="1200"/>
        </a:p>
      </dsp:txBody>
      <dsp:txXfrm>
        <a:off x="696297" y="538547"/>
        <a:ext cx="4171627" cy="2590157"/>
      </dsp:txXfrm>
    </dsp:sp>
    <dsp:sp modelId="{6D7B57B1-C7AF-453D-8037-EDDF2D948DE2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B0769-28DA-4EF6-B2B6-50B665425D47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Platforms like X (Twitter), LinkedIn, ResearchGate, and Academia.edu to track real-time engagement, promote publications, connect with peers, and demonstrate societal impact for funding or career advancement. </a:t>
          </a:r>
          <a:endParaRPr lang="en-US" sz="2100" kern="1200"/>
        </a:p>
      </dsp:txBody>
      <dsp:txXfrm>
        <a:off x="5991936" y="538547"/>
        <a:ext cx="4171627" cy="25901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635916-7BBA-4ECD-9EBF-0D6CA70E4A59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CB80B-2799-4D8E-9B85-AC495D480F9D}">
      <dsp:nvSpPr>
        <dsp:cNvPr id="0" name=""/>
        <dsp:cNvSpPr/>
      </dsp:nvSpPr>
      <dsp:spPr>
        <a:xfrm>
          <a:off x="0" y="212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Audit your current digital presence:</a:t>
          </a:r>
        </a:p>
      </dsp:txBody>
      <dsp:txXfrm>
        <a:off x="0" y="2124"/>
        <a:ext cx="10515600" cy="395189"/>
      </dsp:txXfrm>
    </dsp:sp>
    <dsp:sp modelId="{EE2196C1-2D85-4871-A772-C1A68B052CB2}">
      <dsp:nvSpPr>
        <dsp:cNvPr id="0" name=""/>
        <dsp:cNvSpPr/>
      </dsp:nvSpPr>
      <dsp:spPr>
        <a:xfrm>
          <a:off x="0" y="39731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AF59E-4ACF-4480-9C4B-EBE01EDAA689}">
      <dsp:nvSpPr>
        <dsp:cNvPr id="0" name=""/>
        <dsp:cNvSpPr/>
      </dsp:nvSpPr>
      <dsp:spPr>
        <a:xfrm>
          <a:off x="0" y="39731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Do you have academic Twitter/X or LinkedIn?</a:t>
          </a:r>
        </a:p>
      </dsp:txBody>
      <dsp:txXfrm>
        <a:off x="0" y="397314"/>
        <a:ext cx="10515600" cy="395189"/>
      </dsp:txXfrm>
    </dsp:sp>
    <dsp:sp modelId="{8F1C49C1-4D62-4F45-A87B-8B95099C48F5}">
      <dsp:nvSpPr>
        <dsp:cNvPr id="0" name=""/>
        <dsp:cNvSpPr/>
      </dsp:nvSpPr>
      <dsp:spPr>
        <a:xfrm>
          <a:off x="0" y="79250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6FA7C-7A24-47D6-BE97-273BED0D3C90}">
      <dsp:nvSpPr>
        <dsp:cNvPr id="0" name=""/>
        <dsp:cNvSpPr/>
      </dsp:nvSpPr>
      <dsp:spPr>
        <a:xfrm>
          <a:off x="0" y="79250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Do you have ResearchGate or Academia.edu?</a:t>
          </a:r>
        </a:p>
      </dsp:txBody>
      <dsp:txXfrm>
        <a:off x="0" y="792504"/>
        <a:ext cx="10515600" cy="395189"/>
      </dsp:txXfrm>
    </dsp:sp>
    <dsp:sp modelId="{56799FC6-5CD5-49A2-86FD-D1EC7F72DD4D}">
      <dsp:nvSpPr>
        <dsp:cNvPr id="0" name=""/>
        <dsp:cNvSpPr/>
      </dsp:nvSpPr>
      <dsp:spPr>
        <a:xfrm>
          <a:off x="0" y="118769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17FBC-BBE0-4C06-A148-24622DFC55B2}">
      <dsp:nvSpPr>
        <dsp:cNvPr id="0" name=""/>
        <dsp:cNvSpPr/>
      </dsp:nvSpPr>
      <dsp:spPr>
        <a:xfrm>
          <a:off x="0" y="118769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Have you written a blog post about your research?</a:t>
          </a:r>
        </a:p>
      </dsp:txBody>
      <dsp:txXfrm>
        <a:off x="0" y="1187694"/>
        <a:ext cx="10515600" cy="395189"/>
      </dsp:txXfrm>
    </dsp:sp>
    <dsp:sp modelId="{CD8AFC85-74A2-46FB-9B67-133FF5BCC8A6}">
      <dsp:nvSpPr>
        <dsp:cNvPr id="0" name=""/>
        <dsp:cNvSpPr/>
      </dsp:nvSpPr>
      <dsp:spPr>
        <a:xfrm>
          <a:off x="0" y="158288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D64D17-1BC0-42EE-B343-54BC88DDB0D3}">
      <dsp:nvSpPr>
        <dsp:cNvPr id="0" name=""/>
        <dsp:cNvSpPr/>
      </dsp:nvSpPr>
      <dsp:spPr>
        <a:xfrm>
          <a:off x="0" y="158288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Reflect on:</a:t>
          </a:r>
        </a:p>
      </dsp:txBody>
      <dsp:txXfrm>
        <a:off x="0" y="1582884"/>
        <a:ext cx="10515600" cy="395189"/>
      </dsp:txXfrm>
    </dsp:sp>
    <dsp:sp modelId="{2D94A846-1112-44A3-893A-EF19F4B688DF}">
      <dsp:nvSpPr>
        <dsp:cNvPr id="0" name=""/>
        <dsp:cNvSpPr/>
      </dsp:nvSpPr>
      <dsp:spPr>
        <a:xfrm>
          <a:off x="0" y="197807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602B7D-D573-4A75-9DDB-F81E11FD891E}">
      <dsp:nvSpPr>
        <dsp:cNvPr id="0" name=""/>
        <dsp:cNvSpPr/>
      </dsp:nvSpPr>
      <dsp:spPr>
        <a:xfrm>
          <a:off x="0" y="197807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What has worked well?</a:t>
          </a:r>
        </a:p>
      </dsp:txBody>
      <dsp:txXfrm>
        <a:off x="0" y="1978074"/>
        <a:ext cx="10515600" cy="395189"/>
      </dsp:txXfrm>
    </dsp:sp>
    <dsp:sp modelId="{53B6264F-13B1-4651-8185-0AE9C6EDB298}">
      <dsp:nvSpPr>
        <dsp:cNvPr id="0" name=""/>
        <dsp:cNvSpPr/>
      </dsp:nvSpPr>
      <dsp:spPr>
        <a:xfrm>
          <a:off x="0" y="237326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99781-97E3-45E2-AE53-5300AA2520BB}">
      <dsp:nvSpPr>
        <dsp:cNvPr id="0" name=""/>
        <dsp:cNvSpPr/>
      </dsp:nvSpPr>
      <dsp:spPr>
        <a:xfrm>
          <a:off x="0" y="237326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What opportunities have you missed?</a:t>
          </a:r>
        </a:p>
      </dsp:txBody>
      <dsp:txXfrm>
        <a:off x="0" y="2373263"/>
        <a:ext cx="10515600" cy="395189"/>
      </dsp:txXfrm>
    </dsp:sp>
    <dsp:sp modelId="{06E18B84-52A6-4974-9E24-779ACF377F31}">
      <dsp:nvSpPr>
        <dsp:cNvPr id="0" name=""/>
        <dsp:cNvSpPr/>
      </dsp:nvSpPr>
      <dsp:spPr>
        <a:xfrm>
          <a:off x="0" y="276845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7DEC0-34C9-4984-8E0C-6A9AF795DEE6}">
      <dsp:nvSpPr>
        <dsp:cNvPr id="0" name=""/>
        <dsp:cNvSpPr/>
      </dsp:nvSpPr>
      <dsp:spPr>
        <a:xfrm>
          <a:off x="0" y="276845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What makes you uncomfortable about online engagement?</a:t>
          </a:r>
        </a:p>
      </dsp:txBody>
      <dsp:txXfrm>
        <a:off x="0" y="2768453"/>
        <a:ext cx="10515600" cy="395189"/>
      </dsp:txXfrm>
    </dsp:sp>
    <dsp:sp modelId="{BF57E2C4-0D7D-4557-BFAA-578A7B451D0F}">
      <dsp:nvSpPr>
        <dsp:cNvPr id="0" name=""/>
        <dsp:cNvSpPr/>
      </dsp:nvSpPr>
      <dsp:spPr>
        <a:xfrm>
          <a:off x="0" y="316364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F1D2D-8272-441B-B4F3-DEC231EE3EE6}">
      <dsp:nvSpPr>
        <dsp:cNvPr id="0" name=""/>
        <dsp:cNvSpPr/>
      </dsp:nvSpPr>
      <dsp:spPr>
        <a:xfrm>
          <a:off x="0" y="316364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Find one interesting fact about social media relevant to your field</a:t>
          </a:r>
        </a:p>
      </dsp:txBody>
      <dsp:txXfrm>
        <a:off x="0" y="3163643"/>
        <a:ext cx="10515600" cy="395189"/>
      </dsp:txXfrm>
    </dsp:sp>
    <dsp:sp modelId="{3D47C623-7452-43D7-B23A-B922DAB58D6E}">
      <dsp:nvSpPr>
        <dsp:cNvPr id="0" name=""/>
        <dsp:cNvSpPr/>
      </dsp:nvSpPr>
      <dsp:spPr>
        <a:xfrm>
          <a:off x="0" y="355883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ED56E-C5CB-473D-9701-DCA4E0161451}">
      <dsp:nvSpPr>
        <dsp:cNvPr id="0" name=""/>
        <dsp:cNvSpPr/>
      </dsp:nvSpPr>
      <dsp:spPr>
        <a:xfrm>
          <a:off x="0" y="355883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Share with the person next to you</a:t>
          </a:r>
        </a:p>
      </dsp:txBody>
      <dsp:txXfrm>
        <a:off x="0" y="3558833"/>
        <a:ext cx="10515600" cy="395189"/>
      </dsp:txXfrm>
    </dsp:sp>
    <dsp:sp modelId="{21F65C25-FB12-4A9B-921B-8BAE57D098A4}">
      <dsp:nvSpPr>
        <dsp:cNvPr id="0" name=""/>
        <dsp:cNvSpPr/>
      </dsp:nvSpPr>
      <dsp:spPr>
        <a:xfrm>
          <a:off x="0" y="395402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6EEF3-255F-4053-902F-1DECF2E6172C}">
      <dsp:nvSpPr>
        <dsp:cNvPr id="0" name=""/>
        <dsp:cNvSpPr/>
      </dsp:nvSpPr>
      <dsp:spPr>
        <a:xfrm>
          <a:off x="0" y="395402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Outcome: Understanding your starting point</a:t>
          </a:r>
        </a:p>
      </dsp:txBody>
      <dsp:txXfrm>
        <a:off x="0" y="3954023"/>
        <a:ext cx="10515600" cy="3951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F80F1D-3003-4E75-8B56-920E382E6F1B}">
      <dsp:nvSpPr>
        <dsp:cNvPr id="0" name=""/>
        <dsp:cNvSpPr/>
      </dsp:nvSpPr>
      <dsp:spPr>
        <a:xfrm>
          <a:off x="0" y="2723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C08CF-92B4-4929-9792-248AB215C148}">
      <dsp:nvSpPr>
        <dsp:cNvPr id="0" name=""/>
        <dsp:cNvSpPr/>
      </dsp:nvSpPr>
      <dsp:spPr>
        <a:xfrm>
          <a:off x="0" y="2723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Accessibility Principles:</a:t>
          </a:r>
          <a:endParaRPr lang="en-US" sz="2100" kern="1200"/>
        </a:p>
      </dsp:txBody>
      <dsp:txXfrm>
        <a:off x="0" y="2723"/>
        <a:ext cx="6396484" cy="464276"/>
      </dsp:txXfrm>
    </dsp:sp>
    <dsp:sp modelId="{AD3CA35C-E074-48CE-8B46-E2C0855501C8}">
      <dsp:nvSpPr>
        <dsp:cNvPr id="0" name=""/>
        <dsp:cNvSpPr/>
      </dsp:nvSpPr>
      <dsp:spPr>
        <a:xfrm>
          <a:off x="0" y="467000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76D9C-C0CE-49B9-9433-770B94070F5F}">
      <dsp:nvSpPr>
        <dsp:cNvPr id="0" name=""/>
        <dsp:cNvSpPr/>
      </dsp:nvSpPr>
      <dsp:spPr>
        <a:xfrm>
          <a:off x="0" y="467000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1. Start with Why It Matters</a:t>
          </a:r>
          <a:endParaRPr lang="en-US" sz="2100" kern="1200"/>
        </a:p>
      </dsp:txBody>
      <dsp:txXfrm>
        <a:off x="0" y="467000"/>
        <a:ext cx="6396484" cy="464276"/>
      </dsp:txXfrm>
    </dsp:sp>
    <dsp:sp modelId="{49BDB738-20F7-4D8B-A483-F11CC9486F03}">
      <dsp:nvSpPr>
        <dsp:cNvPr id="0" name=""/>
        <dsp:cNvSpPr/>
      </dsp:nvSpPr>
      <dsp:spPr>
        <a:xfrm>
          <a:off x="0" y="931277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392200-1AEC-422F-BD71-AF534DF965DA}">
      <dsp:nvSpPr>
        <dsp:cNvPr id="0" name=""/>
        <dsp:cNvSpPr/>
      </dsp:nvSpPr>
      <dsp:spPr>
        <a:xfrm>
          <a:off x="0" y="931277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Don't bury the lede</a:t>
          </a:r>
          <a:endParaRPr lang="en-US" sz="2100" kern="1200"/>
        </a:p>
      </dsp:txBody>
      <dsp:txXfrm>
        <a:off x="0" y="931277"/>
        <a:ext cx="6396484" cy="464276"/>
      </dsp:txXfrm>
    </dsp:sp>
    <dsp:sp modelId="{7E653151-3D32-4B8A-B5AE-1BFABE3292B9}">
      <dsp:nvSpPr>
        <dsp:cNvPr id="0" name=""/>
        <dsp:cNvSpPr/>
      </dsp:nvSpPr>
      <dsp:spPr>
        <a:xfrm>
          <a:off x="0" y="1395554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274C3-1137-42D9-AB96-A1D5A8718247}">
      <dsp:nvSpPr>
        <dsp:cNvPr id="0" name=""/>
        <dsp:cNvSpPr/>
      </dsp:nvSpPr>
      <dsp:spPr>
        <a:xfrm>
          <a:off x="0" y="1395554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2. Use Concrete Examples</a:t>
          </a:r>
          <a:endParaRPr lang="en-US" sz="2100" kern="1200"/>
        </a:p>
      </dsp:txBody>
      <dsp:txXfrm>
        <a:off x="0" y="1395554"/>
        <a:ext cx="6396484" cy="464276"/>
      </dsp:txXfrm>
    </dsp:sp>
    <dsp:sp modelId="{0F5F2AA5-1F27-42BB-BA7A-6A7B211714D6}">
      <dsp:nvSpPr>
        <dsp:cNvPr id="0" name=""/>
        <dsp:cNvSpPr/>
      </dsp:nvSpPr>
      <dsp:spPr>
        <a:xfrm>
          <a:off x="0" y="1859831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5CAD6-F683-44C0-989B-19A3FA92EA0F}">
      <dsp:nvSpPr>
        <dsp:cNvPr id="0" name=""/>
        <dsp:cNvSpPr/>
      </dsp:nvSpPr>
      <dsp:spPr>
        <a:xfrm>
          <a:off x="0" y="1859831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Turn abstract concepts into stories</a:t>
          </a:r>
          <a:endParaRPr lang="en-US" sz="2100" kern="1200"/>
        </a:p>
      </dsp:txBody>
      <dsp:txXfrm>
        <a:off x="0" y="1859831"/>
        <a:ext cx="6396484" cy="464276"/>
      </dsp:txXfrm>
    </dsp:sp>
    <dsp:sp modelId="{091436E1-86F4-4193-9F37-F4A6758340F8}">
      <dsp:nvSpPr>
        <dsp:cNvPr id="0" name=""/>
        <dsp:cNvSpPr/>
      </dsp:nvSpPr>
      <dsp:spPr>
        <a:xfrm>
          <a:off x="0" y="2324108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E27E2-5176-41ED-B3DB-E3D964F33C2E}">
      <dsp:nvSpPr>
        <dsp:cNvPr id="0" name=""/>
        <dsp:cNvSpPr/>
      </dsp:nvSpPr>
      <dsp:spPr>
        <a:xfrm>
          <a:off x="0" y="2324108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3. Define Jargon</a:t>
          </a:r>
          <a:endParaRPr lang="en-US" sz="2100" kern="1200"/>
        </a:p>
      </dsp:txBody>
      <dsp:txXfrm>
        <a:off x="0" y="2324108"/>
        <a:ext cx="6396484" cy="464276"/>
      </dsp:txXfrm>
    </dsp:sp>
    <dsp:sp modelId="{3373BD3E-A353-4878-AE4D-611400DF9D34}">
      <dsp:nvSpPr>
        <dsp:cNvPr id="0" name=""/>
        <dsp:cNvSpPr/>
      </dsp:nvSpPr>
      <dsp:spPr>
        <a:xfrm>
          <a:off x="0" y="2788384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D4420-EA37-4EB9-8CC7-54BF6B630A13}">
      <dsp:nvSpPr>
        <dsp:cNvPr id="0" name=""/>
        <dsp:cNvSpPr/>
      </dsp:nvSpPr>
      <dsp:spPr>
        <a:xfrm>
          <a:off x="0" y="2788384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Explain terms the first time</a:t>
          </a:r>
          <a:endParaRPr lang="en-US" sz="2100" kern="1200"/>
        </a:p>
      </dsp:txBody>
      <dsp:txXfrm>
        <a:off x="0" y="2788384"/>
        <a:ext cx="6396484" cy="464276"/>
      </dsp:txXfrm>
    </dsp:sp>
    <dsp:sp modelId="{3904AC76-C498-480C-B687-342B76EDE9BB}">
      <dsp:nvSpPr>
        <dsp:cNvPr id="0" name=""/>
        <dsp:cNvSpPr/>
      </dsp:nvSpPr>
      <dsp:spPr>
        <a:xfrm>
          <a:off x="0" y="3252661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FD4AD-B000-47EB-A922-5006D304E89C}">
      <dsp:nvSpPr>
        <dsp:cNvPr id="0" name=""/>
        <dsp:cNvSpPr/>
      </dsp:nvSpPr>
      <dsp:spPr>
        <a:xfrm>
          <a:off x="0" y="3252661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4. Show, Don't Just Tell</a:t>
          </a:r>
          <a:endParaRPr lang="en-US" sz="2100" kern="1200"/>
        </a:p>
      </dsp:txBody>
      <dsp:txXfrm>
        <a:off x="0" y="3252661"/>
        <a:ext cx="6396484" cy="464276"/>
      </dsp:txXfrm>
    </dsp:sp>
    <dsp:sp modelId="{BCA0A47F-75E9-42EB-8761-3A5FDDFDF6F3}">
      <dsp:nvSpPr>
        <dsp:cNvPr id="0" name=""/>
        <dsp:cNvSpPr/>
      </dsp:nvSpPr>
      <dsp:spPr>
        <a:xfrm>
          <a:off x="0" y="3716938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AA727-4CBF-4836-9D15-F2263645A544}">
      <dsp:nvSpPr>
        <dsp:cNvPr id="0" name=""/>
        <dsp:cNvSpPr/>
      </dsp:nvSpPr>
      <dsp:spPr>
        <a:xfrm>
          <a:off x="0" y="3716938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Use infographics and images</a:t>
          </a:r>
          <a:endParaRPr lang="en-US" sz="2100" kern="1200"/>
        </a:p>
      </dsp:txBody>
      <dsp:txXfrm>
        <a:off x="0" y="3716938"/>
        <a:ext cx="6396484" cy="464276"/>
      </dsp:txXfrm>
    </dsp:sp>
    <dsp:sp modelId="{7E119B7B-B525-4666-AD7C-1B4CCAB4BE23}">
      <dsp:nvSpPr>
        <dsp:cNvPr id="0" name=""/>
        <dsp:cNvSpPr/>
      </dsp:nvSpPr>
      <dsp:spPr>
        <a:xfrm>
          <a:off x="0" y="4181215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AA988-DC4C-411C-A3F7-BABF6C6EE6F4}">
      <dsp:nvSpPr>
        <dsp:cNvPr id="0" name=""/>
        <dsp:cNvSpPr/>
      </dsp:nvSpPr>
      <dsp:spPr>
        <a:xfrm>
          <a:off x="0" y="4181215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5. Maintain Academic Integrity</a:t>
          </a:r>
          <a:endParaRPr lang="en-US" sz="2100" kern="1200"/>
        </a:p>
      </dsp:txBody>
      <dsp:txXfrm>
        <a:off x="0" y="4181215"/>
        <a:ext cx="6396484" cy="464276"/>
      </dsp:txXfrm>
    </dsp:sp>
    <dsp:sp modelId="{DC28EE33-6D88-40EB-B2C1-8CC38466F4A6}">
      <dsp:nvSpPr>
        <dsp:cNvPr id="0" name=""/>
        <dsp:cNvSpPr/>
      </dsp:nvSpPr>
      <dsp:spPr>
        <a:xfrm>
          <a:off x="0" y="4645492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4949A-0D48-4CE1-B30C-7D99C8456177}">
      <dsp:nvSpPr>
        <dsp:cNvPr id="0" name=""/>
        <dsp:cNvSpPr/>
      </dsp:nvSpPr>
      <dsp:spPr>
        <a:xfrm>
          <a:off x="0" y="4645492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Still cite sources (hyperlinked)</a:t>
          </a:r>
          <a:endParaRPr lang="en-US" sz="2100" kern="1200"/>
        </a:p>
      </dsp:txBody>
      <dsp:txXfrm>
        <a:off x="0" y="4645492"/>
        <a:ext cx="6396484" cy="464276"/>
      </dsp:txXfrm>
    </dsp:sp>
    <dsp:sp modelId="{A7D636B8-AA45-4627-AEAC-A7B71341385C}">
      <dsp:nvSpPr>
        <dsp:cNvPr id="0" name=""/>
        <dsp:cNvSpPr/>
      </dsp:nvSpPr>
      <dsp:spPr>
        <a:xfrm>
          <a:off x="0" y="5109769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FAD96-E5F0-4B78-8939-D898E6BB8DA3}">
      <dsp:nvSpPr>
        <dsp:cNvPr id="0" name=""/>
        <dsp:cNvSpPr/>
      </dsp:nvSpPr>
      <dsp:spPr>
        <a:xfrm>
          <a:off x="0" y="5109769"/>
          <a:ext cx="6396484" cy="464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Acknowledge limitations</a:t>
          </a:r>
          <a:endParaRPr lang="en-US" sz="2100" kern="1200"/>
        </a:p>
      </dsp:txBody>
      <dsp:txXfrm>
        <a:off x="0" y="5109769"/>
        <a:ext cx="6396484" cy="46427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F49FD5-5D0E-40A6-80C6-A1C641F2A8B8}">
      <dsp:nvSpPr>
        <dsp:cNvPr id="0" name=""/>
        <dsp:cNvSpPr/>
      </dsp:nvSpPr>
      <dsp:spPr>
        <a:xfrm>
          <a:off x="0" y="680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DDF95B-A46F-44AE-8A3B-098C7B299B36}">
      <dsp:nvSpPr>
        <dsp:cNvPr id="0" name=""/>
        <dsp:cNvSpPr/>
      </dsp:nvSpPr>
      <dsp:spPr>
        <a:xfrm>
          <a:off x="0" y="680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Essential Elements:</a:t>
          </a:r>
          <a:endParaRPr lang="en-US" sz="2200" kern="1200"/>
        </a:p>
      </dsp:txBody>
      <dsp:txXfrm>
        <a:off x="0" y="680"/>
        <a:ext cx="6396484" cy="796486"/>
      </dsp:txXfrm>
    </dsp:sp>
    <dsp:sp modelId="{7E967041-1252-4087-A15E-85087B069C25}">
      <dsp:nvSpPr>
        <dsp:cNvPr id="0" name=""/>
        <dsp:cNvSpPr/>
      </dsp:nvSpPr>
      <dsp:spPr>
        <a:xfrm>
          <a:off x="0" y="797167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28F63-EE19-4EF4-ADB1-47832F9A2FC3}">
      <dsp:nvSpPr>
        <dsp:cNvPr id="0" name=""/>
        <dsp:cNvSpPr/>
      </dsp:nvSpPr>
      <dsp:spPr>
        <a:xfrm>
          <a:off x="0" y="797167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An Initial Hook - paradox, controversy, surprising fact</a:t>
          </a:r>
          <a:endParaRPr lang="en-US" sz="2200" kern="1200"/>
        </a:p>
      </dsp:txBody>
      <dsp:txXfrm>
        <a:off x="0" y="797167"/>
        <a:ext cx="6396484" cy="796486"/>
      </dsp:txXfrm>
    </dsp:sp>
    <dsp:sp modelId="{516C2C53-1209-411A-AD13-7F9E65FE4016}">
      <dsp:nvSpPr>
        <dsp:cNvPr id="0" name=""/>
        <dsp:cNvSpPr/>
      </dsp:nvSpPr>
      <dsp:spPr>
        <a:xfrm>
          <a:off x="0" y="1593654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EC637-7932-45F3-8609-A4DE57619A8A}">
      <dsp:nvSpPr>
        <dsp:cNvPr id="0" name=""/>
        <dsp:cNvSpPr/>
      </dsp:nvSpPr>
      <dsp:spPr>
        <a:xfrm>
          <a:off x="0" y="1593654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Authentic Voice - YOUR unique perspective</a:t>
          </a:r>
          <a:endParaRPr lang="en-US" sz="2200" kern="1200"/>
        </a:p>
      </dsp:txBody>
      <dsp:txXfrm>
        <a:off x="0" y="1593654"/>
        <a:ext cx="6396484" cy="796486"/>
      </dsp:txXfrm>
    </dsp:sp>
    <dsp:sp modelId="{45B6D32E-D8F8-4B12-908F-14216DAA11C2}">
      <dsp:nvSpPr>
        <dsp:cNvPr id="0" name=""/>
        <dsp:cNvSpPr/>
      </dsp:nvSpPr>
      <dsp:spPr>
        <a:xfrm>
          <a:off x="0" y="2390141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DA196-3D52-4375-9731-D69EB540C658}">
      <dsp:nvSpPr>
        <dsp:cNvPr id="0" name=""/>
        <dsp:cNvSpPr/>
      </dsp:nvSpPr>
      <dsp:spPr>
        <a:xfrm>
          <a:off x="0" y="2390141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Credible Evidence - links to articles, data</a:t>
          </a:r>
          <a:endParaRPr lang="en-US" sz="2200" kern="1200"/>
        </a:p>
      </dsp:txBody>
      <dsp:txXfrm>
        <a:off x="0" y="2390141"/>
        <a:ext cx="6396484" cy="796486"/>
      </dsp:txXfrm>
    </dsp:sp>
    <dsp:sp modelId="{33F7931F-71EA-4A55-93B5-196703496AE0}">
      <dsp:nvSpPr>
        <dsp:cNvPr id="0" name=""/>
        <dsp:cNvSpPr/>
      </dsp:nvSpPr>
      <dsp:spPr>
        <a:xfrm>
          <a:off x="0" y="3186628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74A4F-143B-41FA-A9F6-C06B08064F47}">
      <dsp:nvSpPr>
        <dsp:cNvPr id="0" name=""/>
        <dsp:cNvSpPr/>
      </dsp:nvSpPr>
      <dsp:spPr>
        <a:xfrm>
          <a:off x="0" y="3186628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Visual Elements - photos, videos, data visualizations</a:t>
          </a:r>
          <a:endParaRPr lang="en-US" sz="2200" kern="1200"/>
        </a:p>
      </dsp:txBody>
      <dsp:txXfrm>
        <a:off x="0" y="3186628"/>
        <a:ext cx="6396484" cy="796486"/>
      </dsp:txXfrm>
    </dsp:sp>
    <dsp:sp modelId="{1DFFECD6-16F4-4F6E-87AE-90E575F33421}">
      <dsp:nvSpPr>
        <dsp:cNvPr id="0" name=""/>
        <dsp:cNvSpPr/>
      </dsp:nvSpPr>
      <dsp:spPr>
        <a:xfrm>
          <a:off x="0" y="3983115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9CD334-078B-4652-9E9C-32BFE98960B4}">
      <dsp:nvSpPr>
        <dsp:cNvPr id="0" name=""/>
        <dsp:cNvSpPr/>
      </dsp:nvSpPr>
      <dsp:spPr>
        <a:xfrm>
          <a:off x="0" y="3983115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Balanced Presentation - multiple perspectives</a:t>
          </a:r>
          <a:endParaRPr lang="en-US" sz="2200" kern="1200"/>
        </a:p>
      </dsp:txBody>
      <dsp:txXfrm>
        <a:off x="0" y="3983115"/>
        <a:ext cx="6396484" cy="796486"/>
      </dsp:txXfrm>
    </dsp:sp>
    <dsp:sp modelId="{133BBEA4-9CC1-4273-A29F-89B770E25067}">
      <dsp:nvSpPr>
        <dsp:cNvPr id="0" name=""/>
        <dsp:cNvSpPr/>
      </dsp:nvSpPr>
      <dsp:spPr>
        <a:xfrm>
          <a:off x="0" y="4779602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70980-8441-453A-B90D-F3DAD8E8D601}">
      <dsp:nvSpPr>
        <dsp:cNvPr id="0" name=""/>
        <dsp:cNvSpPr/>
      </dsp:nvSpPr>
      <dsp:spPr>
        <a:xfrm>
          <a:off x="0" y="4779602"/>
          <a:ext cx="6396484" cy="796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✓ Quality Writing - well-edited, clear, organized</a:t>
          </a:r>
          <a:endParaRPr lang="en-US" sz="2200" kern="1200"/>
        </a:p>
      </dsp:txBody>
      <dsp:txXfrm>
        <a:off x="0" y="4779602"/>
        <a:ext cx="6396484" cy="79648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2A887-7DA5-421D-B1D3-CCB6B9E9B1AA}">
      <dsp:nvSpPr>
        <dsp:cNvPr id="0" name=""/>
        <dsp:cNvSpPr/>
      </dsp:nvSpPr>
      <dsp:spPr>
        <a:xfrm>
          <a:off x="0" y="680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787FD-D152-49D9-83C2-B49ECA8F65AB}">
      <dsp:nvSpPr>
        <dsp:cNvPr id="0" name=""/>
        <dsp:cNvSpPr/>
      </dsp:nvSpPr>
      <dsp:spPr>
        <a:xfrm>
          <a:off x="0" y="680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Scenario: You've just published. Now create a blog post.</a:t>
          </a:r>
        </a:p>
      </dsp:txBody>
      <dsp:txXfrm>
        <a:off x="0" y="680"/>
        <a:ext cx="6396484" cy="557540"/>
      </dsp:txXfrm>
    </dsp:sp>
    <dsp:sp modelId="{9FBA374C-77A8-4078-BFEB-90A974FA2973}">
      <dsp:nvSpPr>
        <dsp:cNvPr id="0" name=""/>
        <dsp:cNvSpPr/>
      </dsp:nvSpPr>
      <dsp:spPr>
        <a:xfrm>
          <a:off x="0" y="558221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FAC8A-8A86-4BAE-81E5-EC103D933F53}">
      <dsp:nvSpPr>
        <dsp:cNvPr id="0" name=""/>
        <dsp:cNvSpPr/>
      </dsp:nvSpPr>
      <dsp:spPr>
        <a:xfrm>
          <a:off x="0" y="558221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Step 1 (Individual - 5 mins):</a:t>
          </a:r>
        </a:p>
      </dsp:txBody>
      <dsp:txXfrm>
        <a:off x="0" y="558221"/>
        <a:ext cx="6396484" cy="557540"/>
      </dsp:txXfrm>
    </dsp:sp>
    <dsp:sp modelId="{5B0A147E-9934-4467-9F5D-EBE8ADCD8E68}">
      <dsp:nvSpPr>
        <dsp:cNvPr id="0" name=""/>
        <dsp:cNvSpPr/>
      </dsp:nvSpPr>
      <dsp:spPr>
        <a:xfrm>
          <a:off x="0" y="1115762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34C4EF-37EA-4692-91C8-7E59A3813204}">
      <dsp:nvSpPr>
        <dsp:cNvPr id="0" name=""/>
        <dsp:cNvSpPr/>
      </dsp:nvSpPr>
      <dsp:spPr>
        <a:xfrm>
          <a:off x="0" y="1115762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Think of a recent paper (yours or one you've read)</a:t>
          </a:r>
        </a:p>
      </dsp:txBody>
      <dsp:txXfrm>
        <a:off x="0" y="1115762"/>
        <a:ext cx="6396484" cy="557540"/>
      </dsp:txXfrm>
    </dsp:sp>
    <dsp:sp modelId="{D56F449A-B589-4630-B134-86C5B0532D7A}">
      <dsp:nvSpPr>
        <dsp:cNvPr id="0" name=""/>
        <dsp:cNvSpPr/>
      </dsp:nvSpPr>
      <dsp:spPr>
        <a:xfrm>
          <a:off x="0" y="1673303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09520-F2C8-4228-A496-5A7C9AC887EB}">
      <dsp:nvSpPr>
        <dsp:cNvPr id="0" name=""/>
        <dsp:cNvSpPr/>
      </dsp:nvSpPr>
      <dsp:spPr>
        <a:xfrm>
          <a:off x="0" y="1673303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Identify the core finding in ONE sentence</a:t>
          </a:r>
        </a:p>
      </dsp:txBody>
      <dsp:txXfrm>
        <a:off x="0" y="1673303"/>
        <a:ext cx="6396484" cy="557540"/>
      </dsp:txXfrm>
    </dsp:sp>
    <dsp:sp modelId="{E25BE890-7472-4210-B470-3A6E0B8E6254}">
      <dsp:nvSpPr>
        <dsp:cNvPr id="0" name=""/>
        <dsp:cNvSpPr/>
      </dsp:nvSpPr>
      <dsp:spPr>
        <a:xfrm>
          <a:off x="0" y="2230844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2BCC0-A32E-4EA8-8269-6ED3F3961396}">
      <dsp:nvSpPr>
        <dsp:cNvPr id="0" name=""/>
        <dsp:cNvSpPr/>
      </dsp:nvSpPr>
      <dsp:spPr>
        <a:xfrm>
          <a:off x="0" y="2230844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Step 2 (Group - 15 mins):</a:t>
          </a:r>
        </a:p>
      </dsp:txBody>
      <dsp:txXfrm>
        <a:off x="0" y="2230844"/>
        <a:ext cx="6396484" cy="557540"/>
      </dsp:txXfrm>
    </dsp:sp>
    <dsp:sp modelId="{B88B8D45-11E1-47ED-A2F3-4090ABA2AB41}">
      <dsp:nvSpPr>
        <dsp:cNvPr id="0" name=""/>
        <dsp:cNvSpPr/>
      </dsp:nvSpPr>
      <dsp:spPr>
        <a:xfrm>
          <a:off x="0" y="2788385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F6E598-9073-448A-AAD3-A938BB84C2D8}">
      <dsp:nvSpPr>
        <dsp:cNvPr id="0" name=""/>
        <dsp:cNvSpPr/>
      </dsp:nvSpPr>
      <dsp:spPr>
        <a:xfrm>
          <a:off x="0" y="2788384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Help each person:</a:t>
          </a:r>
        </a:p>
      </dsp:txBody>
      <dsp:txXfrm>
        <a:off x="0" y="2788384"/>
        <a:ext cx="6396484" cy="557540"/>
      </dsp:txXfrm>
    </dsp:sp>
    <dsp:sp modelId="{9E147D1E-5E62-41A4-8C49-D9D553AB4C76}">
      <dsp:nvSpPr>
        <dsp:cNvPr id="0" name=""/>
        <dsp:cNvSpPr/>
      </dsp:nvSpPr>
      <dsp:spPr>
        <a:xfrm>
          <a:off x="0" y="3345925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169F5-272C-4741-AE41-CD2AE740D528}">
      <dsp:nvSpPr>
        <dsp:cNvPr id="0" name=""/>
        <dsp:cNvSpPr/>
      </dsp:nvSpPr>
      <dsp:spPr>
        <a:xfrm>
          <a:off x="0" y="3345925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Create an engaging blog title</a:t>
          </a:r>
        </a:p>
      </dsp:txBody>
      <dsp:txXfrm>
        <a:off x="0" y="3345925"/>
        <a:ext cx="6396484" cy="557540"/>
      </dsp:txXfrm>
    </dsp:sp>
    <dsp:sp modelId="{0279023D-0124-4793-8E45-564D0194AB44}">
      <dsp:nvSpPr>
        <dsp:cNvPr id="0" name=""/>
        <dsp:cNvSpPr/>
      </dsp:nvSpPr>
      <dsp:spPr>
        <a:xfrm>
          <a:off x="0" y="3903466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971BA-E1BD-4C91-8E4F-CD5CE68834B6}">
      <dsp:nvSpPr>
        <dsp:cNvPr id="0" name=""/>
        <dsp:cNvSpPr/>
      </dsp:nvSpPr>
      <dsp:spPr>
        <a:xfrm>
          <a:off x="0" y="3903466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Write an opening paragraph hook</a:t>
          </a:r>
        </a:p>
      </dsp:txBody>
      <dsp:txXfrm>
        <a:off x="0" y="3903466"/>
        <a:ext cx="6396484" cy="557540"/>
      </dsp:txXfrm>
    </dsp:sp>
    <dsp:sp modelId="{47F2E0D7-972B-4018-A75D-A57238278771}">
      <dsp:nvSpPr>
        <dsp:cNvPr id="0" name=""/>
        <dsp:cNvSpPr/>
      </dsp:nvSpPr>
      <dsp:spPr>
        <a:xfrm>
          <a:off x="0" y="4461007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24A23-9173-4EE5-B5ED-155F2606E393}">
      <dsp:nvSpPr>
        <dsp:cNvPr id="0" name=""/>
        <dsp:cNvSpPr/>
      </dsp:nvSpPr>
      <dsp:spPr>
        <a:xfrm>
          <a:off x="0" y="4461007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Identify 2-3 key points</a:t>
          </a:r>
        </a:p>
      </dsp:txBody>
      <dsp:txXfrm>
        <a:off x="0" y="4461007"/>
        <a:ext cx="6396484" cy="557540"/>
      </dsp:txXfrm>
    </dsp:sp>
    <dsp:sp modelId="{A9AB45CA-52EC-4928-A373-9297EE490E0A}">
      <dsp:nvSpPr>
        <dsp:cNvPr id="0" name=""/>
        <dsp:cNvSpPr/>
      </dsp:nvSpPr>
      <dsp:spPr>
        <a:xfrm>
          <a:off x="0" y="5018548"/>
          <a:ext cx="63964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9E650-54DD-4D0F-85C1-82D3F4234664}">
      <dsp:nvSpPr>
        <dsp:cNvPr id="0" name=""/>
        <dsp:cNvSpPr/>
      </dsp:nvSpPr>
      <dsp:spPr>
        <a:xfrm>
          <a:off x="0" y="5018548"/>
          <a:ext cx="6396484" cy="557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Choose one visual</a:t>
          </a:r>
        </a:p>
      </dsp:txBody>
      <dsp:txXfrm>
        <a:off x="0" y="5018548"/>
        <a:ext cx="6396484" cy="5575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45F21-5DEB-46B5-8E30-14B8CCF60221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933B3D-DF7D-4ED0-BB89-F8EBB8BCAA3D}">
      <dsp:nvSpPr>
        <dsp:cNvPr id="0" name=""/>
        <dsp:cNvSpPr/>
      </dsp:nvSpPr>
      <dsp:spPr>
        <a:xfrm>
          <a:off x="0" y="2663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Create a comprehensive plan:</a:t>
          </a:r>
        </a:p>
      </dsp:txBody>
      <dsp:txXfrm>
        <a:off x="0" y="2663"/>
        <a:ext cx="6666833" cy="454049"/>
      </dsp:txXfrm>
    </dsp:sp>
    <dsp:sp modelId="{92BDBC4A-5C63-43C0-8FC7-0BFCE5173045}">
      <dsp:nvSpPr>
        <dsp:cNvPr id="0" name=""/>
        <dsp:cNvSpPr/>
      </dsp:nvSpPr>
      <dsp:spPr>
        <a:xfrm>
          <a:off x="0" y="456712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F06D0B-843E-4FB1-9C74-88D8E51529FF}">
      <dsp:nvSpPr>
        <dsp:cNvPr id="0" name=""/>
        <dsp:cNvSpPr/>
      </dsp:nvSpPr>
      <dsp:spPr>
        <a:xfrm>
          <a:off x="0" y="45671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1. Core Research Outputs (5 mins)</a:t>
          </a:r>
        </a:p>
      </dsp:txBody>
      <dsp:txXfrm>
        <a:off x="0" y="456712"/>
        <a:ext cx="6666833" cy="454049"/>
      </dsp:txXfrm>
    </dsp:sp>
    <dsp:sp modelId="{0125291E-8983-4985-860E-81C6135C9F4D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D136D1-F3DF-4BDA-9D1D-71B1B923BEC0}">
      <dsp:nvSpPr>
        <dsp:cNvPr id="0" name=""/>
        <dsp:cNvSpPr/>
      </dsp:nvSpPr>
      <dsp:spPr>
        <a:xfrm>
          <a:off x="0" y="91076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List planned journal articles and target journals</a:t>
          </a:r>
        </a:p>
      </dsp:txBody>
      <dsp:txXfrm>
        <a:off x="0" y="910762"/>
        <a:ext cx="6666833" cy="454049"/>
      </dsp:txXfrm>
    </dsp:sp>
    <dsp:sp modelId="{EFD8EE4E-AA57-477F-B5D9-04B8EC867A1C}">
      <dsp:nvSpPr>
        <dsp:cNvPr id="0" name=""/>
        <dsp:cNvSpPr/>
      </dsp:nvSpPr>
      <dsp:spPr>
        <a:xfrm>
          <a:off x="0" y="136481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4B1F6D-D84E-4DF2-893E-C87F97A0945F}">
      <dsp:nvSpPr>
        <dsp:cNvPr id="0" name=""/>
        <dsp:cNvSpPr/>
      </dsp:nvSpPr>
      <dsp:spPr>
        <a:xfrm>
          <a:off x="0" y="136481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2. Blog Strategy (5 mins)</a:t>
          </a:r>
        </a:p>
      </dsp:txBody>
      <dsp:txXfrm>
        <a:off x="0" y="1364811"/>
        <a:ext cx="6666833" cy="454049"/>
      </dsp:txXfrm>
    </dsp:sp>
    <dsp:sp modelId="{14420419-D348-4887-8762-7CCFA04E11A0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CDED3A-007D-4581-AB5A-289793DED492}">
      <dsp:nvSpPr>
        <dsp:cNvPr id="0" name=""/>
        <dsp:cNvSpPr/>
      </dsp:nvSpPr>
      <dsp:spPr>
        <a:xfrm>
          <a:off x="0" y="181886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Blog name, platform, first 3 topics</a:t>
          </a:r>
        </a:p>
      </dsp:txBody>
      <dsp:txXfrm>
        <a:off x="0" y="1818861"/>
        <a:ext cx="6666833" cy="454049"/>
      </dsp:txXfrm>
    </dsp:sp>
    <dsp:sp modelId="{516644EB-D383-4016-8BA7-49984FACA168}">
      <dsp:nvSpPr>
        <dsp:cNvPr id="0" name=""/>
        <dsp:cNvSpPr/>
      </dsp:nvSpPr>
      <dsp:spPr>
        <a:xfrm>
          <a:off x="0" y="2272910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04F230-8E5A-455E-A7E1-5D864EFDEE5C}">
      <dsp:nvSpPr>
        <dsp:cNvPr id="0" name=""/>
        <dsp:cNvSpPr/>
      </dsp:nvSpPr>
      <dsp:spPr>
        <a:xfrm>
          <a:off x="0" y="227291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3. Social Media Plan (5 mins)</a:t>
          </a:r>
        </a:p>
      </dsp:txBody>
      <dsp:txXfrm>
        <a:off x="0" y="2272910"/>
        <a:ext cx="6666833" cy="454049"/>
      </dsp:txXfrm>
    </dsp:sp>
    <dsp:sp modelId="{16EA9326-014B-4472-AF6D-97BCB177D845}">
      <dsp:nvSpPr>
        <dsp:cNvPr id="0" name=""/>
        <dsp:cNvSpPr/>
      </dsp:nvSpPr>
      <dsp:spPr>
        <a:xfrm>
          <a:off x="0" y="2726959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7FDDE4-900D-4130-A084-8B21F32C8A41}">
      <dsp:nvSpPr>
        <dsp:cNvPr id="0" name=""/>
        <dsp:cNvSpPr/>
      </dsp:nvSpPr>
      <dsp:spPr>
        <a:xfrm>
          <a:off x="0" y="272696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Which platforms? Your 5 hashtags</a:t>
          </a:r>
        </a:p>
      </dsp:txBody>
      <dsp:txXfrm>
        <a:off x="0" y="2726960"/>
        <a:ext cx="6666833" cy="454049"/>
      </dsp:txXfrm>
    </dsp:sp>
    <dsp:sp modelId="{A5C3DCB4-E110-49A2-9DA3-9710C7CFA067}">
      <dsp:nvSpPr>
        <dsp:cNvPr id="0" name=""/>
        <dsp:cNvSpPr/>
      </dsp:nvSpPr>
      <dsp:spPr>
        <a:xfrm>
          <a:off x="0" y="3181009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D8F3B8-A92E-4CBB-9886-8E073E3B0D39}">
      <dsp:nvSpPr>
        <dsp:cNvPr id="0" name=""/>
        <dsp:cNvSpPr/>
      </dsp:nvSpPr>
      <dsp:spPr>
        <a:xfrm>
          <a:off x="0" y="3181009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4. Stakeholder Engagement (5 mins)</a:t>
          </a:r>
        </a:p>
      </dsp:txBody>
      <dsp:txXfrm>
        <a:off x="0" y="3181009"/>
        <a:ext cx="6666833" cy="454049"/>
      </dsp:txXfrm>
    </dsp:sp>
    <dsp:sp modelId="{45CBAC74-80CB-48AD-85E8-5B613D0B1B96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1A23E5D-9E8C-416B-B3F5-66B51F13BD07}">
      <dsp:nvSpPr>
        <dsp:cNvPr id="0" name=""/>
        <dsp:cNvSpPr/>
      </dsp:nvSpPr>
      <dsp:spPr>
        <a:xfrm>
          <a:off x="0" y="363505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Who are key stakeholders? How to reach them?</a:t>
          </a:r>
        </a:p>
      </dsp:txBody>
      <dsp:txXfrm>
        <a:off x="0" y="3635058"/>
        <a:ext cx="6666833" cy="454049"/>
      </dsp:txXfrm>
    </dsp:sp>
    <dsp:sp modelId="{D1784CB2-FA04-4003-B257-85F8F153600A}">
      <dsp:nvSpPr>
        <dsp:cNvPr id="0" name=""/>
        <dsp:cNvSpPr/>
      </dsp:nvSpPr>
      <dsp:spPr>
        <a:xfrm>
          <a:off x="0" y="4089108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E305AD-36FD-4BC8-A438-3086F53C7D77}">
      <dsp:nvSpPr>
        <dsp:cNvPr id="0" name=""/>
        <dsp:cNvSpPr/>
      </dsp:nvSpPr>
      <dsp:spPr>
        <a:xfrm>
          <a:off x="0" y="408910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5. Impact Pathway (5 mins)</a:t>
          </a:r>
        </a:p>
      </dsp:txBody>
      <dsp:txXfrm>
        <a:off x="0" y="4089108"/>
        <a:ext cx="6666833" cy="454049"/>
      </dsp:txXfrm>
    </dsp:sp>
    <dsp:sp modelId="{CFF75EA7-899F-442F-90C7-236E9EF33B44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D5021C-036A-4D69-89EC-B7DE4BDA6F4C}">
      <dsp:nvSpPr>
        <dsp:cNvPr id="0" name=""/>
        <dsp:cNvSpPr/>
      </dsp:nvSpPr>
      <dsp:spPr>
        <a:xfrm>
          <a:off x="0" y="454315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What change do you hope to create? Evidence?</a:t>
          </a:r>
        </a:p>
      </dsp:txBody>
      <dsp:txXfrm>
        <a:off x="0" y="4543157"/>
        <a:ext cx="6666833" cy="454049"/>
      </dsp:txXfrm>
    </dsp:sp>
    <dsp:sp modelId="{2F6C7670-EC04-4BAC-AA39-F2296852203A}">
      <dsp:nvSpPr>
        <dsp:cNvPr id="0" name=""/>
        <dsp:cNvSpPr/>
      </dsp:nvSpPr>
      <dsp:spPr>
        <a:xfrm>
          <a:off x="0" y="4997207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45B14D-843D-4ACA-9BB0-75F78B66532D}">
      <dsp:nvSpPr>
        <dsp:cNvPr id="0" name=""/>
        <dsp:cNvSpPr/>
      </dsp:nvSpPr>
      <dsp:spPr>
        <a:xfrm>
          <a:off x="0" y="499720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Outcome: Actionable dissemination strategy</a:t>
          </a:r>
        </a:p>
      </dsp:txBody>
      <dsp:txXfrm>
        <a:off x="0" y="4997207"/>
        <a:ext cx="6666833" cy="45404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E912C-9F07-4485-B2F0-5F4EBFE62699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EFAD23-F50B-4221-BB8A-A9F37BE04468}">
      <dsp:nvSpPr>
        <dsp:cNvPr id="0" name=""/>
        <dsp:cNvSpPr/>
      </dsp:nvSpPr>
      <dsp:spPr>
        <a:xfrm>
          <a:off x="0" y="66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Your Assignment:</a:t>
          </a:r>
          <a:endParaRPr lang="en-US" sz="1900" kern="1200"/>
        </a:p>
      </dsp:txBody>
      <dsp:txXfrm>
        <a:off x="0" y="665"/>
        <a:ext cx="6666833" cy="419429"/>
      </dsp:txXfrm>
    </dsp:sp>
    <dsp:sp modelId="{2E4D7999-6CFD-496E-9325-F9E84B0153A8}">
      <dsp:nvSpPr>
        <dsp:cNvPr id="0" name=""/>
        <dsp:cNvSpPr/>
      </dsp:nvSpPr>
      <dsp:spPr>
        <a:xfrm>
          <a:off x="0" y="42009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4E90281-B851-426C-822F-C51F1A592A60}">
      <dsp:nvSpPr>
        <dsp:cNvPr id="0" name=""/>
        <dsp:cNvSpPr/>
      </dsp:nvSpPr>
      <dsp:spPr>
        <a:xfrm>
          <a:off x="0" y="42009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Refer to module assessment specification for full details</a:t>
          </a:r>
          <a:endParaRPr lang="en-US" sz="1900" kern="1200"/>
        </a:p>
      </dsp:txBody>
      <dsp:txXfrm>
        <a:off x="0" y="420095"/>
        <a:ext cx="6666833" cy="419429"/>
      </dsp:txXfrm>
    </dsp:sp>
    <dsp:sp modelId="{A8C16EBA-C4FD-412E-AF92-1099EE6B6FCB}">
      <dsp:nvSpPr>
        <dsp:cNvPr id="0" name=""/>
        <dsp:cNvSpPr/>
      </dsp:nvSpPr>
      <dsp:spPr>
        <a:xfrm>
          <a:off x="0" y="83952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B30CEC-57CA-47BF-A165-D990E1BFE7D2}">
      <dsp:nvSpPr>
        <dsp:cNvPr id="0" name=""/>
        <dsp:cNvSpPr/>
      </dsp:nvSpPr>
      <dsp:spPr>
        <a:xfrm>
          <a:off x="0" y="83952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Suggested Components:</a:t>
          </a:r>
          <a:endParaRPr lang="en-US" sz="1900" kern="1200"/>
        </a:p>
      </dsp:txBody>
      <dsp:txXfrm>
        <a:off x="0" y="839525"/>
        <a:ext cx="6666833" cy="419429"/>
      </dsp:txXfrm>
    </dsp:sp>
    <dsp:sp modelId="{6211A3A4-00BC-48D7-ABFC-8C703AC9F8B4}">
      <dsp:nvSpPr>
        <dsp:cNvPr id="0" name=""/>
        <dsp:cNvSpPr/>
      </dsp:nvSpPr>
      <dsp:spPr>
        <a:xfrm>
          <a:off x="0" y="125895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EE61B8-8B74-4C1A-8795-6FF876CE0AA2}">
      <dsp:nvSpPr>
        <dsp:cNvPr id="0" name=""/>
        <dsp:cNvSpPr/>
      </dsp:nvSpPr>
      <dsp:spPr>
        <a:xfrm>
          <a:off x="0" y="125895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Create a researcher blog (live or mock-up)</a:t>
          </a:r>
          <a:endParaRPr lang="en-US" sz="1900" kern="1200"/>
        </a:p>
      </dsp:txBody>
      <dsp:txXfrm>
        <a:off x="0" y="1258955"/>
        <a:ext cx="6666833" cy="419429"/>
      </dsp:txXfrm>
    </dsp:sp>
    <dsp:sp modelId="{723EAD89-AAEF-49F3-A685-21B700B04ED7}">
      <dsp:nvSpPr>
        <dsp:cNvPr id="0" name=""/>
        <dsp:cNvSpPr/>
      </dsp:nvSpPr>
      <dsp:spPr>
        <a:xfrm>
          <a:off x="0" y="167838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765F4B-7E0F-41C6-880E-55F958DCB460}">
      <dsp:nvSpPr>
        <dsp:cNvPr id="0" name=""/>
        <dsp:cNvSpPr/>
      </dsp:nvSpPr>
      <dsp:spPr>
        <a:xfrm>
          <a:off x="0" y="167838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Write 2-3 sample blog posts</a:t>
          </a:r>
          <a:endParaRPr lang="en-US" sz="1900" kern="1200"/>
        </a:p>
      </dsp:txBody>
      <dsp:txXfrm>
        <a:off x="0" y="1678385"/>
        <a:ext cx="6666833" cy="419429"/>
      </dsp:txXfrm>
    </dsp:sp>
    <dsp:sp modelId="{D138E261-974B-4DE0-9CCB-CFB53DC54904}">
      <dsp:nvSpPr>
        <dsp:cNvPr id="0" name=""/>
        <dsp:cNvSpPr/>
      </dsp:nvSpPr>
      <dsp:spPr>
        <a:xfrm>
          <a:off x="0" y="209781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997120-D9C6-4BD1-B461-7460D660124B}">
      <dsp:nvSpPr>
        <dsp:cNvPr id="0" name=""/>
        <dsp:cNvSpPr/>
      </dsp:nvSpPr>
      <dsp:spPr>
        <a:xfrm>
          <a:off x="0" y="209781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Develop comprehensive dissemination strategy</a:t>
          </a:r>
          <a:endParaRPr lang="en-US" sz="1900" kern="1200"/>
        </a:p>
      </dsp:txBody>
      <dsp:txXfrm>
        <a:off x="0" y="2097815"/>
        <a:ext cx="6666833" cy="419429"/>
      </dsp:txXfrm>
    </dsp:sp>
    <dsp:sp modelId="{986556C3-6197-4D0F-9C46-32ADABD7FB5B}">
      <dsp:nvSpPr>
        <dsp:cNvPr id="0" name=""/>
        <dsp:cNvSpPr/>
      </dsp:nvSpPr>
      <dsp:spPr>
        <a:xfrm>
          <a:off x="0" y="251724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7E2A98-C5AF-49E9-BD79-2F48AD05EB0A}">
      <dsp:nvSpPr>
        <dsp:cNvPr id="0" name=""/>
        <dsp:cNvSpPr/>
      </dsp:nvSpPr>
      <dsp:spPr>
        <a:xfrm>
          <a:off x="0" y="251724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Reflect on potential impact pathways</a:t>
          </a:r>
          <a:endParaRPr lang="en-US" sz="1900" kern="1200"/>
        </a:p>
      </dsp:txBody>
      <dsp:txXfrm>
        <a:off x="0" y="2517245"/>
        <a:ext cx="6666833" cy="419429"/>
      </dsp:txXfrm>
    </dsp:sp>
    <dsp:sp modelId="{D9DE9B49-2986-4929-804C-5FE85029D368}">
      <dsp:nvSpPr>
        <dsp:cNvPr id="0" name=""/>
        <dsp:cNvSpPr/>
      </dsp:nvSpPr>
      <dsp:spPr>
        <a:xfrm>
          <a:off x="0" y="293667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C3FF8B-9089-4583-ADCD-5E963C9A3CF4}">
      <dsp:nvSpPr>
        <dsp:cNvPr id="0" name=""/>
        <dsp:cNvSpPr/>
      </dsp:nvSpPr>
      <dsp:spPr>
        <a:xfrm>
          <a:off x="0" y="293667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Demonstrate understanding of REF framework</a:t>
          </a:r>
          <a:endParaRPr lang="en-US" sz="1900" kern="1200"/>
        </a:p>
      </dsp:txBody>
      <dsp:txXfrm>
        <a:off x="0" y="2936674"/>
        <a:ext cx="6666833" cy="419429"/>
      </dsp:txXfrm>
    </dsp:sp>
    <dsp:sp modelId="{F23E32AE-01D6-40FE-9A6E-85E06D680AA5}">
      <dsp:nvSpPr>
        <dsp:cNvPr id="0" name=""/>
        <dsp:cNvSpPr/>
      </dsp:nvSpPr>
      <dsp:spPr>
        <a:xfrm>
          <a:off x="0" y="335610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BC2E28-AFBF-432A-8D28-61C58A8E2A52}">
      <dsp:nvSpPr>
        <dsp:cNvPr id="0" name=""/>
        <dsp:cNvSpPr/>
      </dsp:nvSpPr>
      <dsp:spPr>
        <a:xfrm>
          <a:off x="0" y="335610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Success Criteria:</a:t>
          </a:r>
          <a:endParaRPr lang="en-US" sz="1900" kern="1200"/>
        </a:p>
      </dsp:txBody>
      <dsp:txXfrm>
        <a:off x="0" y="3356104"/>
        <a:ext cx="6666833" cy="419429"/>
      </dsp:txXfrm>
    </dsp:sp>
    <dsp:sp modelId="{8444A371-F981-4F66-B123-0A0AED8D17C9}">
      <dsp:nvSpPr>
        <dsp:cNvPr id="0" name=""/>
        <dsp:cNvSpPr/>
      </dsp:nvSpPr>
      <dsp:spPr>
        <a:xfrm>
          <a:off x="0" y="377553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A8CA24-B603-484C-A76A-66E6C8884DF4}">
      <dsp:nvSpPr>
        <dsp:cNvPr id="0" name=""/>
        <dsp:cNvSpPr/>
      </dsp:nvSpPr>
      <dsp:spPr>
        <a:xfrm>
          <a:off x="0" y="377553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Critical engagement with digital dissemination</a:t>
          </a:r>
          <a:endParaRPr lang="en-US" sz="1900" kern="1200"/>
        </a:p>
      </dsp:txBody>
      <dsp:txXfrm>
        <a:off x="0" y="3775534"/>
        <a:ext cx="6666833" cy="419429"/>
      </dsp:txXfrm>
    </dsp:sp>
    <dsp:sp modelId="{B4C79793-030A-40F1-9132-15DB7BA3D958}">
      <dsp:nvSpPr>
        <dsp:cNvPr id="0" name=""/>
        <dsp:cNvSpPr/>
      </dsp:nvSpPr>
      <dsp:spPr>
        <a:xfrm>
          <a:off x="0" y="419496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E7198A-330C-4AD0-A21E-F5CDD7924A1B}">
      <dsp:nvSpPr>
        <dsp:cNvPr id="0" name=""/>
        <dsp:cNvSpPr/>
      </dsp:nvSpPr>
      <dsp:spPr>
        <a:xfrm>
          <a:off x="0" y="419496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Practical application of blogging principles</a:t>
          </a:r>
          <a:endParaRPr lang="en-US" sz="1900" kern="1200"/>
        </a:p>
      </dsp:txBody>
      <dsp:txXfrm>
        <a:off x="0" y="4194964"/>
        <a:ext cx="6666833" cy="419429"/>
      </dsp:txXfrm>
    </dsp:sp>
    <dsp:sp modelId="{F9F1CAF2-D6F9-4BD1-9498-DD737777C341}">
      <dsp:nvSpPr>
        <dsp:cNvPr id="0" name=""/>
        <dsp:cNvSpPr/>
      </dsp:nvSpPr>
      <dsp:spPr>
        <a:xfrm>
          <a:off x="0" y="461439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36453B-FE07-48D4-A9D9-2E3014EFD5F3}">
      <dsp:nvSpPr>
        <dsp:cNvPr id="0" name=""/>
        <dsp:cNvSpPr/>
      </dsp:nvSpPr>
      <dsp:spPr>
        <a:xfrm>
          <a:off x="0" y="461439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Strategic thinking about impact</a:t>
          </a:r>
          <a:endParaRPr lang="en-US" sz="1900" kern="1200"/>
        </a:p>
      </dsp:txBody>
      <dsp:txXfrm>
        <a:off x="0" y="4614394"/>
        <a:ext cx="6666833" cy="419429"/>
      </dsp:txXfrm>
    </dsp:sp>
    <dsp:sp modelId="{A98CF8EE-9F45-4B49-A444-D883F41638AE}">
      <dsp:nvSpPr>
        <dsp:cNvPr id="0" name=""/>
        <dsp:cNvSpPr/>
      </dsp:nvSpPr>
      <dsp:spPr>
        <a:xfrm>
          <a:off x="0" y="503382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71AFE4-2EF9-447C-A7FD-CF0717A6A8F7}">
      <dsp:nvSpPr>
        <dsp:cNvPr id="0" name=""/>
        <dsp:cNvSpPr/>
      </dsp:nvSpPr>
      <dsp:spPr>
        <a:xfrm>
          <a:off x="0" y="503382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• Professional, accessible writing</a:t>
          </a:r>
          <a:endParaRPr lang="en-US" sz="1900" kern="1200"/>
        </a:p>
      </dsp:txBody>
      <dsp:txXfrm>
        <a:off x="0" y="5033824"/>
        <a:ext cx="6666833" cy="41942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860C2-C6D8-4CEE-AC3F-18B673696964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86E3B0-542E-42C6-888B-2A380628FFB0}">
      <dsp:nvSpPr>
        <dsp:cNvPr id="0" name=""/>
        <dsp:cNvSpPr/>
      </dsp:nvSpPr>
      <dsp:spPr>
        <a:xfrm>
          <a:off x="0" y="2663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On Blogging and Digital Scholarship:</a:t>
          </a:r>
          <a:endParaRPr lang="en-US" sz="2000" kern="1200"/>
        </a:p>
      </dsp:txBody>
      <dsp:txXfrm>
        <a:off x="0" y="2663"/>
        <a:ext cx="6666833" cy="454049"/>
      </dsp:txXfrm>
    </dsp:sp>
    <dsp:sp modelId="{A432FF8F-855B-4F19-B06A-9959769BA3FC}">
      <dsp:nvSpPr>
        <dsp:cNvPr id="0" name=""/>
        <dsp:cNvSpPr/>
      </dsp:nvSpPr>
      <dsp:spPr>
        <a:xfrm>
          <a:off x="0" y="45671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A0BB49-875A-4385-8699-8DCC86B66D63}">
      <dsp:nvSpPr>
        <dsp:cNvPr id="0" name=""/>
        <dsp:cNvSpPr/>
      </dsp:nvSpPr>
      <dsp:spPr>
        <a:xfrm>
          <a:off x="0" y="45671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Mewburn &amp; Thomson (2013) - Why academics blog</a:t>
          </a:r>
          <a:endParaRPr lang="en-US" sz="2000" kern="1200"/>
        </a:p>
      </dsp:txBody>
      <dsp:txXfrm>
        <a:off x="0" y="456712"/>
        <a:ext cx="6666833" cy="454049"/>
      </dsp:txXfrm>
    </dsp:sp>
    <dsp:sp modelId="{42B35005-B9BB-4934-9DC1-7C710A7785FB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1E18FD-E6E3-4A7A-8BC0-D1A15F358163}">
      <dsp:nvSpPr>
        <dsp:cNvPr id="0" name=""/>
        <dsp:cNvSpPr/>
      </dsp:nvSpPr>
      <dsp:spPr>
        <a:xfrm>
          <a:off x="0" y="91076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Kirkup (2010) - Academic blogging and identity</a:t>
          </a:r>
          <a:endParaRPr lang="en-US" sz="2000" kern="1200"/>
        </a:p>
      </dsp:txBody>
      <dsp:txXfrm>
        <a:off x="0" y="910762"/>
        <a:ext cx="6666833" cy="454049"/>
      </dsp:txXfrm>
    </dsp:sp>
    <dsp:sp modelId="{41C4BAD7-73CC-471B-9DBD-305BBC888238}">
      <dsp:nvSpPr>
        <dsp:cNvPr id="0" name=""/>
        <dsp:cNvSpPr/>
      </dsp:nvSpPr>
      <dsp:spPr>
        <a:xfrm>
          <a:off x="0" y="136481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984D83-C375-427B-ACB7-0FB874AA6637}">
      <dsp:nvSpPr>
        <dsp:cNvPr id="0" name=""/>
        <dsp:cNvSpPr/>
      </dsp:nvSpPr>
      <dsp:spPr>
        <a:xfrm>
          <a:off x="0" y="136481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On Research Impact:</a:t>
          </a:r>
          <a:endParaRPr lang="en-US" sz="2000" kern="1200"/>
        </a:p>
      </dsp:txBody>
      <dsp:txXfrm>
        <a:off x="0" y="1364811"/>
        <a:ext cx="6666833" cy="454049"/>
      </dsp:txXfrm>
    </dsp:sp>
    <dsp:sp modelId="{762640EA-A1C2-44B1-9CCC-CA5437B22830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4DE91C-2750-4920-980A-33DBA37A7D8C}">
      <dsp:nvSpPr>
        <dsp:cNvPr id="0" name=""/>
        <dsp:cNvSpPr/>
      </dsp:nvSpPr>
      <dsp:spPr>
        <a:xfrm>
          <a:off x="0" y="181886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Penfield et al. (2014) - Research impact review</a:t>
          </a:r>
          <a:endParaRPr lang="en-US" sz="2000" kern="1200"/>
        </a:p>
      </dsp:txBody>
      <dsp:txXfrm>
        <a:off x="0" y="1818861"/>
        <a:ext cx="6666833" cy="454049"/>
      </dsp:txXfrm>
    </dsp:sp>
    <dsp:sp modelId="{E513611D-88C5-4E9D-BAE1-2DA13FC356B8}">
      <dsp:nvSpPr>
        <dsp:cNvPr id="0" name=""/>
        <dsp:cNvSpPr/>
      </dsp:nvSpPr>
      <dsp:spPr>
        <a:xfrm>
          <a:off x="0" y="227291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FFB194-6248-4023-B090-E5BE0AC04278}">
      <dsp:nvSpPr>
        <dsp:cNvPr id="0" name=""/>
        <dsp:cNvSpPr/>
      </dsp:nvSpPr>
      <dsp:spPr>
        <a:xfrm>
          <a:off x="0" y="227291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Reed (2016) - Research impact handbook</a:t>
          </a:r>
          <a:endParaRPr lang="en-US" sz="2000" kern="1200"/>
        </a:p>
      </dsp:txBody>
      <dsp:txXfrm>
        <a:off x="0" y="2272910"/>
        <a:ext cx="6666833" cy="454049"/>
      </dsp:txXfrm>
    </dsp:sp>
    <dsp:sp modelId="{AC0EEACA-C751-4357-AB75-BDD2DEF91872}">
      <dsp:nvSpPr>
        <dsp:cNvPr id="0" name=""/>
        <dsp:cNvSpPr/>
      </dsp:nvSpPr>
      <dsp:spPr>
        <a:xfrm>
          <a:off x="0" y="272695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B7FCCC-DB02-412F-BEC6-0F9D6AF00E84}">
      <dsp:nvSpPr>
        <dsp:cNvPr id="0" name=""/>
        <dsp:cNvSpPr/>
      </dsp:nvSpPr>
      <dsp:spPr>
        <a:xfrm>
          <a:off x="0" y="272696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On Public Engagement:</a:t>
          </a:r>
          <a:endParaRPr lang="en-US" sz="2000" kern="1200"/>
        </a:p>
      </dsp:txBody>
      <dsp:txXfrm>
        <a:off x="0" y="2726960"/>
        <a:ext cx="6666833" cy="454049"/>
      </dsp:txXfrm>
    </dsp:sp>
    <dsp:sp modelId="{B498BD68-A9F7-485C-A8FB-0466C9374C00}">
      <dsp:nvSpPr>
        <dsp:cNvPr id="0" name=""/>
        <dsp:cNvSpPr/>
      </dsp:nvSpPr>
      <dsp:spPr>
        <a:xfrm>
          <a:off x="0" y="318100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D817BD-6697-4963-9E96-1A8EDB564057}">
      <dsp:nvSpPr>
        <dsp:cNvPr id="0" name=""/>
        <dsp:cNvSpPr/>
      </dsp:nvSpPr>
      <dsp:spPr>
        <a:xfrm>
          <a:off x="0" y="3181009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Wilkinson &amp; Weitkamp (2016) - Creative communication</a:t>
          </a:r>
          <a:endParaRPr lang="en-US" sz="2000" kern="1200"/>
        </a:p>
      </dsp:txBody>
      <dsp:txXfrm>
        <a:off x="0" y="3181009"/>
        <a:ext cx="6666833" cy="454049"/>
      </dsp:txXfrm>
    </dsp:sp>
    <dsp:sp modelId="{7CAE7B2E-9792-45CE-BAFB-A6E31D8C682E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948FC8-9D08-47FB-83FC-D11F950D414A}">
      <dsp:nvSpPr>
        <dsp:cNvPr id="0" name=""/>
        <dsp:cNvSpPr/>
      </dsp:nvSpPr>
      <dsp:spPr>
        <a:xfrm>
          <a:off x="0" y="363505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On Writing for Non-Specialists:</a:t>
          </a:r>
          <a:endParaRPr lang="en-US" sz="2000" kern="1200"/>
        </a:p>
      </dsp:txBody>
      <dsp:txXfrm>
        <a:off x="0" y="3635058"/>
        <a:ext cx="6666833" cy="454049"/>
      </dsp:txXfrm>
    </dsp:sp>
    <dsp:sp modelId="{821F08CB-0905-41B9-A965-BE8D01597B96}">
      <dsp:nvSpPr>
        <dsp:cNvPr id="0" name=""/>
        <dsp:cNvSpPr/>
      </dsp:nvSpPr>
      <dsp:spPr>
        <a:xfrm>
          <a:off x="0" y="408910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5EB23B-72B6-4047-846E-0F01931A7888}">
      <dsp:nvSpPr>
        <dsp:cNvPr id="0" name=""/>
        <dsp:cNvSpPr/>
      </dsp:nvSpPr>
      <dsp:spPr>
        <a:xfrm>
          <a:off x="0" y="408910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Sword (2012) - Stylish Academic Writing</a:t>
          </a:r>
          <a:endParaRPr lang="en-US" sz="2000" kern="1200"/>
        </a:p>
      </dsp:txBody>
      <dsp:txXfrm>
        <a:off x="0" y="4089108"/>
        <a:ext cx="6666833" cy="454049"/>
      </dsp:txXfrm>
    </dsp:sp>
    <dsp:sp modelId="{2FB65FC7-392A-4552-BD22-651BAF5F46D4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0A6284-9BD4-4F5D-A4F6-031CC752B805}">
      <dsp:nvSpPr>
        <dsp:cNvPr id="0" name=""/>
        <dsp:cNvSpPr/>
      </dsp:nvSpPr>
      <dsp:spPr>
        <a:xfrm>
          <a:off x="0" y="454315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 Documentation:</a:t>
          </a:r>
          <a:endParaRPr lang="en-US" sz="2000" kern="1200"/>
        </a:p>
      </dsp:txBody>
      <dsp:txXfrm>
        <a:off x="0" y="4543157"/>
        <a:ext cx="6666833" cy="454049"/>
      </dsp:txXfrm>
    </dsp:sp>
    <dsp:sp modelId="{96520647-64F8-49C2-A08C-F7BECC3E341C}">
      <dsp:nvSpPr>
        <dsp:cNvPr id="0" name=""/>
        <dsp:cNvSpPr/>
      </dsp:nvSpPr>
      <dsp:spPr>
        <a:xfrm>
          <a:off x="0" y="499720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CEF17A-B7DD-4993-BB1D-C675D5B28680}">
      <dsp:nvSpPr>
        <dsp:cNvPr id="0" name=""/>
        <dsp:cNvSpPr/>
      </dsp:nvSpPr>
      <dsp:spPr>
        <a:xfrm>
          <a:off x="0" y="499720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REF 2021 Guidance on Impact</a:t>
          </a:r>
          <a:endParaRPr lang="en-US" sz="2000" kern="1200"/>
        </a:p>
      </dsp:txBody>
      <dsp:txXfrm>
        <a:off x="0" y="4997207"/>
        <a:ext cx="6666833" cy="45404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6C8BF-E664-46C0-A6CA-836E4ADFB2D5}">
      <dsp:nvSpPr>
        <dsp:cNvPr id="0" name=""/>
        <dsp:cNvSpPr/>
      </dsp:nvSpPr>
      <dsp:spPr>
        <a:xfrm>
          <a:off x="0" y="2125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267EE-9047-4BE2-81BD-B1B26C5D75D5}">
      <dsp:nvSpPr>
        <dsp:cNvPr id="0" name=""/>
        <dsp:cNvSpPr/>
      </dsp:nvSpPr>
      <dsp:spPr>
        <a:xfrm>
          <a:off x="0" y="2125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Key Takeaways</a:t>
          </a:r>
        </a:p>
      </dsp:txBody>
      <dsp:txXfrm>
        <a:off x="0" y="2125"/>
        <a:ext cx="10515600" cy="362357"/>
      </dsp:txXfrm>
    </dsp:sp>
    <dsp:sp modelId="{5BA19CE6-74DB-48E8-927D-2EE8E91328CD}">
      <dsp:nvSpPr>
        <dsp:cNvPr id="0" name=""/>
        <dsp:cNvSpPr/>
      </dsp:nvSpPr>
      <dsp:spPr>
        <a:xfrm>
          <a:off x="0" y="364483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C712DE-F8FE-4E26-80F5-9547C5E1959E}">
      <dsp:nvSpPr>
        <dsp:cNvPr id="0" name=""/>
        <dsp:cNvSpPr/>
      </dsp:nvSpPr>
      <dsp:spPr>
        <a:xfrm>
          <a:off x="0" y="364483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✓ Research dissemination is multi-channeled</a:t>
          </a:r>
        </a:p>
      </dsp:txBody>
      <dsp:txXfrm>
        <a:off x="0" y="364483"/>
        <a:ext cx="10515600" cy="362357"/>
      </dsp:txXfrm>
    </dsp:sp>
    <dsp:sp modelId="{8667946B-4B14-46F3-8DC0-51AC02D035D9}">
      <dsp:nvSpPr>
        <dsp:cNvPr id="0" name=""/>
        <dsp:cNvSpPr/>
      </dsp:nvSpPr>
      <dsp:spPr>
        <a:xfrm>
          <a:off x="0" y="726840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36BEC-C483-43C0-B5F6-9FB783A9FD78}">
      <dsp:nvSpPr>
        <dsp:cNvPr id="0" name=""/>
        <dsp:cNvSpPr/>
      </dsp:nvSpPr>
      <dsp:spPr>
        <a:xfrm>
          <a:off x="0" y="726840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✓ Blogging is a professional skill</a:t>
          </a:r>
        </a:p>
      </dsp:txBody>
      <dsp:txXfrm>
        <a:off x="0" y="726840"/>
        <a:ext cx="10515600" cy="362357"/>
      </dsp:txXfrm>
    </dsp:sp>
    <dsp:sp modelId="{76130022-96D1-43F4-B717-AF23C58991EF}">
      <dsp:nvSpPr>
        <dsp:cNvPr id="0" name=""/>
        <dsp:cNvSpPr/>
      </dsp:nvSpPr>
      <dsp:spPr>
        <a:xfrm>
          <a:off x="0" y="1089198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561FF3-02E0-4F9D-A8CE-1A060AC4D90D}">
      <dsp:nvSpPr>
        <dsp:cNvPr id="0" name=""/>
        <dsp:cNvSpPr/>
      </dsp:nvSpPr>
      <dsp:spPr>
        <a:xfrm>
          <a:off x="0" y="1089198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✓ Impact starts from day one</a:t>
          </a:r>
        </a:p>
      </dsp:txBody>
      <dsp:txXfrm>
        <a:off x="0" y="1089198"/>
        <a:ext cx="10515600" cy="362357"/>
      </dsp:txXfrm>
    </dsp:sp>
    <dsp:sp modelId="{89AC591D-95F1-47DB-9868-167485E6D0D4}">
      <dsp:nvSpPr>
        <dsp:cNvPr id="0" name=""/>
        <dsp:cNvSpPr/>
      </dsp:nvSpPr>
      <dsp:spPr>
        <a:xfrm>
          <a:off x="0" y="1451556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69EBE-2294-4028-8F6E-F5DC566614EC}">
      <dsp:nvSpPr>
        <dsp:cNvPr id="0" name=""/>
        <dsp:cNvSpPr/>
      </dsp:nvSpPr>
      <dsp:spPr>
        <a:xfrm>
          <a:off x="0" y="1451556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✓ Your voice matters</a:t>
          </a:r>
        </a:p>
      </dsp:txBody>
      <dsp:txXfrm>
        <a:off x="0" y="1451556"/>
        <a:ext cx="10515600" cy="362357"/>
      </dsp:txXfrm>
    </dsp:sp>
    <dsp:sp modelId="{2696D4A4-D988-480E-AF96-0FDCE890597F}">
      <dsp:nvSpPr>
        <dsp:cNvPr id="0" name=""/>
        <dsp:cNvSpPr/>
      </dsp:nvSpPr>
      <dsp:spPr>
        <a:xfrm>
          <a:off x="0" y="1813914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D0E69-265F-4D10-A1CA-635713B8E5B5}">
      <dsp:nvSpPr>
        <dsp:cNvPr id="0" name=""/>
        <dsp:cNvSpPr/>
      </dsp:nvSpPr>
      <dsp:spPr>
        <a:xfrm>
          <a:off x="0" y="1813914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Next Steps:</a:t>
          </a:r>
        </a:p>
      </dsp:txBody>
      <dsp:txXfrm>
        <a:off x="0" y="1813914"/>
        <a:ext cx="10515600" cy="362357"/>
      </dsp:txXfrm>
    </dsp:sp>
    <dsp:sp modelId="{E3BA930F-07C0-48CB-A3F3-7B72EB18CD08}">
      <dsp:nvSpPr>
        <dsp:cNvPr id="0" name=""/>
        <dsp:cNvSpPr/>
      </dsp:nvSpPr>
      <dsp:spPr>
        <a:xfrm>
          <a:off x="0" y="217627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977F3-C80F-4A44-B63B-9CB60FB9CD83}">
      <dsp:nvSpPr>
        <dsp:cNvPr id="0" name=""/>
        <dsp:cNvSpPr/>
      </dsp:nvSpPr>
      <dsp:spPr>
        <a:xfrm>
          <a:off x="0" y="2176272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Set up your blog this week</a:t>
          </a:r>
        </a:p>
      </dsp:txBody>
      <dsp:txXfrm>
        <a:off x="0" y="2176272"/>
        <a:ext cx="10515600" cy="362357"/>
      </dsp:txXfrm>
    </dsp:sp>
    <dsp:sp modelId="{ADBD793B-005E-4A01-8202-E9E1A0310171}">
      <dsp:nvSpPr>
        <dsp:cNvPr id="0" name=""/>
        <dsp:cNvSpPr/>
      </dsp:nvSpPr>
      <dsp:spPr>
        <a:xfrm>
          <a:off x="0" y="2538629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FECB8-B20D-4983-820E-8F76193A45DE}">
      <dsp:nvSpPr>
        <dsp:cNvPr id="0" name=""/>
        <dsp:cNvSpPr/>
      </dsp:nvSpPr>
      <dsp:spPr>
        <a:xfrm>
          <a:off x="0" y="2538629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Write your first post</a:t>
          </a:r>
        </a:p>
      </dsp:txBody>
      <dsp:txXfrm>
        <a:off x="0" y="2538629"/>
        <a:ext cx="10515600" cy="362357"/>
      </dsp:txXfrm>
    </dsp:sp>
    <dsp:sp modelId="{FC68EB8C-53E6-4DD6-81D8-3FE8E3C3CD29}">
      <dsp:nvSpPr>
        <dsp:cNvPr id="0" name=""/>
        <dsp:cNvSpPr/>
      </dsp:nvSpPr>
      <dsp:spPr>
        <a:xfrm>
          <a:off x="0" y="2900987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51E07-4C54-46E7-82BF-5A553D8C787D}">
      <dsp:nvSpPr>
        <dsp:cNvPr id="0" name=""/>
        <dsp:cNvSpPr/>
      </dsp:nvSpPr>
      <dsp:spPr>
        <a:xfrm>
          <a:off x="0" y="2900987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Share it on social media</a:t>
          </a:r>
        </a:p>
      </dsp:txBody>
      <dsp:txXfrm>
        <a:off x="0" y="2900987"/>
        <a:ext cx="10515600" cy="362357"/>
      </dsp:txXfrm>
    </dsp:sp>
    <dsp:sp modelId="{917ACB0F-AB3E-41E1-9EE9-79632F543D31}">
      <dsp:nvSpPr>
        <dsp:cNvPr id="0" name=""/>
        <dsp:cNvSpPr/>
      </dsp:nvSpPr>
      <dsp:spPr>
        <a:xfrm>
          <a:off x="0" y="3263345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1E3B1-2E95-4EED-B49B-4E9EC01C3000}">
      <dsp:nvSpPr>
        <dsp:cNvPr id="0" name=""/>
        <dsp:cNvSpPr/>
      </dsp:nvSpPr>
      <dsp:spPr>
        <a:xfrm>
          <a:off x="0" y="3263345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Begin building your impact narrative</a:t>
          </a:r>
        </a:p>
      </dsp:txBody>
      <dsp:txXfrm>
        <a:off x="0" y="3263345"/>
        <a:ext cx="10515600" cy="362357"/>
      </dsp:txXfrm>
    </dsp:sp>
    <dsp:sp modelId="{4E02CDD2-1014-4157-A21C-A5E0E6BC8185}">
      <dsp:nvSpPr>
        <dsp:cNvPr id="0" name=""/>
        <dsp:cNvSpPr/>
      </dsp:nvSpPr>
      <dsp:spPr>
        <a:xfrm>
          <a:off x="0" y="3625703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13ABD-690A-42C6-84DF-874697A2277F}">
      <dsp:nvSpPr>
        <dsp:cNvPr id="0" name=""/>
        <dsp:cNvSpPr/>
      </dsp:nvSpPr>
      <dsp:spPr>
        <a:xfrm>
          <a:off x="0" y="3625703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"The best time to start was yesterday. The second best time is now." </a:t>
          </a:r>
        </a:p>
      </dsp:txBody>
      <dsp:txXfrm>
        <a:off x="0" y="3625703"/>
        <a:ext cx="10515600" cy="362357"/>
      </dsp:txXfrm>
    </dsp:sp>
    <dsp:sp modelId="{F20C378C-06AA-4F68-A990-04F4DA386F7E}">
      <dsp:nvSpPr>
        <dsp:cNvPr id="0" name=""/>
        <dsp:cNvSpPr/>
      </dsp:nvSpPr>
      <dsp:spPr>
        <a:xfrm>
          <a:off x="0" y="3988060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BDE41-A2DD-4D73-ABB6-509BA14961DE}">
      <dsp:nvSpPr>
        <dsp:cNvPr id="0" name=""/>
        <dsp:cNvSpPr/>
      </dsp:nvSpPr>
      <dsp:spPr>
        <a:xfrm>
          <a:off x="0" y="3988060"/>
          <a:ext cx="10515600" cy="362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0" y="3988060"/>
        <a:ext cx="10515600" cy="362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8EB1A-013D-427F-A1E9-B6A8579CDF5F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B71D38-8FD9-4B17-9CAB-F033FC645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90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D43FD9-D1D0-4CE0-84D1-A3A9AB9D63C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7F391-5E52-5D32-9F1D-AA2D29367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6C342-4247-53E1-7BE2-615A1FDBDD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094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A34AE-5C50-8125-6C00-AECDA2AD7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1pPr>
            <a:lvl2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2pPr>
            <a:lvl3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3pPr>
            <a:lvl4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4pPr>
            <a:lvl5pPr marL="0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8F7CE83-52FB-2B88-6DD4-B60A43D0D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83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C77A8-9808-9A16-451D-C1D1B192C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D6B30-C7D9-3FBE-0DC3-62D96EA776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BFA17-7E62-FDA3-C9FE-E9FB97044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C6AD4-C368-75F7-3FF1-87DFE31B9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86E5D-D88B-FD20-60C9-7FE4F9C09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866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EC341-38FA-9E99-1035-9D4CAAFD5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7F99D-6541-2F01-1976-C290C688FA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AF135-0596-6CD1-1A5F-A8006A5CF3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87EAE-A4D8-89D2-531E-393C5A442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FF175-7750-7D34-2B65-0F806436E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D876DD-5AC5-E7F1-C1A3-B7AC99152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22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78F4F-8E19-E684-388B-C468C0176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AB22C-D1E2-AA37-E562-1C6C3B3FC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8BC70E-6B3D-58DB-1E2A-5C2CC4F8E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5764D9-173C-7BEB-A19D-7B6AF01999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C761B4-4F83-0176-F80E-8A6CE675A7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6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9806B-AD03-6DF0-6BE7-7680F8C5D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220811-4E69-B203-2C0F-4DB2F713A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01338B-71D1-3F99-FADC-8AFE77B8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E4EF8-6600-E255-30A4-3735A17C4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143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1C055B-DACB-238B-75E9-C09BA9967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4DA647-EB34-0F74-3F31-CFF792F18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00291F-BF41-2529-345B-83BCDE994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20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C189D-F02F-FB13-A310-E6C7C3CF8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85700-ACFA-DE5A-CD17-28691EE6F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D220A4-9D0A-65C4-48E8-E984C9376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ED3A69-4F68-1C51-8EB3-CEA88E906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7CA5A6-208B-06B3-1CDD-671E81A99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463CA-3A25-CD39-B562-090A70E48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393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F8AF0-A9A6-0A30-D70A-15ED8F585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759051-8709-F14C-5352-2B431DA981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FD46EA-2BA4-3834-1D74-7413B3DD48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20088-C36C-E236-BD1C-C70FD0D35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DA4AB4-480B-89BE-F34E-067DEC7E5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42479-A4C9-3F11-3E6B-B8D7788B3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892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D7B5B-0E67-97E9-5F5A-D0FA744F4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8F817-6E5F-293C-625B-5EB61998C4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2511C-4A6E-4553-C5F9-A26CB8B90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B719C-73C1-0BBB-217B-875911066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F0F11-90B8-9072-DEAB-9B34715FE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022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C756EB-2D8D-2617-BAF2-9907E5E0C7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774B4-E863-4566-A3BA-C18020C79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112F7-BCE0-E5B6-5370-047958153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EA409-D7A9-F7C7-01FF-53C42CAD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957EF-096C-FD05-414D-55B86FDB2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741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41D3A-A681-65FA-0835-C2FC2B737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743A6F-ABF3-6AB5-006D-7CF713611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EB5070-5206-FC9C-FD11-01386DB55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913776-D2D6-BA57-36C4-9633006EA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682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47EA1-042F-660F-10A0-F7E6FC63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81078-F2F4-3C4E-162C-98EAD962C6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A5F8A-4961-746E-E2C2-9286A2C609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350BFF-E2E0-ECF4-3873-9A5880D0F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59FD0-9C08-F934-79F1-044F772FC9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777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0" indent="0" algn="l" defTabSz="914400" rtl="0" eaLnBrk="1" latinLnBrk="0" hangingPunct="1">
        <a:lnSpc>
          <a:spcPct val="100000"/>
        </a:lnSpc>
        <a:spcBef>
          <a:spcPts val="0"/>
        </a:spcBef>
        <a:buFontTx/>
        <a:buNone/>
        <a:defRPr sz="2000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D57323-8BE5-CECE-F8E2-0C76B0FE9B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2573" y="1945544"/>
            <a:ext cx="7435970" cy="2303368"/>
          </a:xfrm>
        </p:spPr>
        <p:txBody>
          <a:bodyPr anchor="b">
            <a:noAutofit/>
          </a:bodyPr>
          <a:lstStyle/>
          <a:p>
            <a:r>
              <a:rPr lang="en-GB" sz="4400" dirty="0"/>
              <a:t>DBA CONVERTING RESEARCH INTO PRACTICE </a:t>
            </a:r>
            <a:br>
              <a:rPr lang="en-GB" sz="4400" dirty="0"/>
            </a:br>
            <a:r>
              <a:rPr lang="en-GB" sz="4400" dirty="0"/>
              <a:t>LCDB7010</a:t>
            </a:r>
            <a:br>
              <a:rPr lang="en-GB" sz="4400" dirty="0"/>
            </a:br>
            <a:br>
              <a:rPr lang="en-US" sz="4400" dirty="0">
                <a:highlight>
                  <a:srgbClr val="FFFF00"/>
                </a:highlight>
              </a:rPr>
            </a:br>
            <a:r>
              <a:rPr lang="en-US" sz="4400" b="1" dirty="0">
                <a:solidFill>
                  <a:srgbClr val="FF0000"/>
                </a:solidFill>
              </a:rPr>
              <a:t>Aspects of Research Methods</a:t>
            </a:r>
            <a:br>
              <a:rPr lang="en-US" sz="4400" dirty="0"/>
            </a:br>
            <a:r>
              <a:rPr lang="en-US" sz="4400" dirty="0">
                <a:highlight>
                  <a:srgbClr val="FFFF00"/>
                </a:highlight>
              </a:rPr>
              <a:t>Week 1 (Part 3 of 3) </a:t>
            </a:r>
            <a:endParaRPr lang="en-GB" sz="4400" dirty="0">
              <a:highlight>
                <a:srgbClr val="FFFF00"/>
              </a:highlight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9697602-F754-7EB8-4596-870C925A8A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5617" y="5013749"/>
            <a:ext cx="6894576" cy="88926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Amare Desta (Prof)</a:t>
            </a:r>
          </a:p>
          <a:p>
            <a:pPr algn="l">
              <a:spcAft>
                <a:spcPts val="600"/>
              </a:spcAft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47C091-D7FD-950B-6699-6903CE8CF1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76" r="15688"/>
          <a:stretch>
            <a:fillRect/>
          </a:stretch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sX0" fmla="*/ 0 w 4242816"/>
              <a:gd name="csY0" fmla="*/ 0 h 18288"/>
              <a:gd name="csX1" fmla="*/ 690973 w 4242816"/>
              <a:gd name="csY1" fmla="*/ 0 h 18288"/>
              <a:gd name="csX2" fmla="*/ 1212233 w 4242816"/>
              <a:gd name="csY2" fmla="*/ 0 h 18288"/>
              <a:gd name="csX3" fmla="*/ 1860778 w 4242816"/>
              <a:gd name="csY3" fmla="*/ 0 h 18288"/>
              <a:gd name="csX4" fmla="*/ 2424466 w 4242816"/>
              <a:gd name="csY4" fmla="*/ 0 h 18288"/>
              <a:gd name="csX5" fmla="*/ 3115439 w 4242816"/>
              <a:gd name="csY5" fmla="*/ 0 h 18288"/>
              <a:gd name="csX6" fmla="*/ 3636699 w 4242816"/>
              <a:gd name="csY6" fmla="*/ 0 h 18288"/>
              <a:gd name="csX7" fmla="*/ 4242816 w 4242816"/>
              <a:gd name="csY7" fmla="*/ 0 h 18288"/>
              <a:gd name="csX8" fmla="*/ 4242816 w 4242816"/>
              <a:gd name="csY8" fmla="*/ 18288 h 18288"/>
              <a:gd name="csX9" fmla="*/ 3636699 w 4242816"/>
              <a:gd name="csY9" fmla="*/ 18288 h 18288"/>
              <a:gd name="csX10" fmla="*/ 3030583 w 4242816"/>
              <a:gd name="csY10" fmla="*/ 18288 h 18288"/>
              <a:gd name="csX11" fmla="*/ 2466894 w 4242816"/>
              <a:gd name="csY11" fmla="*/ 18288 h 18288"/>
              <a:gd name="csX12" fmla="*/ 1988062 w 4242816"/>
              <a:gd name="csY12" fmla="*/ 18288 h 18288"/>
              <a:gd name="csX13" fmla="*/ 1466802 w 4242816"/>
              <a:gd name="csY13" fmla="*/ 18288 h 18288"/>
              <a:gd name="csX14" fmla="*/ 860686 w 4242816"/>
              <a:gd name="csY14" fmla="*/ 18288 h 18288"/>
              <a:gd name="csX15" fmla="*/ 0 w 4242816"/>
              <a:gd name="csY15" fmla="*/ 18288 h 18288"/>
              <a:gd name="csX16" fmla="*/ 0 w 4242816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201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This presentation  will introduce you to some </a:t>
            </a:r>
            <a:r>
              <a:rPr lang="en-US" dirty="0">
                <a:highlight>
                  <a:srgbClr val="FFFF00"/>
                </a:highlight>
              </a:rPr>
              <a:t>aspects of research methods </a:t>
            </a:r>
            <a:r>
              <a:rPr lang="en-US" dirty="0"/>
              <a:t>– but it is NOT intended to replace key reading, such as Bryman, Crotty, Creswell, Maxwell, Denscombe, Denzin, Guba and Lincoln and Cohen.  </a:t>
            </a:r>
          </a:p>
          <a:p>
            <a:r>
              <a:rPr lang="en-US" dirty="0"/>
              <a:t>You must read key texts and beyond at doctoral level that cover the method and for this you may have to go beyond your modules reading list.</a:t>
            </a:r>
          </a:p>
          <a:p>
            <a:r>
              <a:rPr lang="en-US" dirty="0"/>
              <a:t>Some slides will not be focused on and you are expected at this doctoral level to be motivated, engaged and understand the areas you need to explore.</a:t>
            </a:r>
          </a:p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Please note</a:t>
            </a:r>
          </a:p>
        </p:txBody>
      </p:sp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4698955-3F73-7FA3-F9D3-C39168EC31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0507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You Will Be Able To: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83B7DA8-724C-BD4F-0322-A0996E8CD43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How Research Communication Has Changed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18313BB4-5C15-F39A-CD8A-DE41F1C192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04633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The Role of Social Media in Academic Research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D2B92F-F906-907F-9A0A-4A0CED158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7D1B49A6-91A7-A769-49CC-4DE0CAF52B3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61639" y="878674"/>
          <a:ext cx="10198517" cy="59793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675992" imgH="3326657" progId="Word.Document.12">
                  <p:embed/>
                </p:oleObj>
              </mc:Choice>
              <mc:Fallback>
                <p:oleObj name="Document" r:id="rId2" imgW="5675992" imgH="3326657" progId="Word.Document.12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7D1B49A6-91A7-A769-49CC-4DE0CAF52B3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61639" y="878674"/>
                        <a:ext cx="10198517" cy="59793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30664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9626EE1-3149-C393-E119-0B7704D8C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Social media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6FF2522F-79BE-4475-7C79-882368EE7B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018473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8524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31AAD2B-58C0-FD7C-5A13-6AA2A8783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China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F951DF-BE3F-6E89-8865-298D83484C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60" t="26177" r="43041" b="13761"/>
          <a:stretch>
            <a:fillRect/>
          </a:stretch>
        </p:blipFill>
        <p:spPr>
          <a:xfrm>
            <a:off x="4777316" y="843682"/>
            <a:ext cx="6780700" cy="5168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917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33E1E-195F-415A-4FC4-CFBB512A6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Bangladesh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5FCDC0-61A6-BEBD-13CB-E726FA0C28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52" t="19205" r="43041" b="5324"/>
          <a:stretch>
            <a:fillRect/>
          </a:stretch>
        </p:blipFill>
        <p:spPr>
          <a:xfrm>
            <a:off x="5237930" y="643466"/>
            <a:ext cx="5859471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618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55796-BDC6-444B-E558-2AB028E4A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India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AD36CE-D8B2-92CC-7A2E-6B82DF227C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9" t="16391" r="42471" b="5325"/>
          <a:stretch>
            <a:fillRect/>
          </a:stretch>
        </p:blipFill>
        <p:spPr>
          <a:xfrm>
            <a:off x="5221555" y="643466"/>
            <a:ext cx="5892222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178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30D90-2CF4-4301-263C-8A930E0A8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anchor="ctr">
            <a:normAutofit/>
          </a:bodyPr>
          <a:lstStyle/>
          <a:p>
            <a:pPr algn="ctr"/>
            <a:r>
              <a:rPr lang="en-GB" sz="3600">
                <a:solidFill>
                  <a:srgbClr val="FFFFFF"/>
                </a:solidFill>
              </a:rPr>
              <a:t>Pakistan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A3C721-BFB7-ED59-D9E1-DB2AFE2891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7" t="22507" r="42552" b="6544"/>
          <a:stretch>
            <a:fillRect/>
          </a:stretch>
        </p:blipFill>
        <p:spPr>
          <a:xfrm>
            <a:off x="4945723" y="643466"/>
            <a:ext cx="6443886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857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EDD9AC9-6242-7EED-D8E4-3F83AFEA6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Ways Researchers Use Social Media Metrics</a:t>
            </a: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5B861BB-414D-7D54-AE4B-2CA92431A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>
                <a:latin typeface="+mn-lt"/>
              </a:rPr>
              <a:t>Measuring Impact and Visibility:</a:t>
            </a:r>
            <a:r>
              <a:rPr lang="en-US" sz="2200">
                <a:latin typeface="+mn-lt"/>
              </a:rPr>
              <a:t> Researchers use altmetrics (e.g., from ImpactStory) to monitor how many times their work is shared, downloaded, or discussed online.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>
                <a:latin typeface="+mn-lt"/>
              </a:rPr>
              <a:t>Networking and Collaboration:</a:t>
            </a:r>
            <a:r>
              <a:rPr lang="en-US" sz="2200">
                <a:latin typeface="+mn-lt"/>
              </a:rPr>
              <a:t> Social media, including platforms like LinkedIn, is used to build professional networks, find collaborators, and keep up with the latest research.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>
                <a:latin typeface="+mn-lt"/>
              </a:rPr>
              <a:t>Promoting Publications:</a:t>
            </a:r>
            <a:r>
              <a:rPr lang="en-US" sz="2200">
                <a:latin typeface="+mn-lt"/>
              </a:rPr>
              <a:t> Over 60% of researchers prefer creating their own social media content to promote their work, with significant traffic driven to journals from X (11%), LinkedIn (1.7-2.1%), and Facebook (1.9%).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41754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CFAD825-62F4-1979-27BB-F39A92625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D57C79C-9FBB-CBCD-80B1-0643414D7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+mn-lt"/>
              </a:rPr>
              <a:t>Tracking Real-time Data:</a:t>
            </a:r>
            <a:r>
              <a:rPr lang="en-US">
                <a:latin typeface="+mn-lt"/>
              </a:rPr>
              <a:t> Platforms like ResearchGate and Academia.edu provide instant, real-time analytics on who is viewing or downloading their papers.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+mn-lt"/>
              </a:rPr>
              <a:t>Complementing Traditional Metrics:</a:t>
            </a:r>
            <a:r>
              <a:rPr lang="en-US">
                <a:latin typeface="+mn-lt"/>
              </a:rPr>
              <a:t> These digital metrics (e.g., shares, clicks, mentions) complement traditional bibliometrics like the H-index or Journal Impact Factor to provide a more holistic view of research influence.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+mn-lt"/>
              </a:rPr>
              <a:t>Disseminating Research:</a:t>
            </a:r>
            <a:r>
              <a:rPr lang="en-US">
                <a:latin typeface="+mn-lt"/>
              </a:rPr>
              <a:t> Researchers use these channels to reach a wider audience, including non-academic audiences, enhancing the public engagement aspect of their research.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4344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56770FB-B03A-7351-F936-F783C1301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Platforms and Tools</a:t>
            </a: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0F8758F-3B13-A617-E868-CDE19F8EA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latin typeface="+mn-lt"/>
              </a:rPr>
              <a:t>Academic Social Networks:</a:t>
            </a:r>
            <a:r>
              <a:rPr lang="en-US" sz="1900">
                <a:latin typeface="+mn-lt"/>
              </a:rPr>
              <a:t> ResearchGate and Academia.edu are widely used for sharing work and tracking metrics.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latin typeface="+mn-lt"/>
              </a:rPr>
              <a:t>Mainstream Media:</a:t>
            </a:r>
            <a:r>
              <a:rPr lang="en-US" sz="1900">
                <a:latin typeface="+mn-lt"/>
              </a:rPr>
              <a:t> X (formerly Twitter), LinkedIn, and YouTube are popular for rapid dissemination and engagement.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latin typeface="+mn-lt"/>
              </a:rPr>
              <a:t>Altmetrics Tools:</a:t>
            </a:r>
            <a:r>
              <a:rPr lang="en-US" sz="1900">
                <a:latin typeface="+mn-lt"/>
              </a:rPr>
              <a:t> Services like Altmetric and ImpactStory (now part of DataCite) help track this online engagement.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latin typeface="+mn-lt"/>
              </a:rPr>
              <a:t>These metrics are increasingly used to demonstrate the broader, non-academic "impact" of research, which is often missing from traditional assessment models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03861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48FFC4-C7D2-B023-554F-902698749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https://libguides.qmu.ac.uk/social-media#:~:text=What%20is%20impact%20and%20what,Altmetrics%20Top%20100%20articles%202020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5578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8D4DA9-2C04-F8D1-2F49-281D55C135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77" b="606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125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20000"/>
          </a:bodyPr>
          <a:lstStyle/>
          <a:p>
            <a:endParaRPr lang="en-GB"/>
          </a:p>
          <a:p>
            <a:r>
              <a:rPr lang="en-GB"/>
              <a:t>What is Altmetrics?</a:t>
            </a:r>
          </a:p>
          <a:p>
            <a:r>
              <a:rPr lang="en-GB"/>
              <a:t>Tracks online attention across:</a:t>
            </a:r>
          </a:p>
          <a:p>
            <a:r>
              <a:rPr lang="en-GB"/>
              <a:t>• Social media mentions</a:t>
            </a:r>
          </a:p>
          <a:p>
            <a:r>
              <a:rPr lang="en-GB"/>
              <a:t>• Blog coverage</a:t>
            </a:r>
          </a:p>
          <a:p>
            <a:r>
              <a:rPr lang="en-GB"/>
              <a:t>• News articles</a:t>
            </a:r>
          </a:p>
          <a:p>
            <a:r>
              <a:rPr lang="en-GB"/>
              <a:t>• Policy documents</a:t>
            </a:r>
          </a:p>
          <a:p>
            <a:r>
              <a:rPr lang="en-GB"/>
              <a:t>• Downloads and views</a:t>
            </a:r>
          </a:p>
          <a:p>
            <a:endParaRPr lang="en-GB"/>
          </a:p>
          <a:p>
            <a:r>
              <a:rPr lang="en-GB"/>
              <a:t>Why It Matters:</a:t>
            </a:r>
          </a:p>
          <a:p>
            <a:r>
              <a:rPr lang="en-GB"/>
              <a:t>• Demonstrates broader impact beyond academia</a:t>
            </a:r>
          </a:p>
          <a:p>
            <a:r>
              <a:rPr lang="en-GB"/>
              <a:t>• Shows real-time engagement</a:t>
            </a:r>
          </a:p>
          <a:p>
            <a:r>
              <a:rPr lang="en-GB"/>
              <a:t>• Evidence for REF impact case studies</a:t>
            </a:r>
          </a:p>
          <a:p>
            <a:endParaRPr lang="en-GB"/>
          </a:p>
          <a:p>
            <a:r>
              <a:rPr lang="en-GB"/>
              <a:t>Tools: Altmetric.com, PlumX Metrics, ImpactStory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Beyond Traditional Citations - Understanding Altmetrics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Your Research, Multiple Platforms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dirty="0">
              <a:latin typeface="+mn-lt"/>
            </a:endParaRPr>
          </a:p>
          <a:p>
            <a:r>
              <a:rPr lang="en-US" dirty="0">
                <a:latin typeface="+mn-lt"/>
              </a:rPr>
              <a:t>Core: Your Research (Journal Articles, Thesis, Data)</a:t>
            </a:r>
          </a:p>
          <a:p>
            <a:r>
              <a:rPr lang="en-US" dirty="0">
                <a:latin typeface="+mn-lt"/>
              </a:rPr>
              <a:t>Academic Dissemination:</a:t>
            </a:r>
          </a:p>
          <a:p>
            <a:r>
              <a:rPr lang="en-US" dirty="0">
                <a:latin typeface="+mn-lt"/>
              </a:rPr>
              <a:t>• Peer-reviewed journals</a:t>
            </a:r>
          </a:p>
          <a:p>
            <a:r>
              <a:rPr lang="en-US" dirty="0">
                <a:latin typeface="+mn-lt"/>
              </a:rPr>
              <a:t>• Academic conferences</a:t>
            </a:r>
          </a:p>
          <a:p>
            <a:r>
              <a:rPr lang="en-US" dirty="0">
                <a:latin typeface="+mn-lt"/>
              </a:rPr>
              <a:t>• Research repositories</a:t>
            </a:r>
          </a:p>
          <a:p>
            <a:r>
              <a:rPr lang="en-US" dirty="0">
                <a:latin typeface="+mn-lt"/>
              </a:rPr>
              <a:t>Public Engagement:</a:t>
            </a:r>
          </a:p>
          <a:p>
            <a:r>
              <a:rPr lang="en-US" dirty="0">
                <a:latin typeface="+mn-lt"/>
              </a:rPr>
              <a:t>• Researcher blogs</a:t>
            </a:r>
          </a:p>
          <a:p>
            <a:r>
              <a:rPr lang="en-US" dirty="0">
                <a:latin typeface="+mn-lt"/>
              </a:rPr>
              <a:t>• Social media</a:t>
            </a:r>
          </a:p>
          <a:p>
            <a:r>
              <a:rPr lang="en-US" dirty="0">
                <a:latin typeface="+mn-lt"/>
              </a:rPr>
              <a:t>• Press releases</a:t>
            </a:r>
          </a:p>
          <a:p>
            <a:r>
              <a:rPr lang="en-US" dirty="0">
                <a:latin typeface="+mn-lt"/>
              </a:rPr>
              <a:t>• Podcasts/interviews</a:t>
            </a:r>
          </a:p>
          <a:p>
            <a:r>
              <a:rPr lang="en-US" dirty="0">
                <a:latin typeface="+mn-lt"/>
              </a:rPr>
              <a:t>Policy &amp; Practice:</a:t>
            </a:r>
          </a:p>
          <a:p>
            <a:r>
              <a:rPr lang="en-US" dirty="0">
                <a:latin typeface="+mn-lt"/>
              </a:rPr>
              <a:t>• Policy briefs</a:t>
            </a:r>
          </a:p>
          <a:p>
            <a:r>
              <a:rPr lang="en-US" dirty="0">
                <a:latin typeface="+mn-lt"/>
              </a:rPr>
              <a:t>• Industry reports</a:t>
            </a:r>
          </a:p>
          <a:p>
            <a:r>
              <a:rPr lang="en-US" dirty="0">
                <a:latin typeface="+mn-lt"/>
              </a:rPr>
              <a:t>• Practitioner magazines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331663B-44EB-3F64-6BA1-8580E2F93B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53498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10000"/>
          </a:bodyPr>
          <a:lstStyle/>
          <a:p>
            <a:endParaRPr lang="en-GB"/>
          </a:p>
          <a:p>
            <a:r>
              <a:rPr lang="en-GB"/>
              <a:t>A researcher blog is:</a:t>
            </a:r>
          </a:p>
          <a:p>
            <a:r>
              <a:rPr lang="en-GB"/>
              <a:t>• A regularly updated website with your insights and findings</a:t>
            </a:r>
          </a:p>
          <a:p>
            <a:r>
              <a:rPr lang="en-GB"/>
              <a:t>• A space to discuss works-in-progress and pilot studies</a:t>
            </a:r>
          </a:p>
          <a:p>
            <a:r>
              <a:rPr lang="en-GB"/>
              <a:t>• A platform to translate research for non-specialists</a:t>
            </a:r>
          </a:p>
          <a:p>
            <a:r>
              <a:rPr lang="en-GB"/>
              <a:t>• A professional showcase of your expertise</a:t>
            </a:r>
          </a:p>
          <a:p>
            <a:endParaRPr lang="en-GB"/>
          </a:p>
          <a:p>
            <a:r>
              <a:rPr lang="en-GB"/>
              <a:t>It is NOT:</a:t>
            </a:r>
          </a:p>
          <a:p>
            <a:r>
              <a:rPr lang="en-GB"/>
              <a:t>• A diary of personal experiences</a:t>
            </a:r>
          </a:p>
          <a:p>
            <a:r>
              <a:rPr lang="en-GB"/>
              <a:t>• A place for premature findings</a:t>
            </a:r>
          </a:p>
          <a:p>
            <a:r>
              <a:rPr lang="en-GB"/>
              <a:t>• A replacement for peer-reviewed publication</a:t>
            </a:r>
          </a:p>
          <a:p>
            <a:endParaRPr lang="en-GB"/>
          </a:p>
          <a:p>
            <a:r>
              <a:rPr lang="en-GB"/>
              <a:t>Key principle: Your 'public research notebook'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Personal Researcher Blogs - Definition and Purpose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Blogging Helps You as a Researcher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1. Refine Your Writing Skills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Practice explaining complex ideas simply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2. Reach a Broader Audience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Open access to your thinking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Increase citations (</a:t>
            </a:r>
            <a:r>
              <a:rPr lang="en-US" sz="2000" dirty="0" err="1">
                <a:latin typeface="+mn-lt"/>
              </a:rPr>
              <a:t>altmetrics</a:t>
            </a:r>
            <a:r>
              <a:rPr lang="en-US" sz="2000" dirty="0">
                <a:latin typeface="+mn-lt"/>
              </a:rPr>
              <a:t>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3. Enhance Your Online Profile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Establish expertise while publications are under review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4. Network with Other Researchers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'A giant, global virtual common room'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   • Collaborate across institutions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Who Are You Writing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Three Primary Audiences: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1. General Public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Simplify jargon, use everyday examples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Focus on 'why this matters'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2. Academic Community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Can use technical terminology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Discuss methodology and theory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3. Industry Professionals / Practitioners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Focus on implications and applications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   • Use industry-relevant language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Critical Question: Why would someone read YOUR blog?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Where to Blog? Platform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WordPress.com (Recommended)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Most flexible and widely used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Professional appearance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Setting Up Your Research Blog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1. Choose Your Blog Name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Short, memorable, professional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Related to your research area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2. Write Your Mission Statement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One sentence explaining your blog's focus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3. Create Your Profile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Professional photo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Brief bio (position, research interests)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Key publications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Links to academic profiles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4. Design Matters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Clean, readable layout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latin typeface="+mn-lt"/>
              </a:rPr>
              <a:t>   • Mobile-friendly (60% of readers use mobile</a:t>
            </a:r>
            <a:r>
              <a:rPr lang="en-US" sz="1400" dirty="0">
                <a:latin typeface="+mn-lt"/>
              </a:rPr>
              <a:t>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Writing Effective Blog Posts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Opening (Hook)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Start with question, surprising fact, or current event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Context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Brief literature review (1-2 sentences)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Your Insight/Argument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Main finding from your research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Evidence, data, examples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Implications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So what? Why does this matter?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Call to Action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Invite comments, pose question, link to your work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Developing Your Blog Voice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Personal Experience + Analysis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Integrate YOUR experiences with analysis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Show your thinking process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Key Characteristics: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Active voice, concise sentences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Clear position and perspective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Organized logic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Your unique argument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Well-edited but conversational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Creative Structure Options: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Short paragraphs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Bullet points where appropriate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Bold text, italics for emphasis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Images, videos, embedded links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02298" y="850052"/>
            <a:ext cx="9443058" cy="53269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Part 1: Individual Planning (10 minutes)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1. Choose your blog name - write down 3 options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2. Write your mission statement (one sentence)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3. Define your target audience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4. List 5 potential blog post topics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Part 2: Peer Feedback (10 minutes)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• Share with your partner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• Give constructive feedback on: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  - Is the blog name memorable?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  - Is the mission statement clear?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2200" dirty="0"/>
              <a:t>  - Are topics engaging?</a:t>
            </a:r>
          </a:p>
          <a:p>
            <a:pPr indent="-2286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333333"/>
                </a:solidFill>
              </a:defRPr>
            </a:pPr>
            <a:endParaRPr lang="en-US" sz="22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2" y="637762"/>
            <a:ext cx="2190782" cy="55767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>
                <a:solidFill>
                  <a:srgbClr val="003366"/>
                </a:solidFill>
              </a:defRPr>
            </a:pPr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Blog Posts vs Journal Articles - Comparison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654732" y="850052"/>
            <a:ext cx="6390623" cy="53269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/>
            </a:pPr>
            <a:r>
              <a:rPr lang="en-US" sz="1700"/>
              <a:t>Blog Posts: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700-1000 words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Informal, conversational style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Academic, professional, OR public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Color images, videos, charts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Open access - unlimited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Publish immediately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Flexible structure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Journal Articles: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7,000-10,000 words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Formal, technical style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Mainly academic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B&amp;W tables, charts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Subscription - limited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18-24 months to publish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Rigid structure (IMRaD)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852" y="637762"/>
            <a:ext cx="2190782" cy="55767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Translating Your Research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4732" y="850052"/>
            <a:ext cx="6390623" cy="532691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From Your Journal Article: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Literature Review (2000+ words)</a:t>
            </a:r>
          </a:p>
          <a:p>
            <a:r>
              <a:rPr lang="en-US" sz="2000" dirty="0">
                <a:latin typeface="+mn-lt"/>
              </a:rPr>
              <a:t>→ One or two lines summarizing main theories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Methodology (1000+ words)</a:t>
            </a:r>
          </a:p>
          <a:p>
            <a:r>
              <a:rPr lang="en-US" sz="2000" dirty="0">
                <a:latin typeface="+mn-lt"/>
              </a:rPr>
              <a:t>→ Briefly describe innovative methods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Findings (2000+ words)</a:t>
            </a:r>
          </a:p>
          <a:p>
            <a:r>
              <a:rPr lang="en-US" sz="2000" dirty="0">
                <a:latin typeface="+mn-lt"/>
              </a:rPr>
              <a:t>→ What did you discover? Include 2-3 key statistics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Discussion (2000+ words)</a:t>
            </a:r>
          </a:p>
          <a:p>
            <a:r>
              <a:rPr lang="en-US" sz="2000" dirty="0">
                <a:latin typeface="+mn-lt"/>
              </a:rPr>
              <a:t>→ Main finding? What happens next?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References (40+ citations)</a:t>
            </a:r>
          </a:p>
          <a:p>
            <a:r>
              <a:rPr lang="en-US" sz="2000" dirty="0">
                <a:latin typeface="+mn-lt"/>
              </a:rPr>
              <a:t>→ Hyperlink to 5-10 key sources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852" y="637762"/>
            <a:ext cx="2190782" cy="55767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Making Research Accessible Without Losing Rigor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379F011-9596-E628-B54A-FF6D8DD9A0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189415"/>
              </p:ext>
            </p:extLst>
          </p:nvPr>
        </p:nvGraphicFramePr>
        <p:xfrm>
          <a:off x="4648871" y="637762"/>
          <a:ext cx="6396484" cy="5576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6852" y="637762"/>
            <a:ext cx="2190782" cy="55767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Makes a Blog Post Effective?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C406608-DFBC-0854-CA7D-5C4C1BA625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708479"/>
              </p:ext>
            </p:extLst>
          </p:nvPr>
        </p:nvGraphicFramePr>
        <p:xfrm>
          <a:off x="4648871" y="637762"/>
          <a:ext cx="6396484" cy="5576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D3296062-9A90-79B0-B980-54D006C1CB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0537732"/>
              </p:ext>
            </p:extLst>
          </p:nvPr>
        </p:nvGraphicFramePr>
        <p:xfrm>
          <a:off x="4648871" y="637762"/>
          <a:ext cx="6396484" cy="5576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Making Your Blog Discoverable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Promotion Strategies: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1. Social Media Integration</a:t>
            </a:r>
          </a:p>
          <a:p>
            <a:r>
              <a:rPr lang="en-US" sz="2000" dirty="0">
                <a:latin typeface="+mn-lt"/>
              </a:rPr>
              <a:t>   • Share on Twitter/X, LinkedIn</a:t>
            </a:r>
          </a:p>
          <a:p>
            <a:r>
              <a:rPr lang="en-US" sz="2000" dirty="0">
                <a:latin typeface="+mn-lt"/>
              </a:rPr>
              <a:t>   • Tag relevant people/organizations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2. SEO (Search Engine Optimization)</a:t>
            </a:r>
          </a:p>
          <a:p>
            <a:r>
              <a:rPr lang="en-US" sz="2000" dirty="0">
                <a:latin typeface="+mn-lt"/>
              </a:rPr>
              <a:t>   • Use keywords in title and first paragraph</a:t>
            </a:r>
          </a:p>
          <a:p>
            <a:r>
              <a:rPr lang="en-US" sz="2000" dirty="0">
                <a:latin typeface="+mn-lt"/>
              </a:rPr>
              <a:t>   • Create descriptive meta descriptions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3. Build Your Mailing List</a:t>
            </a:r>
          </a:p>
          <a:p>
            <a:r>
              <a:rPr lang="en-US" sz="2000" dirty="0">
                <a:latin typeface="+mn-lt"/>
              </a:rPr>
              <a:t>   • Invite readers to subscribe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4. Network Strategically</a:t>
            </a:r>
          </a:p>
          <a:p>
            <a:r>
              <a:rPr lang="en-US" sz="2000" dirty="0">
                <a:latin typeface="+mn-lt"/>
              </a:rPr>
              <a:t>   • Comment on other blogs</a:t>
            </a:r>
          </a:p>
          <a:p>
            <a:r>
              <a:rPr lang="en-US" sz="2000" dirty="0">
                <a:latin typeface="+mn-lt"/>
              </a:rPr>
              <a:t>   • Link to others' work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5. Professional Integration</a:t>
            </a:r>
          </a:p>
          <a:p>
            <a:r>
              <a:rPr lang="en-US" sz="2000" dirty="0">
                <a:latin typeface="+mn-lt"/>
              </a:rPr>
              <a:t>   • Add blog link to email signature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Hashtags - Connecting Your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What Are Hashtags?</a:t>
            </a:r>
          </a:p>
          <a:p>
            <a:r>
              <a:rPr lang="en-US" sz="2000" dirty="0">
                <a:latin typeface="+mn-lt"/>
              </a:rPr>
              <a:t>• Metadata tags that categorize content</a:t>
            </a:r>
          </a:p>
          <a:p>
            <a:r>
              <a:rPr lang="en-US" sz="2000" dirty="0">
                <a:latin typeface="+mn-lt"/>
              </a:rPr>
              <a:t>• Make posts discoverable in searches</a:t>
            </a:r>
          </a:p>
          <a:p>
            <a:r>
              <a:rPr lang="en-US" sz="2000" dirty="0">
                <a:latin typeface="+mn-lt"/>
              </a:rPr>
              <a:t>• Connect you to existing conversations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How to Use Effectively: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Research-Specific:</a:t>
            </a:r>
          </a:p>
          <a:p>
            <a:r>
              <a:rPr lang="en-US" sz="2000" dirty="0">
                <a:latin typeface="+mn-lt"/>
              </a:rPr>
              <a:t>• #HigherEducation #EdResearch #BusinessResearch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Engagement Tags:</a:t>
            </a:r>
          </a:p>
          <a:p>
            <a:r>
              <a:rPr lang="en-US" sz="2000" dirty="0">
                <a:latin typeface="+mn-lt"/>
              </a:rPr>
              <a:t>• #AcademicChatter #PhDChat #AcademicTwitter</a:t>
            </a:r>
          </a:p>
          <a:p>
            <a:endParaRPr lang="en-US" sz="2000" dirty="0">
              <a:latin typeface="+mn-lt"/>
            </a:endParaRPr>
          </a:p>
          <a:p>
            <a:r>
              <a:rPr lang="en-US" sz="2000" dirty="0">
                <a:latin typeface="+mn-lt"/>
              </a:rPr>
              <a:t>Best Practices:</a:t>
            </a:r>
          </a:p>
          <a:p>
            <a:r>
              <a:rPr lang="en-US" sz="2000" dirty="0">
                <a:latin typeface="+mn-lt"/>
              </a:rPr>
              <a:t>• Use 2-5 relevant hashtags per post</a:t>
            </a:r>
          </a:p>
          <a:p>
            <a:r>
              <a:rPr lang="en-US" sz="2000" dirty="0">
                <a:latin typeface="+mn-lt"/>
              </a:rPr>
              <a:t>• Research what's trending in your field</a:t>
            </a:r>
          </a:p>
          <a:p>
            <a:r>
              <a:rPr lang="en-US" sz="2000" dirty="0">
                <a:latin typeface="+mn-lt"/>
              </a:rPr>
              <a:t>• Quality over quantity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Beyond Metrics - What Matters?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Quantitative Metrics: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Page views, unique visitors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Social shares, comments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Qualitative Indicators (Often More Important):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Quality of discussion in comments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Invitations to speak or write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Policy-makers engaging with ideas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Media coverage or interview requests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Collaborations that emerge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Remember: It's not just about numbers!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Success = Contributing to public discourse and creating impact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22789" y="595619"/>
            <a:ext cx="1074629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Instructions: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1. Research hashtags in your field (5 minutes)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Search Twitter/X or LinkedIn for your research topic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Identify 10 hashtags that are actively used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Note which have most engagement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2. Create your hashtag toolkit (5 minutes)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Select your top 5 'go-to' hashtags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Create 1 unique hashtag for your research project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   • Write these for future use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3. Optional homework: Test a post</a:t>
            </a:r>
          </a:p>
          <a:p>
            <a:pPr>
              <a:defRPr sz="1600">
                <a:solidFill>
                  <a:srgbClr val="333333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333333"/>
                </a:solidFill>
              </a:defRPr>
            </a:pPr>
            <a:r>
              <a:rPr sz="2400" dirty="0"/>
              <a:t>Outcome: A practical toolkit for social media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Research Excellence Framework (REF)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What is the REF?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UK system for assessing research quality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Conducted every 6-8 years (last: 2021, next: 2028/29)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Determines research funding allocation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Three Key Elements: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1. Outputs (60%) - Quality of publications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2. Impact (25%) - Effects beyond academia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   → This is where your blog and social media matter!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3. Environment (15%) - Research culture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Why You Should Care: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Impact case studies need evidence of engagement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Teaching Excellence Framework (TEF)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What is the TEF?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Assesses teaching quality at UK universities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Rates institutions: Gold, Silver, Bronze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Key Metrics: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Student satisfaction (NSS)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Continuation rates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Graduate employment outcomes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Why It Matters for Researchers: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Teaching excellence connected to research quality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Doctoral supervisors assessed on student outcomes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• Research-teaching nexus important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9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latin typeface="+mn-lt"/>
              </a:rPr>
              <a:t>Your Role: High-quality teaching enhances profile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Defining and Demonstrating Research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REF Definition of Impact: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'An effect on, change or benefit to economy, society, culture,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public policy, health, environment, or quality of life, beyond academia'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Types of Impact: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Economic - Business innovation, job creation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Social - Changes in behavior, improved quality of life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Policy - Influence on legislation, practice changes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Cultural - Public understanding, cultural enrichment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+mn-lt"/>
              </a:rPr>
              <a:t>• Environmental - Sustainability, conservation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to Demonstrate Your Research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Evidence You Need: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1. Underpinning Research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Your publications, grants, projects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2. Pathway to Impact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How you engaged stakeholders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Blog posts and social media engagement ←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Conference presentations, media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3. Evidence of Change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Policy documents citing your work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Practitioner testimonials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Blog comments showing influence ←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4. Reach and Significance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   • Who was affected? How many? How significant?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from REF Impact 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Resource: https://results2021.ref.ac.uk/outputs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What You Can Find: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6,700+ impact case studies from REF 2021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Browse by discipline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See examples of excellent impact evidence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How to Use It: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Search for case studies in your field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Analyze successful impact pathways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Identify strategies you can adopt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• Note types of evidence provided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Key Pattern: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Successful cases use multiple dissemination channels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>
                <a:latin typeface="+mn-lt"/>
              </a:rPr>
              <a:t>including blogs and social media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Step 1: Browse REF Database (10 minutes)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Go to https://results2021.ref.ac.uk/outputs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Each person find ONE case study in your research area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Read it quickly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Step 2: Group Analysis (10 minutes)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Discuss: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What impact was achieved?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How was it achieved? (activities/pathways)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How was it demonstrated? (evidence)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What role did digital engagement play?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Step 3: Apply to Your Research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• Each person identify ONE potential impact from own research</a:t>
            </a:r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1000"/>
              </a:spcAft>
              <a:defRPr sz="1600">
                <a:solidFill>
                  <a:srgbClr val="333333"/>
                </a:solidFill>
              </a:defRPr>
            </a:pPr>
            <a:r>
              <a:rPr lang="en-US" sz="1600" dirty="0"/>
              <a:t>Share Out: Interesting examples with class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Pilot Studies as Research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Why Publish Pilot Studies?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Contribute to methodological knowledge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Establish feasibility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Gain early publications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Build publication record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Where to Publish: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Specialist methodology journals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Field-specific journals that accept pilots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Some BMC journals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What Makes Good Pilot Publication: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Clear research questions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Detailed methodology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• Honest reporting of limitations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Blog Opportunity: Write about your pilot study process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Strategic Journal 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Criteria for Selecting Target Journals: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1. Scope and Fit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Does your research align with journal aims?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2. Impact Factor / Ranking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ABS ranking, Journal Citation Reports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3. Open Access Options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Helps with dissemination and impact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4. Review Speed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Average review time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5. Audience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   • Who reads this journal?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+mn-lt"/>
              </a:rPr>
              <a:t>Task: Identify 3-4 target journals for your research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77500" lnSpcReduction="20000"/>
          </a:bodyPr>
          <a:lstStyle/>
          <a:p>
            <a:endParaRPr lang="en-GB"/>
          </a:p>
          <a:p>
            <a:r>
              <a:rPr lang="en-GB"/>
              <a:t>Think in Concentric Circles:</a:t>
            </a:r>
          </a:p>
          <a:p>
            <a:endParaRPr lang="en-GB"/>
          </a:p>
          <a:p>
            <a:r>
              <a:rPr lang="en-GB"/>
              <a:t>Inner Circle - Formal Academic:</a:t>
            </a:r>
          </a:p>
          <a:p>
            <a:r>
              <a:rPr lang="en-GB"/>
              <a:t>• Journal articles, books, conferences</a:t>
            </a:r>
          </a:p>
          <a:p>
            <a:endParaRPr lang="en-GB"/>
          </a:p>
          <a:p>
            <a:r>
              <a:rPr lang="en-GB"/>
              <a:t>Middle Circle - Professional:</a:t>
            </a:r>
          </a:p>
          <a:p>
            <a:r>
              <a:rPr lang="en-GB"/>
              <a:t>• Practitioner journals/magazines</a:t>
            </a:r>
          </a:p>
          <a:p>
            <a:r>
              <a:rPr lang="en-GB"/>
              <a:t>• Industry conferences</a:t>
            </a:r>
          </a:p>
          <a:p>
            <a:endParaRPr lang="en-GB"/>
          </a:p>
          <a:p>
            <a:r>
              <a:rPr lang="en-GB"/>
              <a:t>Outer Circle - Public Engagement:</a:t>
            </a:r>
          </a:p>
          <a:p>
            <a:r>
              <a:rPr lang="en-GB"/>
              <a:t>• Research blog ★</a:t>
            </a:r>
          </a:p>
          <a:p>
            <a:r>
              <a:rPr lang="en-GB"/>
              <a:t>• Social media ★</a:t>
            </a:r>
          </a:p>
          <a:p>
            <a:r>
              <a:rPr lang="en-GB"/>
              <a:t>• News media interviews ★</a:t>
            </a:r>
          </a:p>
          <a:p>
            <a:r>
              <a:rPr lang="en-GB"/>
              <a:t>• Podcasts, public lectures</a:t>
            </a:r>
          </a:p>
          <a:p>
            <a:endParaRPr lang="en-GB"/>
          </a:p>
          <a:p>
            <a:r>
              <a:rPr lang="en-GB"/>
              <a:t>The Connection:</a:t>
            </a:r>
          </a:p>
          <a:p>
            <a:r>
              <a:rPr lang="en-GB"/>
              <a:t>Each ring amplifies the others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Your Comprehensive Dissemination Strategy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92500" lnSpcReduction="10000"/>
          </a:bodyPr>
          <a:lstStyle/>
          <a:p>
            <a:endParaRPr lang="en-GB"/>
          </a:p>
          <a:p>
            <a:r>
              <a:rPr lang="en-GB"/>
              <a:t>Blogging:</a:t>
            </a:r>
          </a:p>
          <a:p>
            <a:r>
              <a:rPr lang="en-GB"/>
              <a:t>• WordPress guide: https://learn.wordpress.com/</a:t>
            </a:r>
          </a:p>
          <a:p>
            <a:r>
              <a:rPr lang="en-GB"/>
              <a:t>• Wiley blogging guide</a:t>
            </a:r>
          </a:p>
          <a:p>
            <a:endParaRPr lang="en-GB"/>
          </a:p>
          <a:p>
            <a:r>
              <a:rPr lang="en-GB"/>
              <a:t>Social Media:</a:t>
            </a:r>
          </a:p>
          <a:p>
            <a:r>
              <a:rPr lang="en-GB"/>
              <a:t>• JIME article: https://jime.open.ac.uk/articles/10.5334/jime.448</a:t>
            </a:r>
          </a:p>
          <a:p>
            <a:r>
              <a:rPr lang="en-GB"/>
              <a:t>• Hashtag guidance</a:t>
            </a:r>
          </a:p>
          <a:p>
            <a:endParaRPr lang="en-GB"/>
          </a:p>
          <a:p>
            <a:r>
              <a:rPr lang="en-GB"/>
              <a:t>Impact:</a:t>
            </a:r>
          </a:p>
          <a:p>
            <a:r>
              <a:rPr lang="en-GB"/>
              <a:t>• REF 2021 results: https://results2021.ref.ac.uk/outputs</a:t>
            </a:r>
          </a:p>
          <a:p>
            <a:r>
              <a:rPr lang="en-GB"/>
              <a:t>• Medium article conversion guide</a:t>
            </a:r>
          </a:p>
          <a:p>
            <a:endParaRPr lang="en-GB"/>
          </a:p>
          <a:p>
            <a:r>
              <a:rPr lang="en-GB"/>
              <a:t>Save these resources for reference throughout your research journey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Essential Links to Bookmark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C71811ED-C1D8-170C-5B65-3B58720ECC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155463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Converting Research into Practice - Assessment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5DEEF54-7DDF-CF76-7DFE-B40FDFC244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413164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Essential Reading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EAE8FA5-8015-B7F3-CCE5-F2F8448FC8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212303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838200" y="557188"/>
            <a:ext cx="10515600" cy="11334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6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Amplifying Your Research in the Digital Age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A9D5756-D48F-300B-699D-A56DD2361A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191800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1 RPP THEORY, THEORETICAL AND CONCEPTUAL FRAMEWORKS WK 5 (1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 RPP THEORY, THEORETICAL AND CONCEPTUAL FRAMEWORKS WK 5 (1)</Template>
  <TotalTime>34</TotalTime>
  <Words>3333</Words>
  <Application>Microsoft Office PowerPoint</Application>
  <PresentationFormat>Widescreen</PresentationFormat>
  <Paragraphs>567</Paragraphs>
  <Slides>50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6" baseType="lpstr">
      <vt:lpstr>Aptos</vt:lpstr>
      <vt:lpstr>Aptos Display</vt:lpstr>
      <vt:lpstr>Arial</vt:lpstr>
      <vt:lpstr>Calibri</vt:lpstr>
      <vt:lpstr>1 RPP THEORY, THEORETICAL AND CONCEPTUAL FRAMEWORKS WK 5 (1)</vt:lpstr>
      <vt:lpstr>Document</vt:lpstr>
      <vt:lpstr>DBA CONVERTING RESEARCH INTO PRACTICE  LCDB7010  Aspects of Research Methods Week 1 (Part 3 of 3) </vt:lpstr>
      <vt:lpstr>Please note</vt:lpstr>
      <vt:lpstr>You Will Be Able To:</vt:lpstr>
      <vt:lpstr>How Research Communication Has Changed</vt:lpstr>
      <vt:lpstr>The Role of Social Media in Academic Research</vt:lpstr>
      <vt:lpstr>PowerPoint Presentation</vt:lpstr>
      <vt:lpstr>Social media</vt:lpstr>
      <vt:lpstr>China</vt:lpstr>
      <vt:lpstr>Bangladesh</vt:lpstr>
      <vt:lpstr>India</vt:lpstr>
      <vt:lpstr>Pakistan</vt:lpstr>
      <vt:lpstr>Key Ways Researchers Use Social Media Metrics</vt:lpstr>
      <vt:lpstr>Continued</vt:lpstr>
      <vt:lpstr>Platforms and Tools</vt:lpstr>
      <vt:lpstr>https://libguides.qmu.ac.uk/social-media#:~:text=What%20is%20impact%20and%20what,Altmetrics%20Top%20100%20articles%202020</vt:lpstr>
      <vt:lpstr>PowerPoint Presentation</vt:lpstr>
      <vt:lpstr>Beyond Traditional Citations - Understanding Altmetrics</vt:lpstr>
      <vt:lpstr>Your Research, Multiple Platforms</vt:lpstr>
      <vt:lpstr>PowerPoint Presentation</vt:lpstr>
      <vt:lpstr>Personal Researcher Blogs - Definition and Purpose</vt:lpstr>
      <vt:lpstr>How Blogging Helps You as a Researcher</vt:lpstr>
      <vt:lpstr>Who Are You Writing For?</vt:lpstr>
      <vt:lpstr>Where to Blog? Platform Options</vt:lpstr>
      <vt:lpstr>Setting Up Your Research Blog</vt:lpstr>
      <vt:lpstr>Writing Effective Blog Posts</vt:lpstr>
      <vt:lpstr>Developing Your Blog Voice</vt:lpstr>
      <vt:lpstr>PowerPoint Presentation</vt:lpstr>
      <vt:lpstr>PowerPoint Presentation</vt:lpstr>
      <vt:lpstr>Translating Your Research</vt:lpstr>
      <vt:lpstr>Making Research Accessible Without Losing Rigor</vt:lpstr>
      <vt:lpstr>What Makes a Blog Post Effective?</vt:lpstr>
      <vt:lpstr>PowerPoint Presentation</vt:lpstr>
      <vt:lpstr>Making Your Blog Discoverable</vt:lpstr>
      <vt:lpstr>Hashtags - Connecting Your Research</vt:lpstr>
      <vt:lpstr>Beyond Metrics - What Matters?</vt:lpstr>
      <vt:lpstr>PowerPoint Presentation</vt:lpstr>
      <vt:lpstr>The Research Excellence Framework (REF)</vt:lpstr>
      <vt:lpstr>Teaching Excellence Framework (TEF)</vt:lpstr>
      <vt:lpstr>Defining and Demonstrating Research Impact</vt:lpstr>
      <vt:lpstr>How to Demonstrate Your Research Impact</vt:lpstr>
      <vt:lpstr>Learning from REF Impact Case Studies</vt:lpstr>
      <vt:lpstr>PowerPoint Presentation</vt:lpstr>
      <vt:lpstr>Pilot Studies as Research Outputs</vt:lpstr>
      <vt:lpstr>Strategic Journal Selection</vt:lpstr>
      <vt:lpstr>Your Comprehensive Dissemination Strategy</vt:lpstr>
      <vt:lpstr>Essential Links to Bookmark</vt:lpstr>
      <vt:lpstr>PowerPoint Presentation</vt:lpstr>
      <vt:lpstr>Converting Research into Practice - Assessment</vt:lpstr>
      <vt:lpstr>Essential Reading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Caroline Jawad</dc:creator>
  <cp:keywords/>
  <dc:description>generated using python-pptx</dc:description>
  <cp:lastModifiedBy>Amare Desta</cp:lastModifiedBy>
  <cp:revision>5</cp:revision>
  <dcterms:created xsi:type="dcterms:W3CDTF">2013-01-27T09:14:16Z</dcterms:created>
  <dcterms:modified xsi:type="dcterms:W3CDTF">2026-02-11T06:00:27Z</dcterms:modified>
  <cp:category/>
</cp:coreProperties>
</file>