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1DEAC3-6FE2-159E-9882-CD7CA2A269A7}" v="141" dt="2024-06-27T19:24:13.7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ica Nzibu Malonga (2323682)" userId="S::2323682@student.uwtsd.ac.uk::532d72fd-7585-403c-9d4a-d9401b52c56e" providerId="AD" clId="Web-{F1461E8F-E4B5-7E3D-F0F0-FAF2165D2993}"/>
    <pc:docChg chg="modSld">
      <pc:chgData name="Erica Nzibu Malonga (2323682)" userId="S::2323682@student.uwtsd.ac.uk::532d72fd-7585-403c-9d4a-d9401b52c56e" providerId="AD" clId="Web-{F1461E8F-E4B5-7E3D-F0F0-FAF2165D2993}" dt="2024-06-24T19:03:00.605" v="453" actId="20577"/>
      <pc:docMkLst>
        <pc:docMk/>
      </pc:docMkLst>
      <pc:sldChg chg="addSp modSp mod setBg">
        <pc:chgData name="Erica Nzibu Malonga (2323682)" userId="S::2323682@student.uwtsd.ac.uk::532d72fd-7585-403c-9d4a-d9401b52c56e" providerId="AD" clId="Web-{F1461E8F-E4B5-7E3D-F0F0-FAF2165D2993}" dt="2024-06-24T18:26:30.125" v="257"/>
        <pc:sldMkLst>
          <pc:docMk/>
          <pc:sldMk cId="3758155407" sldId="258"/>
        </pc:sldMkLst>
        <pc:spChg chg="mod">
          <ac:chgData name="Erica Nzibu Malonga (2323682)" userId="S::2323682@student.uwtsd.ac.uk::532d72fd-7585-403c-9d4a-d9401b52c56e" providerId="AD" clId="Web-{F1461E8F-E4B5-7E3D-F0F0-FAF2165D2993}" dt="2024-06-24T18:26:30.125" v="257"/>
          <ac:spMkLst>
            <pc:docMk/>
            <pc:sldMk cId="3758155407" sldId="258"/>
            <ac:spMk id="2" creationId="{2D00FF8D-01A5-F8DE-3400-46335C9FCEB8}"/>
          </ac:spMkLst>
        </pc:spChg>
        <pc:spChg chg="mod ord">
          <ac:chgData name="Erica Nzibu Malonga (2323682)" userId="S::2323682@student.uwtsd.ac.uk::532d72fd-7585-403c-9d4a-d9401b52c56e" providerId="AD" clId="Web-{F1461E8F-E4B5-7E3D-F0F0-FAF2165D2993}" dt="2024-06-24T18:26:30.125" v="257"/>
          <ac:spMkLst>
            <pc:docMk/>
            <pc:sldMk cId="3758155407" sldId="258"/>
            <ac:spMk id="3" creationId="{ED292D58-149C-30E3-CC1D-8FFA8A3D7753}"/>
          </ac:spMkLst>
        </pc:spChg>
        <pc:spChg chg="add">
          <ac:chgData name="Erica Nzibu Malonga (2323682)" userId="S::2323682@student.uwtsd.ac.uk::532d72fd-7585-403c-9d4a-d9401b52c56e" providerId="AD" clId="Web-{F1461E8F-E4B5-7E3D-F0F0-FAF2165D2993}" dt="2024-06-24T18:26:30.125" v="257"/>
          <ac:spMkLst>
            <pc:docMk/>
            <pc:sldMk cId="3758155407" sldId="258"/>
            <ac:spMk id="9" creationId="{B937640E-EF7A-4A6C-A950-D12B7D5C923E}"/>
          </ac:spMkLst>
        </pc:spChg>
        <pc:spChg chg="add">
          <ac:chgData name="Erica Nzibu Malonga (2323682)" userId="S::2323682@student.uwtsd.ac.uk::532d72fd-7585-403c-9d4a-d9401b52c56e" providerId="AD" clId="Web-{F1461E8F-E4B5-7E3D-F0F0-FAF2165D2993}" dt="2024-06-24T18:26:30.125" v="257"/>
          <ac:spMkLst>
            <pc:docMk/>
            <pc:sldMk cId="3758155407" sldId="258"/>
            <ac:spMk id="11" creationId="{76ADA084-C86B-4F3C-8077-6A8999CC4632}"/>
          </ac:spMkLst>
        </pc:spChg>
        <pc:picChg chg="add mod">
          <ac:chgData name="Erica Nzibu Malonga (2323682)" userId="S::2323682@student.uwtsd.ac.uk::532d72fd-7585-403c-9d4a-d9401b52c56e" providerId="AD" clId="Web-{F1461E8F-E4B5-7E3D-F0F0-FAF2165D2993}" dt="2024-06-24T18:26:30.125" v="257"/>
          <ac:picMkLst>
            <pc:docMk/>
            <pc:sldMk cId="3758155407" sldId="258"/>
            <ac:picMk id="4" creationId="{3CCACF58-518B-950F-F230-DE6A015262B0}"/>
          </ac:picMkLst>
        </pc:picChg>
      </pc:sldChg>
      <pc:sldChg chg="modSp">
        <pc:chgData name="Erica Nzibu Malonga (2323682)" userId="S::2323682@student.uwtsd.ac.uk::532d72fd-7585-403c-9d4a-d9401b52c56e" providerId="AD" clId="Web-{F1461E8F-E4B5-7E3D-F0F0-FAF2165D2993}" dt="2024-06-24T19:03:00.605" v="453" actId="20577"/>
        <pc:sldMkLst>
          <pc:docMk/>
          <pc:sldMk cId="1840444870" sldId="259"/>
        </pc:sldMkLst>
        <pc:spChg chg="mod">
          <ac:chgData name="Erica Nzibu Malonga (2323682)" userId="S::2323682@student.uwtsd.ac.uk::532d72fd-7585-403c-9d4a-d9401b52c56e" providerId="AD" clId="Web-{F1461E8F-E4B5-7E3D-F0F0-FAF2165D2993}" dt="2024-06-24T18:30:12.024" v="282" actId="20577"/>
          <ac:spMkLst>
            <pc:docMk/>
            <pc:sldMk cId="1840444870" sldId="259"/>
            <ac:spMk id="2" creationId="{953F91EE-4FDC-7B97-D4CE-2AA84FAA27BB}"/>
          </ac:spMkLst>
        </pc:spChg>
        <pc:spChg chg="mod">
          <ac:chgData name="Erica Nzibu Malonga (2323682)" userId="S::2323682@student.uwtsd.ac.uk::532d72fd-7585-403c-9d4a-d9401b52c56e" providerId="AD" clId="Web-{F1461E8F-E4B5-7E3D-F0F0-FAF2165D2993}" dt="2024-06-24T19:03:00.605" v="453" actId="20577"/>
          <ac:spMkLst>
            <pc:docMk/>
            <pc:sldMk cId="1840444870" sldId="259"/>
            <ac:spMk id="3" creationId="{3C6938EC-7075-8BD7-C727-D039D2D34AE8}"/>
          </ac:spMkLst>
        </pc:spChg>
      </pc:sldChg>
      <pc:sldChg chg="modSp">
        <pc:chgData name="Erica Nzibu Malonga (2323682)" userId="S::2323682@student.uwtsd.ac.uk::532d72fd-7585-403c-9d4a-d9401b52c56e" providerId="AD" clId="Web-{F1461E8F-E4B5-7E3D-F0F0-FAF2165D2993}" dt="2024-06-24T19:02:56.745" v="452" actId="20577"/>
        <pc:sldMkLst>
          <pc:docMk/>
          <pc:sldMk cId="58402496" sldId="260"/>
        </pc:sldMkLst>
        <pc:spChg chg="mod">
          <ac:chgData name="Erica Nzibu Malonga (2323682)" userId="S::2323682@student.uwtsd.ac.uk::532d72fd-7585-403c-9d4a-d9401b52c56e" providerId="AD" clId="Web-{F1461E8F-E4B5-7E3D-F0F0-FAF2165D2993}" dt="2024-06-24T19:02:56.745" v="452" actId="20577"/>
          <ac:spMkLst>
            <pc:docMk/>
            <pc:sldMk cId="58402496" sldId="260"/>
            <ac:spMk id="3" creationId="{66B8F838-92D3-0F17-C1C1-F869C55310C1}"/>
          </ac:spMkLst>
        </pc:spChg>
      </pc:sldChg>
    </pc:docChg>
  </pc:docChgLst>
  <pc:docChgLst>
    <pc:chgData name="Erica Nzibu Malonga (2323682)" userId="S::2323682@student.uwtsd.ac.uk::532d72fd-7585-403c-9d4a-d9401b52c56e" providerId="AD" clId="Web-{28009D54-9CDB-C336-EBE2-F2C4DA34B020}"/>
    <pc:docChg chg="addSld delSld modSld addMainMaster delMainMaster">
      <pc:chgData name="Erica Nzibu Malonga (2323682)" userId="S::2323682@student.uwtsd.ac.uk::532d72fd-7585-403c-9d4a-d9401b52c56e" providerId="AD" clId="Web-{28009D54-9CDB-C336-EBE2-F2C4DA34B020}" dt="2024-06-21T22:02:37.226" v="311" actId="20577"/>
      <pc:docMkLst>
        <pc:docMk/>
      </pc:docMkLst>
      <pc:sldChg chg="addSp modSp mod setBg modClrScheme chgLayout">
        <pc:chgData name="Erica Nzibu Malonga (2323682)" userId="S::2323682@student.uwtsd.ac.uk::532d72fd-7585-403c-9d4a-d9401b52c56e" providerId="AD" clId="Web-{28009D54-9CDB-C336-EBE2-F2C4DA34B020}" dt="2024-06-21T16:30:57.115" v="22"/>
        <pc:sldMkLst>
          <pc:docMk/>
          <pc:sldMk cId="109857222" sldId="256"/>
        </pc:sldMkLst>
        <pc:spChg chg="mod">
          <ac:chgData name="Erica Nzibu Malonga (2323682)" userId="S::2323682@student.uwtsd.ac.uk::532d72fd-7585-403c-9d4a-d9401b52c56e" providerId="AD" clId="Web-{28009D54-9CDB-C336-EBE2-F2C4DA34B020}" dt="2024-06-21T16:30:57.115" v="2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rica Nzibu Malonga (2323682)" userId="S::2323682@student.uwtsd.ac.uk::532d72fd-7585-403c-9d4a-d9401b52c56e" providerId="AD" clId="Web-{28009D54-9CDB-C336-EBE2-F2C4DA34B020}" dt="2024-06-21T16:30:57.115" v="22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Erica Nzibu Malonga (2323682)" userId="S::2323682@student.uwtsd.ac.uk::532d72fd-7585-403c-9d4a-d9401b52c56e" providerId="AD" clId="Web-{28009D54-9CDB-C336-EBE2-F2C4DA34B020}" dt="2024-06-21T16:30:57.115" v="22"/>
          <ac:spMkLst>
            <pc:docMk/>
            <pc:sldMk cId="109857222" sldId="256"/>
            <ac:spMk id="9" creationId="{06E15305-164C-44CD-9E0F-420C2DC1B32A}"/>
          </ac:spMkLst>
        </pc:spChg>
        <pc:spChg chg="add">
          <ac:chgData name="Erica Nzibu Malonga (2323682)" userId="S::2323682@student.uwtsd.ac.uk::532d72fd-7585-403c-9d4a-d9401b52c56e" providerId="AD" clId="Web-{28009D54-9CDB-C336-EBE2-F2C4DA34B020}" dt="2024-06-21T16:30:57.115" v="22"/>
          <ac:spMkLst>
            <pc:docMk/>
            <pc:sldMk cId="109857222" sldId="256"/>
            <ac:spMk id="11" creationId="{1D983374-3839-4F06-972D-B4C3CF238079}"/>
          </ac:spMkLst>
        </pc:spChg>
        <pc:spChg chg="add">
          <ac:chgData name="Erica Nzibu Malonga (2323682)" userId="S::2323682@student.uwtsd.ac.uk::532d72fd-7585-403c-9d4a-d9401b52c56e" providerId="AD" clId="Web-{28009D54-9CDB-C336-EBE2-F2C4DA34B020}" dt="2024-06-21T16:30:57.115" v="22"/>
          <ac:spMkLst>
            <pc:docMk/>
            <pc:sldMk cId="109857222" sldId="256"/>
            <ac:spMk id="13" creationId="{F1D5403D-09EC-41DB-B916-A09C0E5AEC2B}"/>
          </ac:spMkLst>
        </pc:spChg>
        <pc:picChg chg="add">
          <ac:chgData name="Erica Nzibu Malonga (2323682)" userId="S::2323682@student.uwtsd.ac.uk::532d72fd-7585-403c-9d4a-d9401b52c56e" providerId="AD" clId="Web-{28009D54-9CDB-C336-EBE2-F2C4DA34B020}" dt="2024-06-21T16:30:57.115" v="22"/>
          <ac:picMkLst>
            <pc:docMk/>
            <pc:sldMk cId="109857222" sldId="256"/>
            <ac:picMk id="4" creationId="{CA0EFA35-7378-4197-8356-76C80B4E0258}"/>
          </ac:picMkLst>
        </pc:picChg>
      </pc:sldChg>
      <pc:sldChg chg="addSp modSp new mod setBg">
        <pc:chgData name="Erica Nzibu Malonga (2323682)" userId="S::2323682@student.uwtsd.ac.uk::532d72fd-7585-403c-9d4a-d9401b52c56e" providerId="AD" clId="Web-{28009D54-9CDB-C336-EBE2-F2C4DA34B020}" dt="2024-06-21T22:00:19.296" v="267"/>
        <pc:sldMkLst>
          <pc:docMk/>
          <pc:sldMk cId="2510928514" sldId="257"/>
        </pc:sldMkLst>
        <pc:spChg chg="mod">
          <ac:chgData name="Erica Nzibu Malonga (2323682)" userId="S::2323682@student.uwtsd.ac.uk::532d72fd-7585-403c-9d4a-d9401b52c56e" providerId="AD" clId="Web-{28009D54-9CDB-C336-EBE2-F2C4DA34B020}" dt="2024-06-21T22:00:19.296" v="267"/>
          <ac:spMkLst>
            <pc:docMk/>
            <pc:sldMk cId="2510928514" sldId="257"/>
            <ac:spMk id="2" creationId="{6E489B23-9741-773F-C0EC-43949FA3E61B}"/>
          </ac:spMkLst>
        </pc:spChg>
        <pc:spChg chg="mod">
          <ac:chgData name="Erica Nzibu Malonga (2323682)" userId="S::2323682@student.uwtsd.ac.uk::532d72fd-7585-403c-9d4a-d9401b52c56e" providerId="AD" clId="Web-{28009D54-9CDB-C336-EBE2-F2C4DA34B020}" dt="2024-06-21T22:00:19.296" v="267"/>
          <ac:spMkLst>
            <pc:docMk/>
            <pc:sldMk cId="2510928514" sldId="257"/>
            <ac:spMk id="3" creationId="{C08C8147-2B97-EEC8-2A23-2A86775BD0AB}"/>
          </ac:spMkLst>
        </pc:spChg>
        <pc:spChg chg="add">
          <ac:chgData name="Erica Nzibu Malonga (2323682)" userId="S::2323682@student.uwtsd.ac.uk::532d72fd-7585-403c-9d4a-d9401b52c56e" providerId="AD" clId="Web-{28009D54-9CDB-C336-EBE2-F2C4DA34B020}" dt="2024-06-21T22:00:19.296" v="267"/>
          <ac:spMkLst>
            <pc:docMk/>
            <pc:sldMk cId="2510928514" sldId="257"/>
            <ac:spMk id="9" creationId="{B937640E-EF7A-4A6C-A950-D12B7D5C923E}"/>
          </ac:spMkLst>
        </pc:spChg>
        <pc:spChg chg="add">
          <ac:chgData name="Erica Nzibu Malonga (2323682)" userId="S::2323682@student.uwtsd.ac.uk::532d72fd-7585-403c-9d4a-d9401b52c56e" providerId="AD" clId="Web-{28009D54-9CDB-C336-EBE2-F2C4DA34B020}" dt="2024-06-21T22:00:19.296" v="267"/>
          <ac:spMkLst>
            <pc:docMk/>
            <pc:sldMk cId="2510928514" sldId="257"/>
            <ac:spMk id="11" creationId="{76ADA084-C86B-4F3C-8077-6A8999CC4632}"/>
          </ac:spMkLst>
        </pc:spChg>
        <pc:picChg chg="add">
          <ac:chgData name="Erica Nzibu Malonga (2323682)" userId="S::2323682@student.uwtsd.ac.uk::532d72fd-7585-403c-9d4a-d9401b52c56e" providerId="AD" clId="Web-{28009D54-9CDB-C336-EBE2-F2C4DA34B020}" dt="2024-06-21T22:00:19.296" v="267"/>
          <ac:picMkLst>
            <pc:docMk/>
            <pc:sldMk cId="2510928514" sldId="257"/>
            <ac:picMk id="5" creationId="{DF9A9898-93D6-07D5-9681-013D5D80535F}"/>
          </ac:picMkLst>
        </pc:picChg>
      </pc:sldChg>
      <pc:sldChg chg="modSp new">
        <pc:chgData name="Erica Nzibu Malonga (2323682)" userId="S::2323682@student.uwtsd.ac.uk::532d72fd-7585-403c-9d4a-d9401b52c56e" providerId="AD" clId="Web-{28009D54-9CDB-C336-EBE2-F2C4DA34B020}" dt="2024-06-21T22:02:37.226" v="311" actId="20577"/>
        <pc:sldMkLst>
          <pc:docMk/>
          <pc:sldMk cId="3758155407" sldId="258"/>
        </pc:sldMkLst>
        <pc:spChg chg="mod">
          <ac:chgData name="Erica Nzibu Malonga (2323682)" userId="S::2323682@student.uwtsd.ac.uk::532d72fd-7585-403c-9d4a-d9401b52c56e" providerId="AD" clId="Web-{28009D54-9CDB-C336-EBE2-F2C4DA34B020}" dt="2024-06-21T16:32:34.055" v="52" actId="20577"/>
          <ac:spMkLst>
            <pc:docMk/>
            <pc:sldMk cId="3758155407" sldId="258"/>
            <ac:spMk id="2" creationId="{2D00FF8D-01A5-F8DE-3400-46335C9FCEB8}"/>
          </ac:spMkLst>
        </pc:spChg>
        <pc:spChg chg="mod">
          <ac:chgData name="Erica Nzibu Malonga (2323682)" userId="S::2323682@student.uwtsd.ac.uk::532d72fd-7585-403c-9d4a-d9401b52c56e" providerId="AD" clId="Web-{28009D54-9CDB-C336-EBE2-F2C4DA34B020}" dt="2024-06-21T22:02:37.226" v="311" actId="20577"/>
          <ac:spMkLst>
            <pc:docMk/>
            <pc:sldMk cId="3758155407" sldId="258"/>
            <ac:spMk id="3" creationId="{ED292D58-149C-30E3-CC1D-8FFA8A3D7753}"/>
          </ac:spMkLst>
        </pc:spChg>
      </pc:sldChg>
      <pc:sldChg chg="modSp new">
        <pc:chgData name="Erica Nzibu Malonga (2323682)" userId="S::2323682@student.uwtsd.ac.uk::532d72fd-7585-403c-9d4a-d9401b52c56e" providerId="AD" clId="Web-{28009D54-9CDB-C336-EBE2-F2C4DA34B020}" dt="2024-06-21T16:34:03.886" v="113" actId="20577"/>
        <pc:sldMkLst>
          <pc:docMk/>
          <pc:sldMk cId="1840444870" sldId="259"/>
        </pc:sldMkLst>
        <pc:spChg chg="mod">
          <ac:chgData name="Erica Nzibu Malonga (2323682)" userId="S::2323682@student.uwtsd.ac.uk::532d72fd-7585-403c-9d4a-d9401b52c56e" providerId="AD" clId="Web-{28009D54-9CDB-C336-EBE2-F2C4DA34B020}" dt="2024-06-21T16:34:03.886" v="113" actId="20577"/>
          <ac:spMkLst>
            <pc:docMk/>
            <pc:sldMk cId="1840444870" sldId="259"/>
            <ac:spMk id="2" creationId="{953F91EE-4FDC-7B97-D4CE-2AA84FAA27BB}"/>
          </ac:spMkLst>
        </pc:spChg>
      </pc:sldChg>
      <pc:sldChg chg="modSp new">
        <pc:chgData name="Erica Nzibu Malonga (2323682)" userId="S::2323682@student.uwtsd.ac.uk::532d72fd-7585-403c-9d4a-d9401b52c56e" providerId="AD" clId="Web-{28009D54-9CDB-C336-EBE2-F2C4DA34B020}" dt="2024-06-21T22:02:17.631" v="308" actId="20577"/>
        <pc:sldMkLst>
          <pc:docMk/>
          <pc:sldMk cId="58402496" sldId="260"/>
        </pc:sldMkLst>
        <pc:spChg chg="mod">
          <ac:chgData name="Erica Nzibu Malonga (2323682)" userId="S::2323682@student.uwtsd.ac.uk::532d72fd-7585-403c-9d4a-d9401b52c56e" providerId="AD" clId="Web-{28009D54-9CDB-C336-EBE2-F2C4DA34B020}" dt="2024-06-21T16:34:11.433" v="121" actId="20577"/>
          <ac:spMkLst>
            <pc:docMk/>
            <pc:sldMk cId="58402496" sldId="260"/>
            <ac:spMk id="2" creationId="{06A15142-A51B-EB80-B52C-7FDD9DE4F349}"/>
          </ac:spMkLst>
        </pc:spChg>
        <pc:spChg chg="mod">
          <ac:chgData name="Erica Nzibu Malonga (2323682)" userId="S::2323682@student.uwtsd.ac.uk::532d72fd-7585-403c-9d4a-d9401b52c56e" providerId="AD" clId="Web-{28009D54-9CDB-C336-EBE2-F2C4DA34B020}" dt="2024-06-21T22:02:17.631" v="308" actId="20577"/>
          <ac:spMkLst>
            <pc:docMk/>
            <pc:sldMk cId="58402496" sldId="260"/>
            <ac:spMk id="3" creationId="{66B8F838-92D3-0F17-C1C1-F869C55310C1}"/>
          </ac:spMkLst>
        </pc:spChg>
      </pc:sldChg>
      <pc:sldChg chg="new del">
        <pc:chgData name="Erica Nzibu Malonga (2323682)" userId="S::2323682@student.uwtsd.ac.uk::532d72fd-7585-403c-9d4a-d9401b52c56e" providerId="AD" clId="Web-{28009D54-9CDB-C336-EBE2-F2C4DA34B020}" dt="2024-06-21T16:33:21.181" v="70"/>
        <pc:sldMkLst>
          <pc:docMk/>
          <pc:sldMk cId="1400553565" sldId="260"/>
        </pc:sldMkLst>
      </pc:sldChg>
      <pc:sldMasterChg chg="del delSldLayout">
        <pc:chgData name="Erica Nzibu Malonga (2323682)" userId="S::2323682@student.uwtsd.ac.uk::532d72fd-7585-403c-9d4a-d9401b52c56e" providerId="AD" clId="Web-{28009D54-9CDB-C336-EBE2-F2C4DA34B020}" dt="2024-06-21T16:30:57.115" v="22"/>
        <pc:sldMasterMkLst>
          <pc:docMk/>
          <pc:sldMasterMk cId="2460954070" sldId="2147483660"/>
        </pc:sldMasterMkLst>
        <pc:sldLayoutChg chg="del">
          <pc:chgData name="Erica Nzibu Malonga (2323682)" userId="S::2323682@student.uwtsd.ac.uk::532d72fd-7585-403c-9d4a-d9401b52c56e" providerId="AD" clId="Web-{28009D54-9CDB-C336-EBE2-F2C4DA34B020}" dt="2024-06-21T16:30:57.115" v="2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Erica Nzibu Malonga (2323682)" userId="S::2323682@student.uwtsd.ac.uk::532d72fd-7585-403c-9d4a-d9401b52c56e" providerId="AD" clId="Web-{28009D54-9CDB-C336-EBE2-F2C4DA34B020}" dt="2024-06-21T16:30:57.115" v="2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Erica Nzibu Malonga (2323682)" userId="S::2323682@student.uwtsd.ac.uk::532d72fd-7585-403c-9d4a-d9401b52c56e" providerId="AD" clId="Web-{28009D54-9CDB-C336-EBE2-F2C4DA34B020}" dt="2024-06-21T16:30:57.115" v="2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Erica Nzibu Malonga (2323682)" userId="S::2323682@student.uwtsd.ac.uk::532d72fd-7585-403c-9d4a-d9401b52c56e" providerId="AD" clId="Web-{28009D54-9CDB-C336-EBE2-F2C4DA34B020}" dt="2024-06-21T16:30:57.115" v="2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Erica Nzibu Malonga (2323682)" userId="S::2323682@student.uwtsd.ac.uk::532d72fd-7585-403c-9d4a-d9401b52c56e" providerId="AD" clId="Web-{28009D54-9CDB-C336-EBE2-F2C4DA34B020}" dt="2024-06-21T16:30:57.115" v="2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Erica Nzibu Malonga (2323682)" userId="S::2323682@student.uwtsd.ac.uk::532d72fd-7585-403c-9d4a-d9401b52c56e" providerId="AD" clId="Web-{28009D54-9CDB-C336-EBE2-F2C4DA34B020}" dt="2024-06-21T16:30:57.115" v="2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Erica Nzibu Malonga (2323682)" userId="S::2323682@student.uwtsd.ac.uk::532d72fd-7585-403c-9d4a-d9401b52c56e" providerId="AD" clId="Web-{28009D54-9CDB-C336-EBE2-F2C4DA34B020}" dt="2024-06-21T16:30:57.115" v="2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Erica Nzibu Malonga (2323682)" userId="S::2323682@student.uwtsd.ac.uk::532d72fd-7585-403c-9d4a-d9401b52c56e" providerId="AD" clId="Web-{28009D54-9CDB-C336-EBE2-F2C4DA34B020}" dt="2024-06-21T16:30:57.115" v="2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Erica Nzibu Malonga (2323682)" userId="S::2323682@student.uwtsd.ac.uk::532d72fd-7585-403c-9d4a-d9401b52c56e" providerId="AD" clId="Web-{28009D54-9CDB-C336-EBE2-F2C4DA34B020}" dt="2024-06-21T16:30:57.115" v="2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Erica Nzibu Malonga (2323682)" userId="S::2323682@student.uwtsd.ac.uk::532d72fd-7585-403c-9d4a-d9401b52c56e" providerId="AD" clId="Web-{28009D54-9CDB-C336-EBE2-F2C4DA34B020}" dt="2024-06-21T16:30:57.115" v="2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Erica Nzibu Malonga (2323682)" userId="S::2323682@student.uwtsd.ac.uk::532d72fd-7585-403c-9d4a-d9401b52c56e" providerId="AD" clId="Web-{28009D54-9CDB-C336-EBE2-F2C4DA34B020}" dt="2024-06-21T16:30:57.115" v="2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Erica Nzibu Malonga (2323682)" userId="S::2323682@student.uwtsd.ac.uk::532d72fd-7585-403c-9d4a-d9401b52c56e" providerId="AD" clId="Web-{28009D54-9CDB-C336-EBE2-F2C4DA34B020}" dt="2024-06-21T16:30:57.115" v="22"/>
        <pc:sldMasterMkLst>
          <pc:docMk/>
          <pc:sldMasterMk cId="2679600121" sldId="2147483698"/>
        </pc:sldMasterMkLst>
        <pc:sldLayoutChg chg="add">
          <pc:chgData name="Erica Nzibu Malonga (2323682)" userId="S::2323682@student.uwtsd.ac.uk::532d72fd-7585-403c-9d4a-d9401b52c56e" providerId="AD" clId="Web-{28009D54-9CDB-C336-EBE2-F2C4DA34B020}" dt="2024-06-21T16:30:57.115" v="22"/>
          <pc:sldLayoutMkLst>
            <pc:docMk/>
            <pc:sldMasterMk cId="2679600121" sldId="2147483698"/>
            <pc:sldLayoutMk cId="1194682696" sldId="2147483687"/>
          </pc:sldLayoutMkLst>
        </pc:sldLayoutChg>
        <pc:sldLayoutChg chg="add">
          <pc:chgData name="Erica Nzibu Malonga (2323682)" userId="S::2323682@student.uwtsd.ac.uk::532d72fd-7585-403c-9d4a-d9401b52c56e" providerId="AD" clId="Web-{28009D54-9CDB-C336-EBE2-F2C4DA34B020}" dt="2024-06-21T16:30:57.115" v="22"/>
          <pc:sldLayoutMkLst>
            <pc:docMk/>
            <pc:sldMasterMk cId="2679600121" sldId="2147483698"/>
            <pc:sldLayoutMk cId="620037397" sldId="2147483688"/>
          </pc:sldLayoutMkLst>
        </pc:sldLayoutChg>
        <pc:sldLayoutChg chg="add">
          <pc:chgData name="Erica Nzibu Malonga (2323682)" userId="S::2323682@student.uwtsd.ac.uk::532d72fd-7585-403c-9d4a-d9401b52c56e" providerId="AD" clId="Web-{28009D54-9CDB-C336-EBE2-F2C4DA34B020}" dt="2024-06-21T16:30:57.115" v="22"/>
          <pc:sldLayoutMkLst>
            <pc:docMk/>
            <pc:sldMasterMk cId="2679600121" sldId="2147483698"/>
            <pc:sldLayoutMk cId="387647624" sldId="2147483689"/>
          </pc:sldLayoutMkLst>
        </pc:sldLayoutChg>
        <pc:sldLayoutChg chg="add">
          <pc:chgData name="Erica Nzibu Malonga (2323682)" userId="S::2323682@student.uwtsd.ac.uk::532d72fd-7585-403c-9d4a-d9401b52c56e" providerId="AD" clId="Web-{28009D54-9CDB-C336-EBE2-F2C4DA34B020}" dt="2024-06-21T16:30:57.115" v="22"/>
          <pc:sldLayoutMkLst>
            <pc:docMk/>
            <pc:sldMasterMk cId="2679600121" sldId="2147483698"/>
            <pc:sldLayoutMk cId="730167602" sldId="2147483690"/>
          </pc:sldLayoutMkLst>
        </pc:sldLayoutChg>
        <pc:sldLayoutChg chg="add">
          <pc:chgData name="Erica Nzibu Malonga (2323682)" userId="S::2323682@student.uwtsd.ac.uk::532d72fd-7585-403c-9d4a-d9401b52c56e" providerId="AD" clId="Web-{28009D54-9CDB-C336-EBE2-F2C4DA34B020}" dt="2024-06-21T16:30:57.115" v="22"/>
          <pc:sldLayoutMkLst>
            <pc:docMk/>
            <pc:sldMasterMk cId="2679600121" sldId="2147483698"/>
            <pc:sldLayoutMk cId="3827833860" sldId="2147483691"/>
          </pc:sldLayoutMkLst>
        </pc:sldLayoutChg>
        <pc:sldLayoutChg chg="add">
          <pc:chgData name="Erica Nzibu Malonga (2323682)" userId="S::2323682@student.uwtsd.ac.uk::532d72fd-7585-403c-9d4a-d9401b52c56e" providerId="AD" clId="Web-{28009D54-9CDB-C336-EBE2-F2C4DA34B020}" dt="2024-06-21T16:30:57.115" v="22"/>
          <pc:sldLayoutMkLst>
            <pc:docMk/>
            <pc:sldMasterMk cId="2679600121" sldId="2147483698"/>
            <pc:sldLayoutMk cId="1608856074" sldId="2147483692"/>
          </pc:sldLayoutMkLst>
        </pc:sldLayoutChg>
        <pc:sldLayoutChg chg="add">
          <pc:chgData name="Erica Nzibu Malonga (2323682)" userId="S::2323682@student.uwtsd.ac.uk::532d72fd-7585-403c-9d4a-d9401b52c56e" providerId="AD" clId="Web-{28009D54-9CDB-C336-EBE2-F2C4DA34B020}" dt="2024-06-21T16:30:57.115" v="22"/>
          <pc:sldLayoutMkLst>
            <pc:docMk/>
            <pc:sldMasterMk cId="2679600121" sldId="2147483698"/>
            <pc:sldLayoutMk cId="2913684362" sldId="2147483693"/>
          </pc:sldLayoutMkLst>
        </pc:sldLayoutChg>
        <pc:sldLayoutChg chg="add">
          <pc:chgData name="Erica Nzibu Malonga (2323682)" userId="S::2323682@student.uwtsd.ac.uk::532d72fd-7585-403c-9d4a-d9401b52c56e" providerId="AD" clId="Web-{28009D54-9CDB-C336-EBE2-F2C4DA34B020}" dt="2024-06-21T16:30:57.115" v="22"/>
          <pc:sldLayoutMkLst>
            <pc:docMk/>
            <pc:sldMasterMk cId="2679600121" sldId="2147483698"/>
            <pc:sldLayoutMk cId="3998885305" sldId="2147483694"/>
          </pc:sldLayoutMkLst>
        </pc:sldLayoutChg>
        <pc:sldLayoutChg chg="add">
          <pc:chgData name="Erica Nzibu Malonga (2323682)" userId="S::2323682@student.uwtsd.ac.uk::532d72fd-7585-403c-9d4a-d9401b52c56e" providerId="AD" clId="Web-{28009D54-9CDB-C336-EBE2-F2C4DA34B020}" dt="2024-06-21T16:30:57.115" v="22"/>
          <pc:sldLayoutMkLst>
            <pc:docMk/>
            <pc:sldMasterMk cId="2679600121" sldId="2147483698"/>
            <pc:sldLayoutMk cId="2086313232" sldId="2147483695"/>
          </pc:sldLayoutMkLst>
        </pc:sldLayoutChg>
        <pc:sldLayoutChg chg="add">
          <pc:chgData name="Erica Nzibu Malonga (2323682)" userId="S::2323682@student.uwtsd.ac.uk::532d72fd-7585-403c-9d4a-d9401b52c56e" providerId="AD" clId="Web-{28009D54-9CDB-C336-EBE2-F2C4DA34B020}" dt="2024-06-21T16:30:57.115" v="22"/>
          <pc:sldLayoutMkLst>
            <pc:docMk/>
            <pc:sldMasterMk cId="2679600121" sldId="2147483698"/>
            <pc:sldLayoutMk cId="58135224" sldId="2147483696"/>
          </pc:sldLayoutMkLst>
        </pc:sldLayoutChg>
        <pc:sldLayoutChg chg="add">
          <pc:chgData name="Erica Nzibu Malonga (2323682)" userId="S::2323682@student.uwtsd.ac.uk::532d72fd-7585-403c-9d4a-d9401b52c56e" providerId="AD" clId="Web-{28009D54-9CDB-C336-EBE2-F2C4DA34B020}" dt="2024-06-21T16:30:57.115" v="22"/>
          <pc:sldLayoutMkLst>
            <pc:docMk/>
            <pc:sldMasterMk cId="2679600121" sldId="2147483698"/>
            <pc:sldLayoutMk cId="433330109" sldId="2147483697"/>
          </pc:sldLayoutMkLst>
        </pc:sldLayoutChg>
      </pc:sldMasterChg>
    </pc:docChg>
  </pc:docChgLst>
  <pc:docChgLst>
    <pc:chgData name="Erica Nzibu Malonga (2323682)" userId="S::2323682@student.uwtsd.ac.uk::532d72fd-7585-403c-9d4a-d9401b52c56e" providerId="AD" clId="Web-{1D1DEAC3-6FE2-159E-9882-CD7CA2A269A7}"/>
    <pc:docChg chg="addSld modSld">
      <pc:chgData name="Erica Nzibu Malonga (2323682)" userId="S::2323682@student.uwtsd.ac.uk::532d72fd-7585-403c-9d4a-d9401b52c56e" providerId="AD" clId="Web-{1D1DEAC3-6FE2-159E-9882-CD7CA2A269A7}" dt="2024-06-27T19:24:24.909" v="138"/>
      <pc:docMkLst>
        <pc:docMk/>
      </pc:docMkLst>
      <pc:sldChg chg="addSp modSp mod setBg">
        <pc:chgData name="Erica Nzibu Malonga (2323682)" userId="S::2323682@student.uwtsd.ac.uk::532d72fd-7585-403c-9d4a-d9401b52c56e" providerId="AD" clId="Web-{1D1DEAC3-6FE2-159E-9882-CD7CA2A269A7}" dt="2024-06-27T19:24:24.909" v="138"/>
        <pc:sldMkLst>
          <pc:docMk/>
          <pc:sldMk cId="1840444870" sldId="259"/>
        </pc:sldMkLst>
        <pc:spChg chg="mod">
          <ac:chgData name="Erica Nzibu Malonga (2323682)" userId="S::2323682@student.uwtsd.ac.uk::532d72fd-7585-403c-9d4a-d9401b52c56e" providerId="AD" clId="Web-{1D1DEAC3-6FE2-159E-9882-CD7CA2A269A7}" dt="2024-06-27T19:24:24.909" v="138"/>
          <ac:spMkLst>
            <pc:docMk/>
            <pc:sldMk cId="1840444870" sldId="259"/>
            <ac:spMk id="2" creationId="{953F91EE-4FDC-7B97-D4CE-2AA84FAA27BB}"/>
          </ac:spMkLst>
        </pc:spChg>
        <pc:spChg chg="mod">
          <ac:chgData name="Erica Nzibu Malonga (2323682)" userId="S::2323682@student.uwtsd.ac.uk::532d72fd-7585-403c-9d4a-d9401b52c56e" providerId="AD" clId="Web-{1D1DEAC3-6FE2-159E-9882-CD7CA2A269A7}" dt="2024-06-27T19:24:24.909" v="138"/>
          <ac:spMkLst>
            <pc:docMk/>
            <pc:sldMk cId="1840444870" sldId="259"/>
            <ac:spMk id="3" creationId="{3C6938EC-7075-8BD7-C727-D039D2D34AE8}"/>
          </ac:spMkLst>
        </pc:spChg>
        <pc:spChg chg="add mod">
          <ac:chgData name="Erica Nzibu Malonga (2323682)" userId="S::2323682@student.uwtsd.ac.uk::532d72fd-7585-403c-9d4a-d9401b52c56e" providerId="AD" clId="Web-{1D1DEAC3-6FE2-159E-9882-CD7CA2A269A7}" dt="2024-06-27T19:24:24.909" v="138"/>
          <ac:spMkLst>
            <pc:docMk/>
            <pc:sldMk cId="1840444870" sldId="259"/>
            <ac:spMk id="5" creationId="{7E7F8139-912F-0EC8-78F9-EBDCD672D2EF}"/>
          </ac:spMkLst>
        </pc:spChg>
        <pc:spChg chg="add">
          <ac:chgData name="Erica Nzibu Malonga (2323682)" userId="S::2323682@student.uwtsd.ac.uk::532d72fd-7585-403c-9d4a-d9401b52c56e" providerId="AD" clId="Web-{1D1DEAC3-6FE2-159E-9882-CD7CA2A269A7}" dt="2024-06-27T19:24:24.909" v="138"/>
          <ac:spMkLst>
            <pc:docMk/>
            <pc:sldMk cId="1840444870" sldId="259"/>
            <ac:spMk id="10" creationId="{B937640E-EF7A-4A6C-A950-D12B7D5C923E}"/>
          </ac:spMkLst>
        </pc:spChg>
        <pc:spChg chg="add">
          <ac:chgData name="Erica Nzibu Malonga (2323682)" userId="S::2323682@student.uwtsd.ac.uk::532d72fd-7585-403c-9d4a-d9401b52c56e" providerId="AD" clId="Web-{1D1DEAC3-6FE2-159E-9882-CD7CA2A269A7}" dt="2024-06-27T19:24:24.909" v="138"/>
          <ac:spMkLst>
            <pc:docMk/>
            <pc:sldMk cId="1840444870" sldId="259"/>
            <ac:spMk id="12" creationId="{876BDF4D-4826-490A-8307-7247A295E282}"/>
          </ac:spMkLst>
        </pc:spChg>
        <pc:spChg chg="add">
          <ac:chgData name="Erica Nzibu Malonga (2323682)" userId="S::2323682@student.uwtsd.ac.uk::532d72fd-7585-403c-9d4a-d9401b52c56e" providerId="AD" clId="Web-{1D1DEAC3-6FE2-159E-9882-CD7CA2A269A7}" dt="2024-06-27T19:24:24.909" v="138"/>
          <ac:spMkLst>
            <pc:docMk/>
            <pc:sldMk cId="1840444870" sldId="259"/>
            <ac:spMk id="14" creationId="{2E0FF4CF-25CB-4537-9BBF-28B36C76BEED}"/>
          </ac:spMkLst>
        </pc:spChg>
        <pc:picChg chg="add mod">
          <ac:chgData name="Erica Nzibu Malonga (2323682)" userId="S::2323682@student.uwtsd.ac.uk::532d72fd-7585-403c-9d4a-d9401b52c56e" providerId="AD" clId="Web-{1D1DEAC3-6FE2-159E-9882-CD7CA2A269A7}" dt="2024-06-27T19:24:24.909" v="138"/>
          <ac:picMkLst>
            <pc:docMk/>
            <pc:sldMk cId="1840444870" sldId="259"/>
            <ac:picMk id="4" creationId="{19BB4FE0-6F24-E262-34A9-36FBB87E228A}"/>
          </ac:picMkLst>
        </pc:picChg>
      </pc:sldChg>
      <pc:sldChg chg="modSp new">
        <pc:chgData name="Erica Nzibu Malonga (2323682)" userId="S::2323682@student.uwtsd.ac.uk::532d72fd-7585-403c-9d4a-d9401b52c56e" providerId="AD" clId="Web-{1D1DEAC3-6FE2-159E-9882-CD7CA2A269A7}" dt="2024-06-27T19:21:02.185" v="98" actId="20577"/>
        <pc:sldMkLst>
          <pc:docMk/>
          <pc:sldMk cId="4202571515" sldId="261"/>
        </pc:sldMkLst>
        <pc:spChg chg="mod">
          <ac:chgData name="Erica Nzibu Malonga (2323682)" userId="S::2323682@student.uwtsd.ac.uk::532d72fd-7585-403c-9d4a-d9401b52c56e" providerId="AD" clId="Web-{1D1DEAC3-6FE2-159E-9882-CD7CA2A269A7}" dt="2024-06-27T19:19:42.590" v="55" actId="20577"/>
          <ac:spMkLst>
            <pc:docMk/>
            <pc:sldMk cId="4202571515" sldId="261"/>
            <ac:spMk id="2" creationId="{ED3EBF6E-DA54-5FC9-84BF-8941AF69353C}"/>
          </ac:spMkLst>
        </pc:spChg>
        <pc:spChg chg="mod">
          <ac:chgData name="Erica Nzibu Malonga (2323682)" userId="S::2323682@student.uwtsd.ac.uk::532d72fd-7585-403c-9d4a-d9401b52c56e" providerId="AD" clId="Web-{1D1DEAC3-6FE2-159E-9882-CD7CA2A269A7}" dt="2024-06-27T19:21:02.185" v="98" actId="20577"/>
          <ac:spMkLst>
            <pc:docMk/>
            <pc:sldMk cId="4202571515" sldId="261"/>
            <ac:spMk id="3" creationId="{C98C80AB-ADF6-084E-A116-C85D35434CD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6/27/2024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684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6/27/2024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885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6/27/2024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313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6/27/2024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352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6/27/2024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330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6/27/2024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78338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6/27/2024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6826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6/27/2024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0373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6/27/2024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6476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6/27/2024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1676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6/27/2024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88560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6/27/2024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600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1" r:id="rId6"/>
    <p:sldLayoutId id="2147483687" r:id="rId7"/>
    <p:sldLayoutId id="2147483688" r:id="rId8"/>
    <p:sldLayoutId id="2147483689" r:id="rId9"/>
    <p:sldLayoutId id="2147483690" r:id="rId10"/>
    <p:sldLayoutId id="214748369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-collegesuccess-2/chapter/mental-health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healthmedia.blog.gov.uk/2023/06/09/how-we-are-supporting-mental-health-services-in-england/" TargetMode="External"/><Relationship Id="rId2" Type="http://schemas.openxmlformats.org/officeDocument/2006/relationships/hyperlink" Target="https://digital.nhs.uk/blog/transformation-blog/2018/the-past-present-and-future-of-innovation-in-mental-health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cbi.nlm.nih.gov/pmc/articles/PMC8381091/#:~:text=The%20accessibility%20of%20quality%20mental,1.09%20million%20in%202018%E2%80%932019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ao.org.uk/press-releases/progress-in-improving-mental-health-services-in-england/#:~:text=NHS%20mental%20health%20services%20achieved,the%20pandemic%20has%20disrupted%20performan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E15305-164C-44CD-9E0F-420C2DC1B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D983374-3839-4F06-972D-B4C3CF238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mputer Generated Lights">
            <a:extLst>
              <a:ext uri="{FF2B5EF4-FFF2-40B4-BE49-F238E27FC236}">
                <a16:creationId xmlns:a16="http://schemas.microsoft.com/office/drawing/2014/main" id="{CA0EFA35-7378-4197-8356-76C80B4E025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01" r="11767" b="-60"/>
          <a:stretch/>
        </p:blipFill>
        <p:spPr>
          <a:xfrm>
            <a:off x="4285860" y="10"/>
            <a:ext cx="7906139" cy="6857989"/>
          </a:xfrm>
          <a:prstGeom prst="rect">
            <a:avLst/>
          </a:prstGeom>
        </p:spPr>
      </p:pic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1D5403D-09EC-41DB-B916-A09C0E5AE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592970" cy="6858000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90613" y="1122363"/>
            <a:ext cx="3541909" cy="23876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Mental health services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90613" y="3602038"/>
            <a:ext cx="3541909" cy="2387600"/>
          </a:xfrm>
        </p:spPr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489B23-9741-773F-C0EC-43949FA3E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>
                <a:cs typeface="Posterama"/>
              </a:rPr>
              <a:t>How mental health services are currently running </a:t>
            </a:r>
            <a:endParaRPr lang="en-US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8C8147-2B97-EEC8-2A23-2A86775BD0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lnSpc>
                <a:spcPct val="100000"/>
              </a:lnSpc>
              <a:buFont typeface="Arial" panose="020B0504020202020204" pitchFamily="34" charset="0"/>
              <a:buChar char="•"/>
            </a:pPr>
            <a:r>
              <a:rPr lang="en-US" sz="1600"/>
              <a:t>Over £1 billion has been spent for mental health services to expanded and modified. The expansion of services allows more people to get support for their mental health (Gov UK, 2023). </a:t>
            </a:r>
          </a:p>
          <a:p>
            <a:pPr marL="342900" indent="-342900">
              <a:lnSpc>
                <a:spcPct val="100000"/>
              </a:lnSpc>
              <a:buFont typeface="Arial" panose="020B0504020202020204" pitchFamily="34" charset="0"/>
              <a:buChar char="•"/>
            </a:pPr>
            <a:r>
              <a:rPr lang="en-US" sz="1600"/>
              <a:t>Over £40 million in suicide prevention and plans have been placed in all local areas (</a:t>
            </a:r>
            <a:r>
              <a:rPr lang="en-US" sz="1600">
                <a:ea typeface="+mn-lt"/>
                <a:cs typeface="+mn-lt"/>
              </a:rPr>
              <a:t>Gov UK, 2023). </a:t>
            </a:r>
          </a:p>
          <a:p>
            <a:pPr marL="342900" indent="-342900">
              <a:lnSpc>
                <a:spcPct val="100000"/>
              </a:lnSpc>
              <a:buFont typeface="Arial" panose="020B0504020202020204" pitchFamily="34" charset="0"/>
              <a:buChar char="•"/>
            </a:pPr>
            <a:r>
              <a:rPr lang="en-US" sz="1600"/>
              <a:t>The NHS dispenses physical and mental health support for practitioners </a:t>
            </a:r>
            <a:r>
              <a:rPr lang="en-US" sz="1600">
                <a:ea typeface="+mn-lt"/>
                <a:cs typeface="+mn-lt"/>
              </a:rPr>
              <a:t>(Gov UK, 2023). </a:t>
            </a:r>
          </a:p>
          <a:p>
            <a:pPr marL="342900" indent="-342900">
              <a:lnSpc>
                <a:spcPct val="100000"/>
              </a:lnSpc>
              <a:buFont typeface="Arial" panose="020B0504020202020204" pitchFamily="34" charset="0"/>
              <a:buChar char="•"/>
            </a:pPr>
            <a:r>
              <a:rPr lang="en-US" sz="1600"/>
              <a:t>Mental health support teams have been placed in British schools and colleges (</a:t>
            </a:r>
            <a:r>
              <a:rPr lang="en-US" sz="1600">
                <a:ea typeface="+mn-lt"/>
                <a:cs typeface="+mn-lt"/>
              </a:rPr>
              <a:t>Gov UK, 2023). </a:t>
            </a:r>
            <a:endParaRPr lang="en-US" sz="1600"/>
          </a:p>
        </p:txBody>
      </p:sp>
      <p:pic>
        <p:nvPicPr>
          <p:cNvPr id="5" name="Picture 4" descr="Close-up unopened pill packets">
            <a:extLst>
              <a:ext uri="{FF2B5EF4-FFF2-40B4-BE49-F238E27FC236}">
                <a16:creationId xmlns:a16="http://schemas.microsoft.com/office/drawing/2014/main" id="{DF9A9898-93D6-07D5-9681-013D5D8053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143" r="21964" b="-6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109285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00FF8D-01A5-F8DE-3400-46335C9FC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3074" y="552782"/>
            <a:ext cx="5149326" cy="16436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>
                <a:cs typeface="Posterama"/>
              </a:rPr>
              <a:t>How mental health services were in the past </a:t>
            </a:r>
            <a:endParaRPr lang="en-US" sz="3700"/>
          </a:p>
        </p:txBody>
      </p:sp>
      <p:pic>
        <p:nvPicPr>
          <p:cNvPr id="4" name="Picture 3" descr="Mental Health">
            <a:extLst>
              <a:ext uri="{FF2B5EF4-FFF2-40B4-BE49-F238E27FC236}">
                <a16:creationId xmlns:a16="http://schemas.microsoft.com/office/drawing/2014/main" id="{3CCACF58-518B-950F-F230-DE6A015262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143" b="-2"/>
          <a:stretch/>
        </p:blipFill>
        <p:spPr>
          <a:xfrm>
            <a:off x="2" y="10"/>
            <a:ext cx="6164130" cy="5529421"/>
          </a:xfrm>
          <a:custGeom>
            <a:avLst/>
            <a:gdLst/>
            <a:ahLst/>
            <a:cxnLst/>
            <a:rect l="l" t="t" r="r" b="b"/>
            <a:pathLst>
              <a:path w="6972657" h="6356349">
                <a:moveTo>
                  <a:pt x="4162425" y="4810724"/>
                </a:moveTo>
                <a:cubicBezTo>
                  <a:pt x="4508954" y="4810724"/>
                  <a:pt x="4789872" y="5103559"/>
                  <a:pt x="4789872" y="5464789"/>
                </a:cubicBezTo>
                <a:cubicBezTo>
                  <a:pt x="4789872" y="5826019"/>
                  <a:pt x="4508954" y="6118855"/>
                  <a:pt x="4162425" y="6118855"/>
                </a:cubicBezTo>
                <a:cubicBezTo>
                  <a:pt x="3815896" y="6118855"/>
                  <a:pt x="3534978" y="5826019"/>
                  <a:pt x="3534978" y="5464789"/>
                </a:cubicBezTo>
                <a:cubicBezTo>
                  <a:pt x="3534978" y="5103559"/>
                  <a:pt x="3815896" y="4810724"/>
                  <a:pt x="4162425" y="4810724"/>
                </a:cubicBezTo>
                <a:close/>
                <a:moveTo>
                  <a:pt x="92101" y="4731176"/>
                </a:moveTo>
                <a:cubicBezTo>
                  <a:pt x="540880" y="4731176"/>
                  <a:pt x="904688" y="5094984"/>
                  <a:pt x="904688" y="5543763"/>
                </a:cubicBezTo>
                <a:cubicBezTo>
                  <a:pt x="904688" y="5964494"/>
                  <a:pt x="584935" y="6310542"/>
                  <a:pt x="175183" y="6352155"/>
                </a:cubicBezTo>
                <a:lnTo>
                  <a:pt x="92121" y="6356349"/>
                </a:lnTo>
                <a:lnTo>
                  <a:pt x="92081" y="6356349"/>
                </a:lnTo>
                <a:lnTo>
                  <a:pt x="9019" y="6352155"/>
                </a:lnTo>
                <a:lnTo>
                  <a:pt x="4079" y="6351401"/>
                </a:lnTo>
                <a:lnTo>
                  <a:pt x="0" y="6352492"/>
                </a:lnTo>
                <a:lnTo>
                  <a:pt x="0" y="4736748"/>
                </a:lnTo>
                <a:lnTo>
                  <a:pt x="9019" y="4735372"/>
                </a:lnTo>
                <a:cubicBezTo>
                  <a:pt x="36336" y="4732597"/>
                  <a:pt x="64052" y="4731176"/>
                  <a:pt x="92101" y="4731176"/>
                </a:cubicBezTo>
                <a:close/>
                <a:moveTo>
                  <a:pt x="6385770" y="2098604"/>
                </a:moveTo>
                <a:cubicBezTo>
                  <a:pt x="6543907" y="2107100"/>
                  <a:pt x="6698935" y="2178483"/>
                  <a:pt x="6813407" y="2310776"/>
                </a:cubicBezTo>
                <a:cubicBezTo>
                  <a:pt x="7042252" y="2575278"/>
                  <a:pt x="7022052" y="2983098"/>
                  <a:pt x="6768322" y="3221698"/>
                </a:cubicBezTo>
                <a:cubicBezTo>
                  <a:pt x="6718815" y="3268040"/>
                  <a:pt x="6662527" y="3305861"/>
                  <a:pt x="6601629" y="3333787"/>
                </a:cubicBezTo>
                <a:cubicBezTo>
                  <a:pt x="6357584" y="3444872"/>
                  <a:pt x="6072796" y="3380857"/>
                  <a:pt x="5894479" y="3174765"/>
                </a:cubicBezTo>
                <a:cubicBezTo>
                  <a:pt x="5665537" y="2910180"/>
                  <a:pt x="5685739" y="2502359"/>
                  <a:pt x="5939476" y="2263752"/>
                </a:cubicBezTo>
                <a:cubicBezTo>
                  <a:pt x="6066385" y="2144498"/>
                  <a:pt x="6227633" y="2090107"/>
                  <a:pt x="6385770" y="2098604"/>
                </a:cubicBezTo>
                <a:close/>
                <a:moveTo>
                  <a:pt x="0" y="0"/>
                </a:moveTo>
                <a:lnTo>
                  <a:pt x="5609109" y="0"/>
                </a:lnTo>
                <a:lnTo>
                  <a:pt x="5710855" y="100163"/>
                </a:lnTo>
                <a:cubicBezTo>
                  <a:pt x="5940043" y="363896"/>
                  <a:pt x="6060564" y="781193"/>
                  <a:pt x="5983550" y="1133306"/>
                </a:cubicBezTo>
                <a:cubicBezTo>
                  <a:pt x="5820740" y="1874471"/>
                  <a:pt x="4868226" y="1916819"/>
                  <a:pt x="4807924" y="2551785"/>
                </a:cubicBezTo>
                <a:cubicBezTo>
                  <a:pt x="4772098" y="2931077"/>
                  <a:pt x="5073952" y="3310271"/>
                  <a:pt x="5323480" y="3486493"/>
                </a:cubicBezTo>
                <a:cubicBezTo>
                  <a:pt x="5798207" y="3822498"/>
                  <a:pt x="6190925" y="3545085"/>
                  <a:pt x="6484693" y="3873055"/>
                </a:cubicBezTo>
                <a:cubicBezTo>
                  <a:pt x="6702769" y="4116667"/>
                  <a:pt x="6749067" y="4564067"/>
                  <a:pt x="6564699" y="4869471"/>
                </a:cubicBezTo>
                <a:cubicBezTo>
                  <a:pt x="6538929" y="4912110"/>
                  <a:pt x="6508772" y="4951720"/>
                  <a:pt x="6474766" y="4987555"/>
                </a:cubicBezTo>
                <a:lnTo>
                  <a:pt x="6475634" y="4987552"/>
                </a:lnTo>
                <a:cubicBezTo>
                  <a:pt x="6246183" y="5229347"/>
                  <a:pt x="5896158" y="5245005"/>
                  <a:pt x="5787911" y="5249784"/>
                </a:cubicBezTo>
                <a:cubicBezTo>
                  <a:pt x="5276208" y="5272608"/>
                  <a:pt x="5181583" y="4739335"/>
                  <a:pt x="4594647" y="4582595"/>
                </a:cubicBezTo>
                <a:cubicBezTo>
                  <a:pt x="4553401" y="4571414"/>
                  <a:pt x="4047262" y="4444111"/>
                  <a:pt x="3576692" y="4689896"/>
                </a:cubicBezTo>
                <a:cubicBezTo>
                  <a:pt x="2903508" y="5041365"/>
                  <a:pt x="3035835" y="5772616"/>
                  <a:pt x="2439534" y="6019748"/>
                </a:cubicBezTo>
                <a:cubicBezTo>
                  <a:pt x="2062607" y="6175963"/>
                  <a:pt x="1545662" y="6076257"/>
                  <a:pt x="1262869" y="5786450"/>
                </a:cubicBezTo>
                <a:cubicBezTo>
                  <a:pt x="864056" y="5377550"/>
                  <a:pt x="1125562" y="4799418"/>
                  <a:pt x="734842" y="4526254"/>
                </a:cubicBezTo>
                <a:cubicBezTo>
                  <a:pt x="506361" y="4366061"/>
                  <a:pt x="192715" y="4446641"/>
                  <a:pt x="19856" y="4511293"/>
                </a:cubicBezTo>
                <a:lnTo>
                  <a:pt x="0" y="451933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292D58-149C-30E3-CC1D-8FFA8A3D77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3074" y="2735229"/>
            <a:ext cx="5149326" cy="310835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lnSpc>
                <a:spcPct val="100000"/>
              </a:lnSpc>
              <a:buFont typeface="Arial" panose="020B0504020202020204" pitchFamily="34" charset="0"/>
              <a:buChar char="•"/>
            </a:pPr>
            <a:r>
              <a:rPr lang="en-US" sz="1300"/>
              <a:t>People's attitudes towards mental health has taken a positive change over the years. This has resulted in people becoming more accepting and supportive of those who struggle with mental health (Digital NHS, 2021). </a:t>
            </a:r>
          </a:p>
          <a:p>
            <a:pPr marL="342900" indent="-342900">
              <a:lnSpc>
                <a:spcPct val="100000"/>
              </a:lnSpc>
              <a:buFont typeface="Arial" panose="020B0504020202020204" pitchFamily="34" charset="0"/>
              <a:buChar char="•"/>
            </a:pPr>
            <a:r>
              <a:rPr lang="en-US" sz="1300"/>
              <a:t>People have become more open about their mental health and are feeling a boost of confidence, especially those who struggle with trauma (</a:t>
            </a:r>
            <a:r>
              <a:rPr lang="en-US" sz="1300">
                <a:ea typeface="+mn-lt"/>
                <a:cs typeface="+mn-lt"/>
              </a:rPr>
              <a:t>Digital NHS, 2021).</a:t>
            </a:r>
          </a:p>
          <a:p>
            <a:pPr marL="342900" indent="-342900">
              <a:lnSpc>
                <a:spcPct val="100000"/>
              </a:lnSpc>
              <a:buFont typeface="Arial" panose="020B0504020202020204" pitchFamily="34" charset="0"/>
              <a:buChar char="•"/>
            </a:pPr>
            <a:r>
              <a:rPr lang="en-US" sz="1300">
                <a:ea typeface="+mn-lt"/>
                <a:cs typeface="+mn-lt"/>
              </a:rPr>
              <a:t>Old asylums have been closed down and there have been more talking therapies opened (Digital NHS, 2021).</a:t>
            </a:r>
          </a:p>
          <a:p>
            <a:pPr marL="342900" indent="-342900">
              <a:lnSpc>
                <a:spcPct val="100000"/>
              </a:lnSpc>
              <a:buFont typeface="Arial" panose="020B0504020202020204" pitchFamily="34" charset="0"/>
              <a:buChar char="•"/>
            </a:pPr>
            <a:r>
              <a:rPr lang="en-US" sz="1300">
                <a:ea typeface="+mn-lt"/>
                <a:cs typeface="+mn-lt"/>
              </a:rPr>
              <a:t>As mental health services have become a more working environment, there have been more connections formed between the mental health practitioner and the patient (Digital NHS, 2021). </a:t>
            </a:r>
          </a:p>
          <a:p>
            <a:pPr marL="342900" indent="-342900">
              <a:lnSpc>
                <a:spcPct val="100000"/>
              </a:lnSpc>
              <a:buFont typeface="Arial" panose="020B0504020202020204" pitchFamily="34" charset="0"/>
              <a:buChar char="•"/>
            </a:pPr>
            <a:endParaRPr lang="en-US" sz="13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581554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6BDF4D-4826-490A-8307-7247A295E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E0FF4CF-25CB-4537-9BBF-28B36C76BE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65328" y="1352190"/>
            <a:ext cx="7823624" cy="5505810"/>
          </a:xfrm>
          <a:custGeom>
            <a:avLst/>
            <a:gdLst>
              <a:gd name="connsiteX0" fmla="*/ 7676365 w 7823624"/>
              <a:gd name="connsiteY0" fmla="*/ 583688 h 5505810"/>
              <a:gd name="connsiteX1" fmla="*/ 7807957 w 7823624"/>
              <a:gd name="connsiteY1" fmla="*/ 609260 h 5505810"/>
              <a:gd name="connsiteX2" fmla="*/ 7823624 w 7823624"/>
              <a:gd name="connsiteY2" fmla="*/ 618028 h 5505810"/>
              <a:gd name="connsiteX3" fmla="*/ 7823624 w 7823624"/>
              <a:gd name="connsiteY3" fmla="*/ 1356037 h 5505810"/>
              <a:gd name="connsiteX4" fmla="*/ 7783921 w 7823624"/>
              <a:gd name="connsiteY4" fmla="*/ 1367061 h 5505810"/>
              <a:gd name="connsiteX5" fmla="*/ 7685829 w 7823624"/>
              <a:gd name="connsiteY5" fmla="*/ 1364631 h 5505810"/>
              <a:gd name="connsiteX6" fmla="*/ 7556041 w 7823624"/>
              <a:gd name="connsiteY6" fmla="*/ 1308528 h 5505810"/>
              <a:gd name="connsiteX7" fmla="*/ 7412440 w 7823624"/>
              <a:gd name="connsiteY7" fmla="*/ 765688 h 5505810"/>
              <a:gd name="connsiteX8" fmla="*/ 7676365 w 7823624"/>
              <a:gd name="connsiteY8" fmla="*/ 583688 h 5505810"/>
              <a:gd name="connsiteX9" fmla="*/ 7062857 w 7823624"/>
              <a:gd name="connsiteY9" fmla="*/ 396783 h 5505810"/>
              <a:gd name="connsiteX10" fmla="*/ 7127059 w 7823624"/>
              <a:gd name="connsiteY10" fmla="*/ 424535 h 5505810"/>
              <a:gd name="connsiteX11" fmla="*/ 7198094 w 7823624"/>
              <a:gd name="connsiteY11" fmla="*/ 693059 h 5505810"/>
              <a:gd name="connsiteX12" fmla="*/ 7099157 w 7823624"/>
              <a:gd name="connsiteY12" fmla="*/ 778505 h 5505810"/>
              <a:gd name="connsiteX13" fmla="*/ 7034998 w 7823624"/>
              <a:gd name="connsiteY13" fmla="*/ 780480 h 5505810"/>
              <a:gd name="connsiteX14" fmla="*/ 6970795 w 7823624"/>
              <a:gd name="connsiteY14" fmla="*/ 752727 h 5505810"/>
              <a:gd name="connsiteX15" fmla="*/ 6899760 w 7823624"/>
              <a:gd name="connsiteY15" fmla="*/ 484203 h 5505810"/>
              <a:gd name="connsiteX16" fmla="*/ 7062857 w 7823624"/>
              <a:gd name="connsiteY16" fmla="*/ 396783 h 5505810"/>
              <a:gd name="connsiteX17" fmla="*/ 1780739 w 7823624"/>
              <a:gd name="connsiteY17" fmla="*/ 1190 h 5505810"/>
              <a:gd name="connsiteX18" fmla="*/ 2850847 w 7823624"/>
              <a:gd name="connsiteY18" fmla="*/ 384530 h 5505810"/>
              <a:gd name="connsiteX19" fmla="*/ 3809413 w 7823624"/>
              <a:gd name="connsiteY19" fmla="*/ 1153764 h 5505810"/>
              <a:gd name="connsiteX20" fmla="*/ 5160376 w 7823624"/>
              <a:gd name="connsiteY20" fmla="*/ 1003825 h 5505810"/>
              <a:gd name="connsiteX21" fmla="*/ 5677238 w 7823624"/>
              <a:gd name="connsiteY21" fmla="*/ 480424 h 5505810"/>
              <a:gd name="connsiteX22" fmla="*/ 7082965 w 7823624"/>
              <a:gd name="connsiteY22" fmla="*/ 1065272 h 5505810"/>
              <a:gd name="connsiteX23" fmla="*/ 7687818 w 7823624"/>
              <a:gd name="connsiteY23" fmla="*/ 1625585 h 5505810"/>
              <a:gd name="connsiteX24" fmla="*/ 7823624 w 7823624"/>
              <a:gd name="connsiteY24" fmla="*/ 1633445 h 5505810"/>
              <a:gd name="connsiteX25" fmla="*/ 7823624 w 7823624"/>
              <a:gd name="connsiteY25" fmla="*/ 5505810 h 5505810"/>
              <a:gd name="connsiteX26" fmla="*/ 1419133 w 7823624"/>
              <a:gd name="connsiteY26" fmla="*/ 5505810 h 5505810"/>
              <a:gd name="connsiteX27" fmla="*/ 1422753 w 7823624"/>
              <a:gd name="connsiteY27" fmla="*/ 5488656 h 5505810"/>
              <a:gd name="connsiteX28" fmla="*/ 1543078 w 7823624"/>
              <a:gd name="connsiteY28" fmla="*/ 4961644 h 5505810"/>
              <a:gd name="connsiteX29" fmla="*/ 1334564 w 7823624"/>
              <a:gd name="connsiteY29" fmla="*/ 4133160 h 5505810"/>
              <a:gd name="connsiteX30" fmla="*/ 670875 w 7823624"/>
              <a:gd name="connsiteY30" fmla="*/ 3489628 h 5505810"/>
              <a:gd name="connsiteX31" fmla="*/ 499515 w 7823624"/>
              <a:gd name="connsiteY31" fmla="*/ 578153 h 5505810"/>
              <a:gd name="connsiteX32" fmla="*/ 1780739 w 7823624"/>
              <a:gd name="connsiteY32" fmla="*/ 1190 h 5505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7823624" h="5505810">
                <a:moveTo>
                  <a:pt x="7676365" y="583688"/>
                </a:moveTo>
                <a:cubicBezTo>
                  <a:pt x="7719804" y="582304"/>
                  <a:pt x="7764489" y="590613"/>
                  <a:pt x="7807957" y="609260"/>
                </a:cubicBezTo>
                <a:lnTo>
                  <a:pt x="7823624" y="618028"/>
                </a:lnTo>
                <a:lnTo>
                  <a:pt x="7823624" y="1356037"/>
                </a:lnTo>
                <a:lnTo>
                  <a:pt x="7783921" y="1367061"/>
                </a:lnTo>
                <a:cubicBezTo>
                  <a:pt x="7751926" y="1371702"/>
                  <a:pt x="7718882" y="1370985"/>
                  <a:pt x="7685829" y="1364631"/>
                </a:cubicBezTo>
                <a:cubicBezTo>
                  <a:pt x="7641760" y="1356162"/>
                  <a:pt x="7597675" y="1337676"/>
                  <a:pt x="7556041" y="1308528"/>
                </a:cubicBezTo>
                <a:cubicBezTo>
                  <a:pt x="7389499" y="1191936"/>
                  <a:pt x="7325207" y="948898"/>
                  <a:pt x="7412440" y="765688"/>
                </a:cubicBezTo>
                <a:cubicBezTo>
                  <a:pt x="7466961" y="651183"/>
                  <a:pt x="7567768" y="587147"/>
                  <a:pt x="7676365" y="583688"/>
                </a:cubicBezTo>
                <a:close/>
                <a:moveTo>
                  <a:pt x="7062857" y="396783"/>
                </a:moveTo>
                <a:cubicBezTo>
                  <a:pt x="7084657" y="400973"/>
                  <a:pt x="7106463" y="410117"/>
                  <a:pt x="7127059" y="424535"/>
                </a:cubicBezTo>
                <a:cubicBezTo>
                  <a:pt x="7209442" y="482209"/>
                  <a:pt x="7241245" y="602433"/>
                  <a:pt x="7198094" y="693059"/>
                </a:cubicBezTo>
                <a:cubicBezTo>
                  <a:pt x="7176519" y="738373"/>
                  <a:pt x="7140289" y="767709"/>
                  <a:pt x="7099157" y="778505"/>
                </a:cubicBezTo>
                <a:cubicBezTo>
                  <a:pt x="7078590" y="783905"/>
                  <a:pt x="7056797" y="784670"/>
                  <a:pt x="7034998" y="780480"/>
                </a:cubicBezTo>
                <a:cubicBezTo>
                  <a:pt x="7013198" y="776289"/>
                  <a:pt x="6991391" y="767146"/>
                  <a:pt x="6970795" y="752727"/>
                </a:cubicBezTo>
                <a:cubicBezTo>
                  <a:pt x="6888412" y="695052"/>
                  <a:pt x="6856608" y="574829"/>
                  <a:pt x="6899760" y="484203"/>
                </a:cubicBezTo>
                <a:cubicBezTo>
                  <a:pt x="6932124" y="416232"/>
                  <a:pt x="6997458" y="384213"/>
                  <a:pt x="7062857" y="396783"/>
                </a:cubicBezTo>
                <a:close/>
                <a:moveTo>
                  <a:pt x="1780739" y="1190"/>
                </a:moveTo>
                <a:cubicBezTo>
                  <a:pt x="2129768" y="14988"/>
                  <a:pt x="2488852" y="148495"/>
                  <a:pt x="2850847" y="384530"/>
                </a:cubicBezTo>
                <a:cubicBezTo>
                  <a:pt x="3184362" y="601036"/>
                  <a:pt x="3487788" y="901267"/>
                  <a:pt x="3809413" y="1153764"/>
                </a:cubicBezTo>
                <a:cubicBezTo>
                  <a:pt x="4262448" y="1508236"/>
                  <a:pt x="4750558" y="1545992"/>
                  <a:pt x="5160376" y="1003825"/>
                </a:cubicBezTo>
                <a:cubicBezTo>
                  <a:pt x="5313232" y="801671"/>
                  <a:pt x="5481196" y="587300"/>
                  <a:pt x="5677238" y="480424"/>
                </a:cubicBezTo>
                <a:cubicBezTo>
                  <a:pt x="6182723" y="204840"/>
                  <a:pt x="6667481" y="431193"/>
                  <a:pt x="7082965" y="1065272"/>
                </a:cubicBezTo>
                <a:cubicBezTo>
                  <a:pt x="7249706" y="1319645"/>
                  <a:pt x="7421998" y="1601453"/>
                  <a:pt x="7687818" y="1625585"/>
                </a:cubicBezTo>
                <a:lnTo>
                  <a:pt x="7823624" y="1633445"/>
                </a:lnTo>
                <a:lnTo>
                  <a:pt x="7823624" y="5505810"/>
                </a:lnTo>
                <a:lnTo>
                  <a:pt x="1419133" y="5505810"/>
                </a:lnTo>
                <a:lnTo>
                  <a:pt x="1422753" y="5488656"/>
                </a:lnTo>
                <a:cubicBezTo>
                  <a:pt x="1462649" y="5312984"/>
                  <a:pt x="1506176" y="5138278"/>
                  <a:pt x="1543078" y="4961644"/>
                </a:cubicBezTo>
                <a:cubicBezTo>
                  <a:pt x="1609806" y="4640258"/>
                  <a:pt x="1539760" y="4343419"/>
                  <a:pt x="1334564" y="4133160"/>
                </a:cubicBezTo>
                <a:cubicBezTo>
                  <a:pt x="1117562" y="3910930"/>
                  <a:pt x="900716" y="3685928"/>
                  <a:pt x="670875" y="3489628"/>
                </a:cubicBezTo>
                <a:cubicBezTo>
                  <a:pt x="-321639" y="2642174"/>
                  <a:pt x="-67393" y="1165752"/>
                  <a:pt x="499515" y="578153"/>
                </a:cubicBezTo>
                <a:cubicBezTo>
                  <a:pt x="899852" y="163598"/>
                  <a:pt x="1331986" y="-16550"/>
                  <a:pt x="1780739" y="119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3F91EE-4FDC-7B97-D4CE-2AA84FAA27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3"/>
            <a:ext cx="10972800" cy="157080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>
                <a:cs typeface="Posterama"/>
              </a:rPr>
              <a:t>How development in mental health services has helped healthcare services in the community </a:t>
            </a: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938EC-7075-8BD7-C727-D039D2D34A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2397689"/>
            <a:ext cx="3750023" cy="3445893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lnSpc>
                <a:spcPct val="100000"/>
              </a:lnSpc>
              <a:buFont typeface="Arial" panose="020B0504020202020204" pitchFamily="34" charset="0"/>
              <a:buChar char="•"/>
            </a:pPr>
            <a:r>
              <a:rPr lang="en-US" sz="1400"/>
              <a:t>Mental health services have become easier to access meaning that for the past 10 years many people have gotten necessary treatment for their mental health (National library of medicine, 2021). </a:t>
            </a:r>
          </a:p>
          <a:p>
            <a:pPr marL="342900" indent="-342900">
              <a:lnSpc>
                <a:spcPct val="100000"/>
              </a:lnSpc>
              <a:buFont typeface="Arial" panose="020B0504020202020204" pitchFamily="34" charset="0"/>
              <a:buChar char="•"/>
            </a:pPr>
            <a:r>
              <a:rPr lang="en-US" sz="1400"/>
              <a:t>Early interventions have been instilled in mental health services in the UK (National audit office, 2023). </a:t>
            </a:r>
          </a:p>
          <a:p>
            <a:pPr marL="342900" indent="-342900">
              <a:lnSpc>
                <a:spcPct val="100000"/>
              </a:lnSpc>
              <a:buFont typeface="Arial" panose="020B0504020202020204" pitchFamily="34" charset="0"/>
              <a:buChar char="•"/>
            </a:pPr>
            <a:r>
              <a:rPr lang="en-US" sz="1400"/>
              <a:t>There has been more money spent in mental health services which has allowed more </a:t>
            </a:r>
            <a:r>
              <a:rPr lang="en-US" sz="1400" err="1"/>
              <a:t>poeple</a:t>
            </a:r>
            <a:r>
              <a:rPr lang="en-US" sz="1400"/>
              <a:t> to get the treatment they need (National audit office, 2023). </a:t>
            </a:r>
          </a:p>
          <a:p>
            <a:pPr marL="342900" indent="-342900">
              <a:lnSpc>
                <a:spcPct val="100000"/>
              </a:lnSpc>
              <a:buFont typeface="Arial" panose="020B0504020202020204" pitchFamily="34" charset="0"/>
              <a:buChar char="•"/>
            </a:pPr>
            <a:endParaRPr lang="en-US" sz="1400"/>
          </a:p>
          <a:p>
            <a:pPr marL="342900" indent="-342900">
              <a:lnSpc>
                <a:spcPct val="100000"/>
              </a:lnSpc>
              <a:buFont typeface="Arial" panose="020B0504020202020204" pitchFamily="34" charset="0"/>
              <a:buChar char="•"/>
            </a:pPr>
            <a:endParaRPr lang="en-US" sz="1400"/>
          </a:p>
          <a:p>
            <a:pPr marL="342900" indent="-342900">
              <a:lnSpc>
                <a:spcPct val="100000"/>
              </a:lnSpc>
              <a:buFont typeface="Arial" panose="020B0504020202020204" pitchFamily="34" charset="0"/>
              <a:buChar char="•"/>
            </a:pPr>
            <a:endParaRPr lang="en-US" sz="1400"/>
          </a:p>
        </p:txBody>
      </p:sp>
      <p:pic>
        <p:nvPicPr>
          <p:cNvPr id="4" name="Picture 3" descr="A silhouette of a person with a head with tags on it&#10;&#10;Description automatically generated">
            <a:extLst>
              <a:ext uri="{FF2B5EF4-FFF2-40B4-BE49-F238E27FC236}">
                <a16:creationId xmlns:a16="http://schemas.microsoft.com/office/drawing/2014/main" id="{19BB4FE0-6F24-E262-34A9-36FBB87E22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08731" y="2636356"/>
            <a:ext cx="4594522" cy="344589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E7F8139-912F-0EC8-78F9-EBDCD672D2EF}"/>
              </a:ext>
            </a:extLst>
          </p:cNvPr>
          <p:cNvSpPr txBox="1"/>
          <p:nvPr/>
        </p:nvSpPr>
        <p:spPr>
          <a:xfrm>
            <a:off x="2286000" y="6286500"/>
            <a:ext cx="7620000" cy="3175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8404448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15142-A51B-EB80-B52C-7FDD9DE4F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Posterama"/>
              </a:rPr>
              <a:t>Reference list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B8F838-92D3-0F17-C1C1-F869C55310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106204"/>
            <a:ext cx="10972800" cy="45684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Arial" panose="020B0504020202020204" pitchFamily="34" charset="0"/>
              <a:buChar char="•"/>
            </a:pPr>
            <a:r>
              <a:rPr lang="en-US">
                <a:ea typeface="+mn-lt"/>
                <a:cs typeface="+mn-lt"/>
              </a:rPr>
              <a:t>Digital NHS (2021). </a:t>
            </a:r>
            <a:r>
              <a:rPr lang="en-US" i="1">
                <a:ea typeface="+mn-lt"/>
                <a:cs typeface="+mn-lt"/>
              </a:rPr>
              <a:t>The past, present and future of innovation in mental health. </a:t>
            </a:r>
            <a:r>
              <a:rPr lang="en-US">
                <a:ea typeface="+mn-lt"/>
                <a:cs typeface="+mn-lt"/>
              </a:rPr>
              <a:t>Available from: </a:t>
            </a:r>
            <a:r>
              <a:rPr lang="en-US">
                <a:ea typeface="+mn-lt"/>
                <a:cs typeface="+mn-lt"/>
                <a:hlinkClick r:id="rId2"/>
              </a:rPr>
              <a:t>https://digital.nhs.uk/blog/transformation-blog/2018/the-past-present-and-future-of-innovation-in-mental-health</a:t>
            </a:r>
            <a:r>
              <a:rPr lang="en-US">
                <a:ea typeface="+mn-lt"/>
                <a:cs typeface="+mn-lt"/>
              </a:rPr>
              <a:t> (Accessed: 24th June 2024). </a:t>
            </a:r>
          </a:p>
          <a:p>
            <a:pPr marL="342900" indent="-342900">
              <a:buFont typeface="Arial,Sans-Serif" panose="020B0504020202020204" pitchFamily="34" charset="0"/>
              <a:buChar char="•"/>
            </a:pPr>
            <a:r>
              <a:rPr lang="en-US">
                <a:latin typeface="Arial"/>
                <a:cs typeface="Arial"/>
              </a:rPr>
              <a:t>GOV UK (2023). </a:t>
            </a:r>
            <a:r>
              <a:rPr lang="en-US" i="1">
                <a:latin typeface="Arial"/>
                <a:cs typeface="Arial"/>
              </a:rPr>
              <a:t>How we are supporting mental health services in England. </a:t>
            </a:r>
            <a:r>
              <a:rPr lang="en-US">
                <a:latin typeface="Arial"/>
                <a:cs typeface="Arial"/>
              </a:rPr>
              <a:t>Available from: </a:t>
            </a:r>
            <a:r>
              <a:rPr lang="en-US">
                <a:latin typeface="Arial"/>
                <a:cs typeface="Arial"/>
                <a:hlinkClick r:id="rId3"/>
              </a:rPr>
              <a:t>https://healthmedia.blog.gov.uk/2023/06/09/how-we-are-supporting-mental-health-services-in-england/</a:t>
            </a:r>
            <a:r>
              <a:rPr lang="en-US">
                <a:latin typeface="Arial"/>
                <a:cs typeface="Arial"/>
              </a:rPr>
              <a:t> (Accessed: 21st June 2024). </a:t>
            </a:r>
          </a:p>
          <a:p>
            <a:pPr marL="342900" indent="-342900">
              <a:buFont typeface="Arial,Sans-Serif" panose="020B0504020202020204" pitchFamily="34" charset="0"/>
              <a:buChar char="•"/>
            </a:pPr>
            <a:r>
              <a:rPr lang="en-US">
                <a:latin typeface="Arial"/>
                <a:cs typeface="Arial"/>
              </a:rPr>
              <a:t>National library of medicine (2021). </a:t>
            </a:r>
            <a:r>
              <a:rPr lang="en-US" i="1">
                <a:latin typeface="Arial"/>
                <a:cs typeface="Arial"/>
              </a:rPr>
              <a:t>Accessibility and efficiency of mental health services, United kingdom of Great Britain and  Northern Ireland.</a:t>
            </a:r>
            <a:r>
              <a:rPr lang="en-US">
                <a:latin typeface="Arial"/>
                <a:cs typeface="Arial"/>
              </a:rPr>
              <a:t> Available from: </a:t>
            </a:r>
            <a:r>
              <a:rPr lang="en-US">
                <a:ea typeface="+mn-lt"/>
                <a:cs typeface="+mn-lt"/>
                <a:hlinkClick r:id="rId4"/>
              </a:rPr>
              <a:t>https://www.ncbi.nlm.nih.gov/pmc/articles/PMC8381091/#:~:text=The%20accessibility%20of%20quality%20mental,1.09%20million%20in%202018%E2%80%932019</a:t>
            </a:r>
            <a:r>
              <a:rPr lang="en-US">
                <a:latin typeface="Avenir Next LT Pro"/>
                <a:cs typeface="Arial"/>
              </a:rPr>
              <a:t> (Accessed: 24th June 2024). </a:t>
            </a:r>
            <a:r>
              <a:rPr lang="en-US">
                <a:latin typeface="Arial"/>
                <a:cs typeface="Arial"/>
              </a:rPr>
              <a:t> </a:t>
            </a:r>
          </a:p>
          <a:p>
            <a:pPr marL="342900" indent="-342900">
              <a:buFont typeface="Arial" panose="020B05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024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EBF6E-DA54-5FC9-84BF-8941AF6935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Posterama"/>
              </a:rPr>
              <a:t>Reference list pt.2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8C80AB-ADF6-084E-A116-C85D35434C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Arial" panose="020B0504020202020204" pitchFamily="34" charset="0"/>
              <a:buChar char="•"/>
            </a:pPr>
            <a:r>
              <a:rPr lang="en-US" dirty="0"/>
              <a:t>National audit office (2023). </a:t>
            </a:r>
            <a:r>
              <a:rPr lang="en-US" i="1" dirty="0"/>
              <a:t>Progress improving mental health services in England.</a:t>
            </a:r>
            <a:r>
              <a:rPr lang="en-US" dirty="0"/>
              <a:t> Available from: </a:t>
            </a:r>
            <a:r>
              <a:rPr lang="en-US" dirty="0">
                <a:ea typeface="+mn-lt"/>
                <a:cs typeface="+mn-lt"/>
                <a:hlinkClick r:id="rId2"/>
              </a:rPr>
              <a:t>https://www.nao.org.uk/press-releases/progress-in-improving-mental-health-services-in-england/#:~:text=NHS%20mental%20health%20services%20achieved,the%20pandemic%20has%20disrupted%20performance</a:t>
            </a:r>
            <a:r>
              <a:rPr lang="en-US" dirty="0">
                <a:ea typeface="+mn-lt"/>
                <a:cs typeface="+mn-lt"/>
              </a:rPr>
              <a:t> (Accessed: 27th June 2024).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2571515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AnalogousFromDarkSeedLeftStep">
      <a:dk1>
        <a:srgbClr val="000000"/>
      </a:dk1>
      <a:lt1>
        <a:srgbClr val="FFFFFF"/>
      </a:lt1>
      <a:dk2>
        <a:srgbClr val="1C2431"/>
      </a:dk2>
      <a:lt2>
        <a:srgbClr val="F1F3F0"/>
      </a:lt2>
      <a:accent1>
        <a:srgbClr val="AE29E7"/>
      </a:accent1>
      <a:accent2>
        <a:srgbClr val="5A28D8"/>
      </a:accent2>
      <a:accent3>
        <a:srgbClr val="2942E7"/>
      </a:accent3>
      <a:accent4>
        <a:srgbClr val="177FD5"/>
      </a:accent4>
      <a:accent5>
        <a:srgbClr val="23BEC4"/>
      </a:accent5>
      <a:accent6>
        <a:srgbClr val="15C582"/>
      </a:accent6>
      <a:hlink>
        <a:srgbClr val="3A96AE"/>
      </a:hlink>
      <a:folHlink>
        <a:srgbClr val="7F7F7F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SplashVTI</vt:lpstr>
      <vt:lpstr>Mental health services</vt:lpstr>
      <vt:lpstr>How mental health services are currently running </vt:lpstr>
      <vt:lpstr>How mental health services were in the past </vt:lpstr>
      <vt:lpstr>How development in mental health services has helped healthcare services in the community </vt:lpstr>
      <vt:lpstr>Reference list </vt:lpstr>
      <vt:lpstr>Reference list pt.2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37</cp:revision>
  <dcterms:created xsi:type="dcterms:W3CDTF">2024-06-21T16:23:40Z</dcterms:created>
  <dcterms:modified xsi:type="dcterms:W3CDTF">2024-06-27T19:24:25Z</dcterms:modified>
</cp:coreProperties>
</file>