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68B0AD-1E64-3B88-7F36-F76FA17DF034}" v="19" dt="2026-03-06T22:05:53.666"/>
    <p1510:client id="{558355C2-EC70-2977-6687-11D3FF137275}" v="624" dt="2026-03-08T00:14:35.938"/>
    <p1510:client id="{D37422FA-1AA7-0799-2A87-DCCCA8C6A587}" v="273" dt="2026-03-06T21:05:44.293"/>
    <p1510:client id="{E0C8B88A-92BC-C02F-3772-E95436CEA58C}" v="187" dt="2026-03-07T20:48:38.374"/>
    <p1510:client id="{E99D3F52-24D4-798E-1F56-84F37786B518}" v="253" dt="2026-03-07T21:23:43.5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shida Begum (2316439)" userId="S::2316439@student.uwtsd.ac.uk::506322d0-6bb7-4874-b52b-5cda14b26477" providerId="AD" clId="Web-{558355C2-EC70-2977-6687-11D3FF137275}"/>
    <pc:docChg chg="addSld delSld modSld">
      <pc:chgData name="Rashida Begum (2316439)" userId="S::2316439@student.uwtsd.ac.uk::506322d0-6bb7-4874-b52b-5cda14b26477" providerId="AD" clId="Web-{558355C2-EC70-2977-6687-11D3FF137275}" dt="2026-03-08T00:14:35.938" v="638" actId="20577"/>
      <pc:docMkLst>
        <pc:docMk/>
      </pc:docMkLst>
      <pc:sldChg chg="addSp delSp modSp mod setClrOvrMap">
        <pc:chgData name="Rashida Begum (2316439)" userId="S::2316439@student.uwtsd.ac.uk::506322d0-6bb7-4874-b52b-5cda14b26477" providerId="AD" clId="Web-{558355C2-EC70-2977-6687-11D3FF137275}" dt="2026-03-08T00:14:35.938" v="638" actId="20577"/>
        <pc:sldMkLst>
          <pc:docMk/>
          <pc:sldMk cId="109857222" sldId="256"/>
        </pc:sldMkLst>
        <pc:spChg chg="mod ord">
          <ac:chgData name="Rashida Begum (2316439)" userId="S::2316439@student.uwtsd.ac.uk::506322d0-6bb7-4874-b52b-5cda14b26477" providerId="AD" clId="Web-{558355C2-EC70-2977-6687-11D3FF137275}" dt="2026-03-07T22:59:58.027" v="9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8T00:14:35.938" v="638" actId="20577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Rashida Begum (2316439)" userId="S::2316439@student.uwtsd.ac.uk::506322d0-6bb7-4874-b52b-5cda14b26477" providerId="AD" clId="Web-{558355C2-EC70-2977-6687-11D3FF137275}" dt="2026-03-07T22:58:04.731" v="61"/>
          <ac:spMkLst>
            <pc:docMk/>
            <pc:sldMk cId="109857222" sldId="256"/>
            <ac:spMk id="24" creationId="{92CC1E4F-F1F0-B945-BE50-C72A7103E8AC}"/>
          </ac:spMkLst>
        </pc:spChg>
        <pc:spChg chg="add">
          <ac:chgData name="Rashida Begum (2316439)" userId="S::2316439@student.uwtsd.ac.uk::506322d0-6bb7-4874-b52b-5cda14b26477" providerId="AD" clId="Web-{558355C2-EC70-2977-6687-11D3FF137275}" dt="2026-03-07T22:58:04.731" v="61"/>
          <ac:spMkLst>
            <pc:docMk/>
            <pc:sldMk cId="109857222" sldId="256"/>
            <ac:spMk id="29" creationId="{7A875D55-4A80-43E9-38F6-27E3664939B0}"/>
          </ac:spMkLst>
        </pc:spChg>
        <pc:picChg chg="add del mod">
          <ac:chgData name="Rashida Begum (2316439)" userId="S::2316439@student.uwtsd.ac.uk::506322d0-6bb7-4874-b52b-5cda14b26477" providerId="AD" clId="Web-{558355C2-EC70-2977-6687-11D3FF137275}" dt="2026-03-07T22:52:18.080" v="1"/>
          <ac:picMkLst>
            <pc:docMk/>
            <pc:sldMk cId="109857222" sldId="256"/>
            <ac:picMk id="4" creationId="{3A0A12A9-71CF-5363-75DB-AB8794B7FA1C}"/>
          </ac:picMkLst>
        </pc:picChg>
        <pc:picChg chg="mod">
          <ac:chgData name="Rashida Begum (2316439)" userId="S::2316439@student.uwtsd.ac.uk::506322d0-6bb7-4874-b52b-5cda14b26477" providerId="AD" clId="Web-{558355C2-EC70-2977-6687-11D3FF137275}" dt="2026-03-07T22:58:04.731" v="61"/>
          <ac:picMkLst>
            <pc:docMk/>
            <pc:sldMk cId="109857222" sldId="256"/>
            <ac:picMk id="21" creationId="{61C12552-6E36-5E57-E91D-97CE4477FB4F}"/>
          </ac:picMkLst>
        </pc:picChg>
      </pc:sldChg>
      <pc:sldChg chg="addSp delSp modSp mod setBg">
        <pc:chgData name="Rashida Begum (2316439)" userId="S::2316439@student.uwtsd.ac.uk::506322d0-6bb7-4874-b52b-5cda14b26477" providerId="AD" clId="Web-{558355C2-EC70-2977-6687-11D3FF137275}" dt="2026-03-07T23:24:26.559" v="452"/>
        <pc:sldMkLst>
          <pc:docMk/>
          <pc:sldMk cId="171933045" sldId="257"/>
        </pc:sldMkLst>
        <pc:spChg chg="mod">
          <ac:chgData name="Rashida Begum (2316439)" userId="S::2316439@student.uwtsd.ac.uk::506322d0-6bb7-4874-b52b-5cda14b26477" providerId="AD" clId="Web-{558355C2-EC70-2977-6687-11D3FF137275}" dt="2026-03-07T23:03:58.780" v="138" actId="20577"/>
          <ac:spMkLst>
            <pc:docMk/>
            <pc:sldMk cId="171933045" sldId="257"/>
            <ac:spMk id="2" creationId="{DB4D3BE3-780A-6B27-59F9-2700F86186CC}"/>
          </ac:spMkLst>
        </pc:spChg>
        <pc:spChg chg="mod ord">
          <ac:chgData name="Rashida Begum (2316439)" userId="S::2316439@student.uwtsd.ac.uk::506322d0-6bb7-4874-b52b-5cda14b26477" providerId="AD" clId="Web-{558355C2-EC70-2977-6687-11D3FF137275}" dt="2026-03-07T23:24:26.559" v="452"/>
          <ac:spMkLst>
            <pc:docMk/>
            <pc:sldMk cId="171933045" sldId="257"/>
            <ac:spMk id="3" creationId="{831F790D-50C4-446C-DD32-4095C859A6AB}"/>
          </ac:spMkLst>
        </pc:spChg>
        <pc:spChg chg="add">
          <ac:chgData name="Rashida Begum (2316439)" userId="S::2316439@student.uwtsd.ac.uk::506322d0-6bb7-4874-b52b-5cda14b26477" providerId="AD" clId="Web-{558355C2-EC70-2977-6687-11D3FF137275}" dt="2026-03-07T22:54:38.928" v="24"/>
          <ac:spMkLst>
            <pc:docMk/>
            <pc:sldMk cId="171933045" sldId="257"/>
            <ac:spMk id="10" creationId="{8207B083-EAC0-A5BB-C369-C9589EC7F2F0}"/>
          </ac:spMkLst>
        </pc:spChg>
        <pc:picChg chg="add del mod">
          <ac:chgData name="Rashida Begum (2316439)" userId="S::2316439@student.uwtsd.ac.uk::506322d0-6bb7-4874-b52b-5cda14b26477" providerId="AD" clId="Web-{558355C2-EC70-2977-6687-11D3FF137275}" dt="2026-03-07T22:53:59.380" v="19"/>
          <ac:picMkLst>
            <pc:docMk/>
            <pc:sldMk cId="171933045" sldId="257"/>
            <ac:picMk id="4" creationId="{542FF519-B220-C8F7-3F61-C993ABF5D90B}"/>
          </ac:picMkLst>
        </pc:picChg>
        <pc:picChg chg="add mod">
          <ac:chgData name="Rashida Begum (2316439)" userId="S::2316439@student.uwtsd.ac.uk::506322d0-6bb7-4874-b52b-5cda14b26477" providerId="AD" clId="Web-{558355C2-EC70-2977-6687-11D3FF137275}" dt="2026-03-07T22:56:47.218" v="55" actId="1076"/>
          <ac:picMkLst>
            <pc:docMk/>
            <pc:sldMk cId="171933045" sldId="257"/>
            <ac:picMk id="5" creationId="{A7053D5C-A9C8-9A04-C150-CFAAB5FB8E15}"/>
          </ac:picMkLst>
        </pc:picChg>
      </pc:sldChg>
      <pc:sldChg chg="modSp">
        <pc:chgData name="Rashida Begum (2316439)" userId="S::2316439@student.uwtsd.ac.uk::506322d0-6bb7-4874-b52b-5cda14b26477" providerId="AD" clId="Web-{558355C2-EC70-2977-6687-11D3FF137275}" dt="2026-03-07T23:04:05.890" v="139" actId="20577"/>
        <pc:sldMkLst>
          <pc:docMk/>
          <pc:sldMk cId="1692421803" sldId="258"/>
        </pc:sldMkLst>
        <pc:spChg chg="mod">
          <ac:chgData name="Rashida Begum (2316439)" userId="S::2316439@student.uwtsd.ac.uk::506322d0-6bb7-4874-b52b-5cda14b26477" providerId="AD" clId="Web-{558355C2-EC70-2977-6687-11D3FF137275}" dt="2026-03-07T23:03:22.856" v="120"/>
          <ac:spMkLst>
            <pc:docMk/>
            <pc:sldMk cId="1692421803" sldId="258"/>
            <ac:spMk id="5" creationId="{B838A3C3-DB9B-3506-899F-935EF6AE9020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04:05.890" v="139" actId="20577"/>
          <ac:spMkLst>
            <pc:docMk/>
            <pc:sldMk cId="1692421803" sldId="258"/>
            <ac:spMk id="7" creationId="{6609E0D0-56B7-C154-534C-DD4E101570A3}"/>
          </ac:spMkLst>
        </pc:spChg>
      </pc:sldChg>
      <pc:sldChg chg="addSp delSp modSp">
        <pc:chgData name="Rashida Begum (2316439)" userId="S::2316439@student.uwtsd.ac.uk::506322d0-6bb7-4874-b52b-5cda14b26477" providerId="AD" clId="Web-{558355C2-EC70-2977-6687-11D3FF137275}" dt="2026-03-07T23:12:29.361" v="375"/>
        <pc:sldMkLst>
          <pc:docMk/>
          <pc:sldMk cId="400077441" sldId="259"/>
        </pc:sldMkLst>
        <pc:spChg chg="mod">
          <ac:chgData name="Rashida Begum (2316439)" userId="S::2316439@student.uwtsd.ac.uk::506322d0-6bb7-4874-b52b-5cda14b26477" providerId="AD" clId="Web-{558355C2-EC70-2977-6687-11D3FF137275}" dt="2026-03-07T23:05:01.737" v="146" actId="20577"/>
          <ac:spMkLst>
            <pc:docMk/>
            <pc:sldMk cId="400077441" sldId="259"/>
            <ac:spMk id="2" creationId="{01E7E6EB-7653-872A-70F8-EBD8C01F0E2B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07:46.150" v="258" actId="1076"/>
          <ac:spMkLst>
            <pc:docMk/>
            <pc:sldMk cId="400077441" sldId="259"/>
            <ac:spMk id="3" creationId="{FCC2F469-52F5-D52E-A550-E2DF660ABD43}"/>
          </ac:spMkLst>
        </pc:spChg>
        <pc:graphicFrameChg chg="add mod modGraphic">
          <ac:chgData name="Rashida Begum (2316439)" userId="S::2316439@student.uwtsd.ac.uk::506322d0-6bb7-4874-b52b-5cda14b26477" providerId="AD" clId="Web-{558355C2-EC70-2977-6687-11D3FF137275}" dt="2026-03-07T23:12:29.361" v="375"/>
          <ac:graphicFrameMkLst>
            <pc:docMk/>
            <pc:sldMk cId="400077441" sldId="259"/>
            <ac:graphicFrameMk id="5" creationId="{168EB6C6-9544-5771-923B-425AB708DF8F}"/>
          </ac:graphicFrameMkLst>
        </pc:graphicFrameChg>
        <pc:picChg chg="add del mod">
          <ac:chgData name="Rashida Begum (2316439)" userId="S::2316439@student.uwtsd.ac.uk::506322d0-6bb7-4874-b52b-5cda14b26477" providerId="AD" clId="Web-{558355C2-EC70-2977-6687-11D3FF137275}" dt="2026-03-07T23:04:46.033" v="142"/>
          <ac:picMkLst>
            <pc:docMk/>
            <pc:sldMk cId="400077441" sldId="259"/>
            <ac:picMk id="4" creationId="{06CFEF17-8AD0-8B53-E388-4AFD85EC0954}"/>
          </ac:picMkLst>
        </pc:picChg>
      </pc:sldChg>
      <pc:sldChg chg="addSp delSp modSp">
        <pc:chgData name="Rashida Begum (2316439)" userId="S::2316439@student.uwtsd.ac.uk::506322d0-6bb7-4874-b52b-5cda14b26477" providerId="AD" clId="Web-{558355C2-EC70-2977-6687-11D3FF137275}" dt="2026-03-07T23:36:27.835" v="583" actId="1076"/>
        <pc:sldMkLst>
          <pc:docMk/>
          <pc:sldMk cId="466256363" sldId="260"/>
        </pc:sldMkLst>
        <pc:spChg chg="mod">
          <ac:chgData name="Rashida Begum (2316439)" userId="S::2316439@student.uwtsd.ac.uk::506322d0-6bb7-4874-b52b-5cda14b26477" providerId="AD" clId="Web-{558355C2-EC70-2977-6687-11D3FF137275}" dt="2026-03-07T23:09:48.294" v="308" actId="20577"/>
          <ac:spMkLst>
            <pc:docMk/>
            <pc:sldMk cId="466256363" sldId="260"/>
            <ac:spMk id="2" creationId="{C6321C65-E3B3-62FF-5C0C-9469E189C791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36:08.958" v="578" actId="1076"/>
          <ac:spMkLst>
            <pc:docMk/>
            <pc:sldMk cId="466256363" sldId="260"/>
            <ac:spMk id="3" creationId="{D65A21B6-484D-EA4E-BB39-D4EACE9CDD2F}"/>
          </ac:spMkLst>
        </pc:spChg>
        <pc:graphicFrameChg chg="add mod modGraphic">
          <ac:chgData name="Rashida Begum (2316439)" userId="S::2316439@student.uwtsd.ac.uk::506322d0-6bb7-4874-b52b-5cda14b26477" providerId="AD" clId="Web-{558355C2-EC70-2977-6687-11D3FF137275}" dt="2026-03-07T23:36:25.444" v="582" actId="1076"/>
          <ac:graphicFrameMkLst>
            <pc:docMk/>
            <pc:sldMk cId="466256363" sldId="260"/>
            <ac:graphicFrameMk id="5" creationId="{9415E11D-A774-6498-65D3-D89C34ED1BE8}"/>
          </ac:graphicFrameMkLst>
        </pc:graphicFrameChg>
        <pc:picChg chg="add del mod">
          <ac:chgData name="Rashida Begum (2316439)" userId="S::2316439@student.uwtsd.ac.uk::506322d0-6bb7-4874-b52b-5cda14b26477" providerId="AD" clId="Web-{558355C2-EC70-2977-6687-11D3FF137275}" dt="2026-03-07T23:34:00.259" v="543"/>
          <ac:picMkLst>
            <pc:docMk/>
            <pc:sldMk cId="466256363" sldId="260"/>
            <ac:picMk id="6" creationId="{1C6A1781-BDE4-0FA1-5030-ED3E2A25E9D5}"/>
          </ac:picMkLst>
        </pc:picChg>
        <pc:picChg chg="add mod">
          <ac:chgData name="Rashida Begum (2316439)" userId="S::2316439@student.uwtsd.ac.uk::506322d0-6bb7-4874-b52b-5cda14b26477" providerId="AD" clId="Web-{558355C2-EC70-2977-6687-11D3FF137275}" dt="2026-03-07T23:36:27.835" v="583" actId="1076"/>
          <ac:picMkLst>
            <pc:docMk/>
            <pc:sldMk cId="466256363" sldId="260"/>
            <ac:picMk id="7" creationId="{2351F224-6FCF-F966-6A51-054178ACDB2F}"/>
          </ac:picMkLst>
        </pc:picChg>
      </pc:sldChg>
      <pc:sldChg chg="addSp modSp mod setBg">
        <pc:chgData name="Rashida Begum (2316439)" userId="S::2316439@student.uwtsd.ac.uk::506322d0-6bb7-4874-b52b-5cda14b26477" providerId="AD" clId="Web-{558355C2-EC70-2977-6687-11D3FF137275}" dt="2026-03-07T23:32:30.232" v="536" actId="14100"/>
        <pc:sldMkLst>
          <pc:docMk/>
          <pc:sldMk cId="3515316339" sldId="261"/>
        </pc:sldMkLst>
        <pc:spChg chg="mod">
          <ac:chgData name="Rashida Begum (2316439)" userId="S::2316439@student.uwtsd.ac.uk::506322d0-6bb7-4874-b52b-5cda14b26477" providerId="AD" clId="Web-{558355C2-EC70-2977-6687-11D3FF137275}" dt="2026-03-07T23:31:34.458" v="520" actId="1076"/>
          <ac:spMkLst>
            <pc:docMk/>
            <pc:sldMk cId="3515316339" sldId="261"/>
            <ac:spMk id="2" creationId="{519B8505-DDA2-DFD1-CF4B-4D31DA2B47BD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32:30.232" v="536" actId="14100"/>
          <ac:spMkLst>
            <pc:docMk/>
            <pc:sldMk cId="3515316339" sldId="261"/>
            <ac:spMk id="5" creationId="{386D34AA-D95A-AB61-6064-1C30C03B6565}"/>
          </ac:spMkLst>
        </pc:spChg>
        <pc:spChg chg="add">
          <ac:chgData name="Rashida Begum (2316439)" userId="S::2316439@student.uwtsd.ac.uk::506322d0-6bb7-4874-b52b-5cda14b26477" providerId="AD" clId="Web-{558355C2-EC70-2977-6687-11D3FF137275}" dt="2026-03-07T23:31:06.875" v="513"/>
          <ac:spMkLst>
            <pc:docMk/>
            <pc:sldMk cId="3515316339" sldId="261"/>
            <ac:spMk id="10" creationId="{8207B083-EAC0-A5BB-C369-C9589EC7F2F0}"/>
          </ac:spMkLst>
        </pc:spChg>
        <pc:graphicFrameChg chg="mod modGraphic">
          <ac:chgData name="Rashida Begum (2316439)" userId="S::2316439@student.uwtsd.ac.uk::506322d0-6bb7-4874-b52b-5cda14b26477" providerId="AD" clId="Web-{558355C2-EC70-2977-6687-11D3FF137275}" dt="2026-03-07T23:31:54.164" v="523" actId="1076"/>
          <ac:graphicFrameMkLst>
            <pc:docMk/>
            <pc:sldMk cId="3515316339" sldId="261"/>
            <ac:graphicFrameMk id="3" creationId="{9F51BE81-700A-371A-1099-9ACDB4F21AF8}"/>
          </ac:graphicFrameMkLst>
        </pc:graphicFrameChg>
      </pc:sldChg>
      <pc:sldChg chg="addSp delSp modSp">
        <pc:chgData name="Rashida Begum (2316439)" userId="S::2316439@student.uwtsd.ac.uk::506322d0-6bb7-4874-b52b-5cda14b26477" providerId="AD" clId="Web-{558355C2-EC70-2977-6687-11D3FF137275}" dt="2026-03-08T00:12:39.969" v="636" actId="20577"/>
        <pc:sldMkLst>
          <pc:docMk/>
          <pc:sldMk cId="3244184181" sldId="262"/>
        </pc:sldMkLst>
        <pc:spChg chg="mod">
          <ac:chgData name="Rashida Begum (2316439)" userId="S::2316439@student.uwtsd.ac.uk::506322d0-6bb7-4874-b52b-5cda14b26477" providerId="AD" clId="Web-{558355C2-EC70-2977-6687-11D3FF137275}" dt="2026-03-07T23:22:31.783" v="433" actId="1076"/>
          <ac:spMkLst>
            <pc:docMk/>
            <pc:sldMk cId="3244184181" sldId="262"/>
            <ac:spMk id="2" creationId="{F984C1EC-1D87-15A6-3054-2C82E1D70D6C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19:55.134" v="415" actId="1076"/>
          <ac:spMkLst>
            <pc:docMk/>
            <pc:sldMk cId="3244184181" sldId="262"/>
            <ac:spMk id="3" creationId="{65564878-D652-4CD3-A18A-E00BE2290B57}"/>
          </ac:spMkLst>
        </pc:spChg>
        <pc:spChg chg="add del mod">
          <ac:chgData name="Rashida Begum (2316439)" userId="S::2316439@student.uwtsd.ac.uk::506322d0-6bb7-4874-b52b-5cda14b26477" providerId="AD" clId="Web-{558355C2-EC70-2977-6687-11D3FF137275}" dt="2026-03-07T23:24:40.216" v="453"/>
          <ac:spMkLst>
            <pc:docMk/>
            <pc:sldMk cId="3244184181" sldId="262"/>
            <ac:spMk id="4" creationId="{8F3DF31E-8DAC-40CF-5176-2519E11DDD37}"/>
          </ac:spMkLst>
        </pc:spChg>
        <pc:spChg chg="add mod">
          <ac:chgData name="Rashida Begum (2316439)" userId="S::2316439@student.uwtsd.ac.uk::506322d0-6bb7-4874-b52b-5cda14b26477" providerId="AD" clId="Web-{558355C2-EC70-2977-6687-11D3FF137275}" dt="2026-03-08T00:12:39.969" v="636" actId="20577"/>
          <ac:spMkLst>
            <pc:docMk/>
            <pc:sldMk cId="3244184181" sldId="262"/>
            <ac:spMk id="5" creationId="{F038BADB-03D4-8809-A9C5-C578C587C515}"/>
          </ac:spMkLst>
        </pc:spChg>
      </pc:sldChg>
      <pc:sldChg chg="modSp">
        <pc:chgData name="Rashida Begum (2316439)" userId="S::2316439@student.uwtsd.ac.uk::506322d0-6bb7-4874-b52b-5cda14b26477" providerId="AD" clId="Web-{558355C2-EC70-2977-6687-11D3FF137275}" dt="2026-03-07T23:24:56.513" v="455"/>
        <pc:sldMkLst>
          <pc:docMk/>
          <pc:sldMk cId="2102421998" sldId="263"/>
        </pc:sldMkLst>
        <pc:spChg chg="mod">
          <ac:chgData name="Rashida Begum (2316439)" userId="S::2316439@student.uwtsd.ac.uk::506322d0-6bb7-4874-b52b-5cda14b26477" providerId="AD" clId="Web-{558355C2-EC70-2977-6687-11D3FF137275}" dt="2026-03-07T23:22:58.550" v="439" actId="20577"/>
          <ac:spMkLst>
            <pc:docMk/>
            <pc:sldMk cId="2102421998" sldId="263"/>
            <ac:spMk id="2" creationId="{53C89B92-C756-4577-1CBB-9355210B0DA4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24:56.513" v="455"/>
          <ac:spMkLst>
            <pc:docMk/>
            <pc:sldMk cId="2102421998" sldId="263"/>
            <ac:spMk id="3" creationId="{F4FA35F9-A4E7-98BC-5B47-A010A4E11561}"/>
          </ac:spMkLst>
        </pc:spChg>
      </pc:sldChg>
      <pc:sldChg chg="modSp">
        <pc:chgData name="Rashida Begum (2316439)" userId="S::2316439@student.uwtsd.ac.uk::506322d0-6bb7-4874-b52b-5cda14b26477" providerId="AD" clId="Web-{558355C2-EC70-2977-6687-11D3FF137275}" dt="2026-03-07T23:37:32.292" v="593" actId="20577"/>
        <pc:sldMkLst>
          <pc:docMk/>
          <pc:sldMk cId="3019222385" sldId="264"/>
        </pc:sldMkLst>
        <pc:spChg chg="mod">
          <ac:chgData name="Rashida Begum (2316439)" userId="S::2316439@student.uwtsd.ac.uk::506322d0-6bb7-4874-b52b-5cda14b26477" providerId="AD" clId="Web-{558355C2-EC70-2977-6687-11D3FF137275}" dt="2026-03-07T23:25:13.858" v="458" actId="20577"/>
          <ac:spMkLst>
            <pc:docMk/>
            <pc:sldMk cId="3019222385" sldId="264"/>
            <ac:spMk id="2" creationId="{66A2E8DB-7F39-7A2D-33DC-7800F3103D49}"/>
          </ac:spMkLst>
        </pc:spChg>
        <pc:spChg chg="mod">
          <ac:chgData name="Rashida Begum (2316439)" userId="S::2316439@student.uwtsd.ac.uk::506322d0-6bb7-4874-b52b-5cda14b26477" providerId="AD" clId="Web-{558355C2-EC70-2977-6687-11D3FF137275}" dt="2026-03-07T23:37:32.292" v="593" actId="20577"/>
          <ac:spMkLst>
            <pc:docMk/>
            <pc:sldMk cId="3019222385" sldId="264"/>
            <ac:spMk id="3" creationId="{1DAE7D61-8780-887E-E5D9-7BE9ECD25247}"/>
          </ac:spMkLst>
        </pc:spChg>
      </pc:sldChg>
      <pc:sldChg chg="new del">
        <pc:chgData name="Rashida Begum (2316439)" userId="S::2316439@student.uwtsd.ac.uk::506322d0-6bb7-4874-b52b-5cda14b26477" providerId="AD" clId="Web-{558355C2-EC70-2977-6687-11D3FF137275}" dt="2026-03-07T23:04:34.173" v="141"/>
        <pc:sldMkLst>
          <pc:docMk/>
          <pc:sldMk cId="1530840306" sldId="265"/>
        </pc:sldMkLst>
      </pc:sldChg>
      <pc:sldChg chg="modSp add replId">
        <pc:chgData name="Rashida Begum (2316439)" userId="S::2316439@student.uwtsd.ac.uk::506322d0-6bb7-4874-b52b-5cda14b26477" providerId="AD" clId="Web-{558355C2-EC70-2977-6687-11D3FF137275}" dt="2026-03-07T23:37:54.549" v="599" actId="20577"/>
        <pc:sldMkLst>
          <pc:docMk/>
          <pc:sldMk cId="2647952981" sldId="265"/>
        </pc:sldMkLst>
        <pc:spChg chg="mod">
          <ac:chgData name="Rashida Begum (2316439)" userId="S::2316439@student.uwtsd.ac.uk::506322d0-6bb7-4874-b52b-5cda14b26477" providerId="AD" clId="Web-{558355C2-EC70-2977-6687-11D3FF137275}" dt="2026-03-07T23:37:54.549" v="599" actId="20577"/>
          <ac:spMkLst>
            <pc:docMk/>
            <pc:sldMk cId="2647952981" sldId="265"/>
            <ac:spMk id="3" creationId="{C10C5DB5-39CF-F6F1-6C2A-15641EC9D090}"/>
          </ac:spMkLst>
        </pc:spChg>
      </pc:sldChg>
    </pc:docChg>
  </pc:docChgLst>
  <pc:docChgLst>
    <pc:chgData name="Rashida Begum (2316439)" userId="S::2316439@student.uwtsd.ac.uk::506322d0-6bb7-4874-b52b-5cda14b26477" providerId="AD" clId="Web-{E99D3F52-24D4-798E-1F56-84F37786B518}"/>
    <pc:docChg chg="modSld">
      <pc:chgData name="Rashida Begum (2316439)" userId="S::2316439@student.uwtsd.ac.uk::506322d0-6bb7-4874-b52b-5cda14b26477" providerId="AD" clId="Web-{E99D3F52-24D4-798E-1F56-84F37786B518}" dt="2026-03-07T21:23:43.571" v="242" actId="20577"/>
      <pc:docMkLst>
        <pc:docMk/>
      </pc:docMkLst>
      <pc:sldChg chg="addSp delSp modSp">
        <pc:chgData name="Rashida Begum (2316439)" userId="S::2316439@student.uwtsd.ac.uk::506322d0-6bb7-4874-b52b-5cda14b26477" providerId="AD" clId="Web-{E99D3F52-24D4-798E-1F56-84F37786B518}" dt="2026-03-07T21:23:43.571" v="242" actId="20577"/>
        <pc:sldMkLst>
          <pc:docMk/>
          <pc:sldMk cId="3515316339" sldId="261"/>
        </pc:sldMkLst>
        <pc:spChg chg="mod">
          <ac:chgData name="Rashida Begum (2316439)" userId="S::2316439@student.uwtsd.ac.uk::506322d0-6bb7-4874-b52b-5cda14b26477" providerId="AD" clId="Web-{E99D3F52-24D4-798E-1F56-84F37786B518}" dt="2026-03-07T21:23:43.571" v="242" actId="20577"/>
          <ac:spMkLst>
            <pc:docMk/>
            <pc:sldMk cId="3515316339" sldId="261"/>
            <ac:spMk id="5" creationId="{386D34AA-D95A-AB61-6064-1C30C03B6565}"/>
          </ac:spMkLst>
        </pc:spChg>
        <pc:spChg chg="del mod">
          <ac:chgData name="Rashida Begum (2316439)" userId="S::2316439@student.uwtsd.ac.uk::506322d0-6bb7-4874-b52b-5cda14b26477" providerId="AD" clId="Web-{E99D3F52-24D4-798E-1F56-84F37786B518}" dt="2026-03-07T20:53:28.943" v="11"/>
          <ac:spMkLst>
            <pc:docMk/>
            <pc:sldMk cId="3515316339" sldId="261"/>
            <ac:spMk id="6" creationId="{7D047C3D-E9E5-7904-3FB5-BA48EE612F21}"/>
          </ac:spMkLst>
        </pc:spChg>
        <pc:graphicFrameChg chg="add mod modGraphic">
          <ac:chgData name="Rashida Begum (2316439)" userId="S::2316439@student.uwtsd.ac.uk::506322d0-6bb7-4874-b52b-5cda14b26477" providerId="AD" clId="Web-{E99D3F52-24D4-798E-1F56-84F37786B518}" dt="2026-03-07T21:21:32.598" v="210"/>
          <ac:graphicFrameMkLst>
            <pc:docMk/>
            <pc:sldMk cId="3515316339" sldId="261"/>
            <ac:graphicFrameMk id="3" creationId="{9F51BE81-700A-371A-1099-9ACDB4F21AF8}"/>
          </ac:graphicFrameMkLst>
        </pc:graphicFrameChg>
        <pc:graphicFrameChg chg="add del mod modGraphic">
          <ac:chgData name="Rashida Begum (2316439)" userId="S::2316439@student.uwtsd.ac.uk::506322d0-6bb7-4874-b52b-5cda14b26477" providerId="AD" clId="Web-{E99D3F52-24D4-798E-1F56-84F37786B518}" dt="2026-03-07T21:16:50.705" v="176"/>
          <ac:graphicFrameMkLst>
            <pc:docMk/>
            <pc:sldMk cId="3515316339" sldId="261"/>
            <ac:graphicFrameMk id="4" creationId="{064517DF-D078-71E7-84B1-36A03B1B23E9}"/>
          </ac:graphicFrameMkLst>
        </pc:graphicFrameChg>
      </pc:sldChg>
    </pc:docChg>
  </pc:docChgLst>
  <pc:docChgLst>
    <pc:chgData name="Rashida Begum (2316439)" userId="S::2316439@student.uwtsd.ac.uk::506322d0-6bb7-4874-b52b-5cda14b26477" providerId="AD" clId="Web-{E0C8B88A-92BC-C02F-3772-E95436CEA58C}"/>
    <pc:docChg chg="addSld modSld">
      <pc:chgData name="Rashida Begum (2316439)" userId="S::2316439@student.uwtsd.ac.uk::506322d0-6bb7-4874-b52b-5cda14b26477" providerId="AD" clId="Web-{E0C8B88A-92BC-C02F-3772-E95436CEA58C}" dt="2026-03-07T20:48:38.374" v="193"/>
      <pc:docMkLst>
        <pc:docMk/>
      </pc:docMkLst>
      <pc:sldChg chg="modSp">
        <pc:chgData name="Rashida Begum (2316439)" userId="S::2316439@student.uwtsd.ac.uk::506322d0-6bb7-4874-b52b-5cda14b26477" providerId="AD" clId="Web-{E0C8B88A-92BC-C02F-3772-E95436CEA58C}" dt="2026-03-07T01:20:48.255" v="43" actId="20577"/>
        <pc:sldMkLst>
          <pc:docMk/>
          <pc:sldMk cId="1692421803" sldId="258"/>
        </pc:sldMkLst>
        <pc:spChg chg="mod">
          <ac:chgData name="Rashida Begum (2316439)" userId="S::2316439@student.uwtsd.ac.uk::506322d0-6bb7-4874-b52b-5cda14b26477" providerId="AD" clId="Web-{E0C8B88A-92BC-C02F-3772-E95436CEA58C}" dt="2026-03-07T01:20:48.255" v="43" actId="20577"/>
          <ac:spMkLst>
            <pc:docMk/>
            <pc:sldMk cId="1692421803" sldId="258"/>
            <ac:spMk id="5" creationId="{B838A3C3-DB9B-3506-899F-935EF6AE9020}"/>
          </ac:spMkLst>
        </pc:spChg>
      </pc:sldChg>
      <pc:sldChg chg="modSp">
        <pc:chgData name="Rashida Begum (2316439)" userId="S::2316439@student.uwtsd.ac.uk::506322d0-6bb7-4874-b52b-5cda14b26477" providerId="AD" clId="Web-{E0C8B88A-92BC-C02F-3772-E95436CEA58C}" dt="2026-03-07T01:19:01.049" v="37" actId="20577"/>
        <pc:sldMkLst>
          <pc:docMk/>
          <pc:sldMk cId="400077441" sldId="259"/>
        </pc:sldMkLst>
        <pc:spChg chg="mod">
          <ac:chgData name="Rashida Begum (2316439)" userId="S::2316439@student.uwtsd.ac.uk::506322d0-6bb7-4874-b52b-5cda14b26477" providerId="AD" clId="Web-{E0C8B88A-92BC-C02F-3772-E95436CEA58C}" dt="2026-03-07T01:08:30.256" v="0" actId="20577"/>
          <ac:spMkLst>
            <pc:docMk/>
            <pc:sldMk cId="400077441" sldId="259"/>
            <ac:spMk id="2" creationId="{01E7E6EB-7653-872A-70F8-EBD8C01F0E2B}"/>
          </ac:spMkLst>
        </pc:spChg>
        <pc:spChg chg="mod">
          <ac:chgData name="Rashida Begum (2316439)" userId="S::2316439@student.uwtsd.ac.uk::506322d0-6bb7-4874-b52b-5cda14b26477" providerId="AD" clId="Web-{E0C8B88A-92BC-C02F-3772-E95436CEA58C}" dt="2026-03-07T01:19:01.049" v="37" actId="20577"/>
          <ac:spMkLst>
            <pc:docMk/>
            <pc:sldMk cId="400077441" sldId="259"/>
            <ac:spMk id="3" creationId="{FCC2F469-52F5-D52E-A550-E2DF660ABD43}"/>
          </ac:spMkLst>
        </pc:spChg>
      </pc:sldChg>
      <pc:sldChg chg="modSp new">
        <pc:chgData name="Rashida Begum (2316439)" userId="S::2316439@student.uwtsd.ac.uk::506322d0-6bb7-4874-b52b-5cda14b26477" providerId="AD" clId="Web-{E0C8B88A-92BC-C02F-3772-E95436CEA58C}" dt="2026-03-07T01:34:14.815" v="82" actId="20577"/>
        <pc:sldMkLst>
          <pc:docMk/>
          <pc:sldMk cId="466256363" sldId="260"/>
        </pc:sldMkLst>
        <pc:spChg chg="mod">
          <ac:chgData name="Rashida Begum (2316439)" userId="S::2316439@student.uwtsd.ac.uk::506322d0-6bb7-4874-b52b-5cda14b26477" providerId="AD" clId="Web-{E0C8B88A-92BC-C02F-3772-E95436CEA58C}" dt="2026-03-07T01:26:52.122" v="45" actId="20577"/>
          <ac:spMkLst>
            <pc:docMk/>
            <pc:sldMk cId="466256363" sldId="260"/>
            <ac:spMk id="2" creationId="{C6321C65-E3B3-62FF-5C0C-9469E189C791}"/>
          </ac:spMkLst>
        </pc:spChg>
        <pc:spChg chg="mod">
          <ac:chgData name="Rashida Begum (2316439)" userId="S::2316439@student.uwtsd.ac.uk::506322d0-6bb7-4874-b52b-5cda14b26477" providerId="AD" clId="Web-{E0C8B88A-92BC-C02F-3772-E95436CEA58C}" dt="2026-03-07T01:34:14.815" v="82" actId="20577"/>
          <ac:spMkLst>
            <pc:docMk/>
            <pc:sldMk cId="466256363" sldId="260"/>
            <ac:spMk id="3" creationId="{D65A21B6-484D-EA4E-BB39-D4EACE9CDD2F}"/>
          </ac:spMkLst>
        </pc:spChg>
      </pc:sldChg>
      <pc:sldChg chg="addSp delSp modSp new">
        <pc:chgData name="Rashida Begum (2316439)" userId="S::2316439@student.uwtsd.ac.uk::506322d0-6bb7-4874-b52b-5cda14b26477" providerId="AD" clId="Web-{E0C8B88A-92BC-C02F-3772-E95436CEA58C}" dt="2026-03-07T20:48:38.374" v="193"/>
        <pc:sldMkLst>
          <pc:docMk/>
          <pc:sldMk cId="3515316339" sldId="261"/>
        </pc:sldMkLst>
        <pc:spChg chg="mod">
          <ac:chgData name="Rashida Begum (2316439)" userId="S::2316439@student.uwtsd.ac.uk::506322d0-6bb7-4874-b52b-5cda14b26477" providerId="AD" clId="Web-{E0C8B88A-92BC-C02F-3772-E95436CEA58C}" dt="2026-03-07T01:34:55.379" v="84" actId="20577"/>
          <ac:spMkLst>
            <pc:docMk/>
            <pc:sldMk cId="3515316339" sldId="261"/>
            <ac:spMk id="2" creationId="{519B8505-DDA2-DFD1-CF4B-4D31DA2B47BD}"/>
          </ac:spMkLst>
        </pc:spChg>
        <pc:spChg chg="del mod">
          <ac:chgData name="Rashida Begum (2316439)" userId="S::2316439@student.uwtsd.ac.uk::506322d0-6bb7-4874-b52b-5cda14b26477" providerId="AD" clId="Web-{E0C8B88A-92BC-C02F-3772-E95436CEA58C}" dt="2026-03-07T20:48:33.343" v="191"/>
          <ac:spMkLst>
            <pc:docMk/>
            <pc:sldMk cId="3515316339" sldId="261"/>
            <ac:spMk id="3" creationId="{B3F917DD-E3EE-3DA8-CBB3-7DECEA45C2A0}"/>
          </ac:spMkLst>
        </pc:spChg>
        <pc:spChg chg="add mod">
          <ac:chgData name="Rashida Begum (2316439)" userId="S::2316439@student.uwtsd.ac.uk::506322d0-6bb7-4874-b52b-5cda14b26477" providerId="AD" clId="Web-{E0C8B88A-92BC-C02F-3772-E95436CEA58C}" dt="2026-03-07T20:48:33.343" v="191"/>
          <ac:spMkLst>
            <pc:docMk/>
            <pc:sldMk cId="3515316339" sldId="261"/>
            <ac:spMk id="5" creationId="{386D34AA-D95A-AB61-6064-1C30C03B6565}"/>
          </ac:spMkLst>
        </pc:spChg>
        <pc:spChg chg="add mod">
          <ac:chgData name="Rashida Begum (2316439)" userId="S::2316439@student.uwtsd.ac.uk::506322d0-6bb7-4874-b52b-5cda14b26477" providerId="AD" clId="Web-{E0C8B88A-92BC-C02F-3772-E95436CEA58C}" dt="2026-03-07T20:48:38.374" v="193"/>
          <ac:spMkLst>
            <pc:docMk/>
            <pc:sldMk cId="3515316339" sldId="261"/>
            <ac:spMk id="6" creationId="{7D047C3D-E9E5-7904-3FB5-BA48EE612F21}"/>
          </ac:spMkLst>
        </pc:spChg>
      </pc:sldChg>
      <pc:sldChg chg="modSp new">
        <pc:chgData name="Rashida Begum (2316439)" userId="S::2316439@student.uwtsd.ac.uk::506322d0-6bb7-4874-b52b-5cda14b26477" providerId="AD" clId="Web-{E0C8B88A-92BC-C02F-3772-E95436CEA58C}" dt="2026-03-07T01:58:22.228" v="157" actId="20577"/>
        <pc:sldMkLst>
          <pc:docMk/>
          <pc:sldMk cId="3244184181" sldId="262"/>
        </pc:sldMkLst>
        <pc:spChg chg="mod">
          <ac:chgData name="Rashida Begum (2316439)" userId="S::2316439@student.uwtsd.ac.uk::506322d0-6bb7-4874-b52b-5cda14b26477" providerId="AD" clId="Web-{E0C8B88A-92BC-C02F-3772-E95436CEA58C}" dt="2026-03-07T01:46:53.407" v="142" actId="20577"/>
          <ac:spMkLst>
            <pc:docMk/>
            <pc:sldMk cId="3244184181" sldId="262"/>
            <ac:spMk id="2" creationId="{F984C1EC-1D87-15A6-3054-2C82E1D70D6C}"/>
          </ac:spMkLst>
        </pc:spChg>
        <pc:spChg chg="mod">
          <ac:chgData name="Rashida Begum (2316439)" userId="S::2316439@student.uwtsd.ac.uk::506322d0-6bb7-4874-b52b-5cda14b26477" providerId="AD" clId="Web-{E0C8B88A-92BC-C02F-3772-E95436CEA58C}" dt="2026-03-07T01:58:22.228" v="157" actId="20577"/>
          <ac:spMkLst>
            <pc:docMk/>
            <pc:sldMk cId="3244184181" sldId="262"/>
            <ac:spMk id="3" creationId="{65564878-D652-4CD3-A18A-E00BE2290B57}"/>
          </ac:spMkLst>
        </pc:spChg>
      </pc:sldChg>
      <pc:sldChg chg="modSp new">
        <pc:chgData name="Rashida Begum (2316439)" userId="S::2316439@student.uwtsd.ac.uk::506322d0-6bb7-4874-b52b-5cda14b26477" providerId="AD" clId="Web-{E0C8B88A-92BC-C02F-3772-E95436CEA58C}" dt="2026-03-07T02:05:39.165" v="171" actId="20577"/>
        <pc:sldMkLst>
          <pc:docMk/>
          <pc:sldMk cId="2102421998" sldId="263"/>
        </pc:sldMkLst>
        <pc:spChg chg="mod">
          <ac:chgData name="Rashida Begum (2316439)" userId="S::2316439@student.uwtsd.ac.uk::506322d0-6bb7-4874-b52b-5cda14b26477" providerId="AD" clId="Web-{E0C8B88A-92BC-C02F-3772-E95436CEA58C}" dt="2026-03-07T01:59:25.292" v="159" actId="20577"/>
          <ac:spMkLst>
            <pc:docMk/>
            <pc:sldMk cId="2102421998" sldId="263"/>
            <ac:spMk id="2" creationId="{53C89B92-C756-4577-1CBB-9355210B0DA4}"/>
          </ac:spMkLst>
        </pc:spChg>
        <pc:spChg chg="mod">
          <ac:chgData name="Rashida Begum (2316439)" userId="S::2316439@student.uwtsd.ac.uk::506322d0-6bb7-4874-b52b-5cda14b26477" providerId="AD" clId="Web-{E0C8B88A-92BC-C02F-3772-E95436CEA58C}" dt="2026-03-07T02:05:39.165" v="171" actId="20577"/>
          <ac:spMkLst>
            <pc:docMk/>
            <pc:sldMk cId="2102421998" sldId="263"/>
            <ac:spMk id="3" creationId="{F4FA35F9-A4E7-98BC-5B47-A010A4E11561}"/>
          </ac:spMkLst>
        </pc:spChg>
      </pc:sldChg>
      <pc:sldChg chg="modSp new">
        <pc:chgData name="Rashida Begum (2316439)" userId="S::2316439@student.uwtsd.ac.uk::506322d0-6bb7-4874-b52b-5cda14b26477" providerId="AD" clId="Web-{E0C8B88A-92BC-C02F-3772-E95436CEA58C}" dt="2026-03-07T20:34:53.378" v="190" actId="20577"/>
        <pc:sldMkLst>
          <pc:docMk/>
          <pc:sldMk cId="3019222385" sldId="264"/>
        </pc:sldMkLst>
        <pc:spChg chg="mod">
          <ac:chgData name="Rashida Begum (2316439)" userId="S::2316439@student.uwtsd.ac.uk::506322d0-6bb7-4874-b52b-5cda14b26477" providerId="AD" clId="Web-{E0C8B88A-92BC-C02F-3772-E95436CEA58C}" dt="2026-03-07T02:06:04.510" v="177" actId="20577"/>
          <ac:spMkLst>
            <pc:docMk/>
            <pc:sldMk cId="3019222385" sldId="264"/>
            <ac:spMk id="2" creationId="{66A2E8DB-7F39-7A2D-33DC-7800F3103D49}"/>
          </ac:spMkLst>
        </pc:spChg>
        <pc:spChg chg="mod">
          <ac:chgData name="Rashida Begum (2316439)" userId="S::2316439@student.uwtsd.ac.uk::506322d0-6bb7-4874-b52b-5cda14b26477" providerId="AD" clId="Web-{E0C8B88A-92BC-C02F-3772-E95436CEA58C}" dt="2026-03-07T20:34:53.378" v="190" actId="20577"/>
          <ac:spMkLst>
            <pc:docMk/>
            <pc:sldMk cId="3019222385" sldId="264"/>
            <ac:spMk id="3" creationId="{1DAE7D61-8780-887E-E5D9-7BE9ECD25247}"/>
          </ac:spMkLst>
        </pc:spChg>
      </pc:sldChg>
    </pc:docChg>
  </pc:docChgLst>
  <pc:docChgLst>
    <pc:chgData name="Rashida Begum (2316439)" userId="S::2316439@student.uwtsd.ac.uk::506322d0-6bb7-4874-b52b-5cda14b26477" providerId="AD" clId="Web-{0E68B0AD-1E64-3B88-7F36-F76FA17DF034}"/>
    <pc:docChg chg="addSld modSld">
      <pc:chgData name="Rashida Begum (2316439)" userId="S::2316439@student.uwtsd.ac.uk::506322d0-6bb7-4874-b52b-5cda14b26477" providerId="AD" clId="Web-{0E68B0AD-1E64-3B88-7F36-F76FA17DF034}" dt="2026-03-06T22:05:53.666" v="20"/>
      <pc:docMkLst>
        <pc:docMk/>
      </pc:docMkLst>
      <pc:sldChg chg="addSp delSp modSp">
        <pc:chgData name="Rashida Begum (2316439)" userId="S::2316439@student.uwtsd.ac.uk::506322d0-6bb7-4874-b52b-5cda14b26477" providerId="AD" clId="Web-{0E68B0AD-1E64-3B88-7F36-F76FA17DF034}" dt="2026-03-06T21:07:21.770" v="19" actId="20577"/>
        <pc:sldMkLst>
          <pc:docMk/>
          <pc:sldMk cId="1692421803" sldId="258"/>
        </pc:sldMkLst>
        <pc:spChg chg="add mod">
          <ac:chgData name="Rashida Begum (2316439)" userId="S::2316439@student.uwtsd.ac.uk::506322d0-6bb7-4874-b52b-5cda14b26477" providerId="AD" clId="Web-{0E68B0AD-1E64-3B88-7F36-F76FA17DF034}" dt="2026-03-06T21:07:21.770" v="19" actId="20577"/>
          <ac:spMkLst>
            <pc:docMk/>
            <pc:sldMk cId="1692421803" sldId="258"/>
            <ac:spMk id="5" creationId="{B838A3C3-DB9B-3506-899F-935EF6AE9020}"/>
          </ac:spMkLst>
        </pc:spChg>
        <pc:spChg chg="add mod">
          <ac:chgData name="Rashida Begum (2316439)" userId="S::2316439@student.uwtsd.ac.uk::506322d0-6bb7-4874-b52b-5cda14b26477" providerId="AD" clId="Web-{0E68B0AD-1E64-3B88-7F36-F76FA17DF034}" dt="2026-03-06T21:06:43.566" v="10" actId="20577"/>
          <ac:spMkLst>
            <pc:docMk/>
            <pc:sldMk cId="1692421803" sldId="258"/>
            <ac:spMk id="7" creationId="{6609E0D0-56B7-C154-534C-DD4E101570A3}"/>
          </ac:spMkLst>
        </pc:spChg>
      </pc:sldChg>
      <pc:sldChg chg="new">
        <pc:chgData name="Rashida Begum (2316439)" userId="S::2316439@student.uwtsd.ac.uk::506322d0-6bb7-4874-b52b-5cda14b26477" providerId="AD" clId="Web-{0E68B0AD-1E64-3B88-7F36-F76FA17DF034}" dt="2026-03-06T22:05:53.666" v="20"/>
        <pc:sldMkLst>
          <pc:docMk/>
          <pc:sldMk cId="400077441" sldId="259"/>
        </pc:sldMkLst>
      </pc:sldChg>
    </pc:docChg>
  </pc:docChgLst>
  <pc:docChgLst>
    <pc:chgData name="Rashida Begum (2316439)" userId="S::2316439@student.uwtsd.ac.uk::506322d0-6bb7-4874-b52b-5cda14b26477" providerId="AD" clId="Web-{D37422FA-1AA7-0799-2A87-DCCCA8C6A587}"/>
    <pc:docChg chg="addSld modSld addMainMaster delMainMaster">
      <pc:chgData name="Rashida Begum (2316439)" userId="S::2316439@student.uwtsd.ac.uk::506322d0-6bb7-4874-b52b-5cda14b26477" providerId="AD" clId="Web-{D37422FA-1AA7-0799-2A87-DCCCA8C6A587}" dt="2026-03-06T21:05:44.293" v="285" actId="20577"/>
      <pc:docMkLst>
        <pc:docMk/>
      </pc:docMkLst>
      <pc:sldChg chg="addSp delSp modSp mod setBg modClrScheme chgLayout">
        <pc:chgData name="Rashida Begum (2316439)" userId="S::2316439@student.uwtsd.ac.uk::506322d0-6bb7-4874-b52b-5cda14b26477" providerId="AD" clId="Web-{D37422FA-1AA7-0799-2A87-DCCCA8C6A587}" dt="2026-03-06T20:15:44.192" v="88" actId="20577"/>
        <pc:sldMkLst>
          <pc:docMk/>
          <pc:sldMk cId="109857222" sldId="256"/>
        </pc:sldMkLst>
        <pc:spChg chg="mod">
          <ac:chgData name="Rashida Begum (2316439)" userId="S::2316439@student.uwtsd.ac.uk::506322d0-6bb7-4874-b52b-5cda14b26477" providerId="AD" clId="Web-{D37422FA-1AA7-0799-2A87-DCCCA8C6A587}" dt="2026-03-06T20:14:21.250" v="5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shida Begum (2316439)" userId="S::2316439@student.uwtsd.ac.uk::506322d0-6bb7-4874-b52b-5cda14b26477" providerId="AD" clId="Web-{D37422FA-1AA7-0799-2A87-DCCCA8C6A587}" dt="2026-03-06T20:15:44.192" v="88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Rashida Begum (2316439)" userId="S::2316439@student.uwtsd.ac.uk::506322d0-6bb7-4874-b52b-5cda14b26477" providerId="AD" clId="Web-{D37422FA-1AA7-0799-2A87-DCCCA8C6A587}" dt="2026-03-06T20:13:06.874" v="18"/>
          <ac:picMkLst>
            <pc:docMk/>
            <pc:sldMk cId="109857222" sldId="256"/>
            <ac:picMk id="21" creationId="{61C12552-6E36-5E57-E91D-97CE4477FB4F}"/>
          </ac:picMkLst>
        </pc:picChg>
      </pc:sldChg>
      <pc:sldChg chg="modSp new">
        <pc:chgData name="Rashida Begum (2316439)" userId="S::2316439@student.uwtsd.ac.uk::506322d0-6bb7-4874-b52b-5cda14b26477" providerId="AD" clId="Web-{D37422FA-1AA7-0799-2A87-DCCCA8C6A587}" dt="2026-03-06T21:00:46.878" v="277" actId="20577"/>
        <pc:sldMkLst>
          <pc:docMk/>
          <pc:sldMk cId="171933045" sldId="257"/>
        </pc:sldMkLst>
        <pc:spChg chg="mod">
          <ac:chgData name="Rashida Begum (2316439)" userId="S::2316439@student.uwtsd.ac.uk::506322d0-6bb7-4874-b52b-5cda14b26477" providerId="AD" clId="Web-{D37422FA-1AA7-0799-2A87-DCCCA8C6A587}" dt="2026-03-06T20:20:04.983" v="91" actId="20577"/>
          <ac:spMkLst>
            <pc:docMk/>
            <pc:sldMk cId="171933045" sldId="257"/>
            <ac:spMk id="2" creationId="{DB4D3BE3-780A-6B27-59F9-2700F86186CC}"/>
          </ac:spMkLst>
        </pc:spChg>
        <pc:spChg chg="mod">
          <ac:chgData name="Rashida Begum (2316439)" userId="S::2316439@student.uwtsd.ac.uk::506322d0-6bb7-4874-b52b-5cda14b26477" providerId="AD" clId="Web-{D37422FA-1AA7-0799-2A87-DCCCA8C6A587}" dt="2026-03-06T21:00:46.878" v="277" actId="20577"/>
          <ac:spMkLst>
            <pc:docMk/>
            <pc:sldMk cId="171933045" sldId="257"/>
            <ac:spMk id="3" creationId="{831F790D-50C4-446C-DD32-4095C859A6AB}"/>
          </ac:spMkLst>
        </pc:spChg>
      </pc:sldChg>
      <pc:sldChg chg="modSp new">
        <pc:chgData name="Rashida Begum (2316439)" userId="S::2316439@student.uwtsd.ac.uk::506322d0-6bb7-4874-b52b-5cda14b26477" providerId="AD" clId="Web-{D37422FA-1AA7-0799-2A87-DCCCA8C6A587}" dt="2026-03-06T21:05:44.293" v="285" actId="20577"/>
        <pc:sldMkLst>
          <pc:docMk/>
          <pc:sldMk cId="1692421803" sldId="258"/>
        </pc:sldMkLst>
      </pc:sldChg>
      <pc:sldMasterChg chg="add addSldLayout">
        <pc:chgData name="Rashida Begum (2316439)" userId="S::2316439@student.uwtsd.ac.uk::506322d0-6bb7-4874-b52b-5cda14b26477" providerId="AD" clId="Web-{D37422FA-1AA7-0799-2A87-DCCCA8C6A587}" dt="2026-03-06T20:13:06.874" v="18"/>
        <pc:sldMasterMkLst>
          <pc:docMk/>
          <pc:sldMasterMk cId="526288235" sldId="2147483707"/>
        </pc:sldMasterMkLst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392534104" sldId="2147483696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2721478614" sldId="2147483697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3466449859" sldId="2147483698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1575410694" sldId="2147483699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3738671837" sldId="2147483700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4222663789" sldId="2147483701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409455466" sldId="2147483702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3776054109" sldId="2147483703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2838778620" sldId="2147483704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571877629" sldId="2147483705"/>
          </pc:sldLayoutMkLst>
        </pc:sldLayoutChg>
        <pc:sldLayoutChg chg="add">
          <pc:chgData name="Rashida Begum (2316439)" userId="S::2316439@student.uwtsd.ac.uk::506322d0-6bb7-4874-b52b-5cda14b26477" providerId="AD" clId="Web-{D37422FA-1AA7-0799-2A87-DCCCA8C6A587}" dt="2026-03-06T20:13:06.874" v="18"/>
          <pc:sldLayoutMkLst>
            <pc:docMk/>
            <pc:sldMasterMk cId="526288235" sldId="2147483707"/>
            <pc:sldLayoutMk cId="1385380049" sldId="214748370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55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054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778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877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380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671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34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478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4498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4106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663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2882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0" r:id="rId6"/>
    <p:sldLayoutId id="2147483696" r:id="rId7"/>
    <p:sldLayoutId id="2147483697" r:id="rId8"/>
    <p:sldLayoutId id="2147483698" r:id="rId9"/>
    <p:sldLayoutId id="2147483699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a-plan-for-digital-health-and-social-care/a-plan-for-digital-health-and-social-care" TargetMode="External"/><Relationship Id="rId2" Type="http://schemas.openxmlformats.org/officeDocument/2006/relationships/hyperlink" Target="https://www.gov.uk/government/publications/nhs-covid-19-app-early-adopter-phase-repor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library.parliament.uk/research-briefings/sn06844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nhs-test-and-trace-how-it-works" TargetMode="External"/><Relationship Id="rId2" Type="http://schemas.openxmlformats.org/officeDocument/2006/relationships/hyperlink" Target="https://www.nhs.uk/nhs-app/about/nhs-app-legal-and-cookies/nhs-app-privacy-policy/privacy-polic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publications/i/item/WHO-2019-nCoV-Ethics_Contact_tracing_apps-2020.1" TargetMode="External"/><Relationship Id="rId4" Type="http://schemas.openxmlformats.org/officeDocument/2006/relationships/hyperlink" Target="http://www.who.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61C12552-6E36-5E57-E91D-97CE4477FB4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9384" b="9388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6677" y="1482602"/>
            <a:ext cx="10578644" cy="2236264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Digital Transformation in the Health &amp; Care </a:t>
            </a:r>
            <a:r>
              <a:rPr lang="en-US" sz="5400">
                <a:solidFill>
                  <a:srgbClr val="FFFFFF"/>
                </a:solidFill>
              </a:rPr>
              <a:t>Professions</a:t>
            </a:r>
            <a:endParaRPr lang="en-US" sz="54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4354654"/>
            <a:ext cx="7588155" cy="231986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Rashida Begum</a:t>
            </a:r>
            <a:br>
              <a:rPr lang="en-US" dirty="0"/>
            </a:br>
            <a:r>
              <a:rPr lang="en-US">
                <a:solidFill>
                  <a:srgbClr val="FFFFFF"/>
                </a:solidFill>
              </a:rPr>
              <a:t> Student ID: 2316439</a:t>
            </a: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Module: BMHP6026</a:t>
            </a: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110000"/>
              </a:lnSpc>
            </a:pPr>
            <a:r>
              <a:rPr lang="en-US">
                <a:solidFill>
                  <a:srgbClr val="FFFFFF"/>
                </a:solidFill>
              </a:rPr>
              <a:t>Assignment title:  Component 2- Viva Voce</a:t>
            </a:r>
            <a:br>
              <a:rPr lang="en-US" dirty="0"/>
            </a:br>
            <a:r>
              <a:rPr lang="en-US" dirty="0">
                <a:solidFill>
                  <a:srgbClr val="FFFFFF"/>
                </a:solidFill>
              </a:rPr>
              <a:t>  Lecturer: Martin Svejda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D3BE3-780A-6B27-59F9-2700F8618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016" y="545993"/>
            <a:ext cx="9880179" cy="1167615"/>
          </a:xfrm>
        </p:spPr>
        <p:txBody>
          <a:bodyPr anchor="b">
            <a:normAutofit/>
          </a:bodyPr>
          <a:lstStyle/>
          <a:p>
            <a:r>
              <a:rPr lang="en-GB" i="1" u="sng">
                <a:ea typeface="+mj-lt"/>
                <a:cs typeface="+mj-lt"/>
              </a:rPr>
              <a:t>NHS COVID-19 Contact Tracing App: Digital Innovation in UK Health and Social Care</a:t>
            </a:r>
            <a:endParaRPr lang="en-US" i="1" u="sng"/>
          </a:p>
        </p:txBody>
      </p:sp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A7053D5C-A9C8-9A04-C150-CFAAB5FB8E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056" y="2254368"/>
            <a:ext cx="4855263" cy="36454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F790D-50C4-446C-DD32-4095C859A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50945" y="2110593"/>
            <a:ext cx="6075928" cy="4220507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900"/>
              <a:t>Introduction</a:t>
            </a:r>
            <a:r>
              <a:rPr lang="en-GB" sz="1900">
                <a:latin typeface="Neue Haas Grotesk Text Pro"/>
              </a:rPr>
              <a:t>/ Context</a:t>
            </a:r>
          </a:p>
          <a:p>
            <a:pPr>
              <a:lnSpc>
                <a:spcPct val="110000"/>
              </a:lnSpc>
            </a:pPr>
            <a:r>
              <a:rPr lang="en-GB" sz="1900">
                <a:latin typeface="Neue Haas Grotesk Text Pro"/>
              </a:rPr>
              <a:t>Health</a:t>
            </a:r>
            <a:r>
              <a:rPr lang="en-GB" sz="1900">
                <a:ea typeface="+mn-lt"/>
                <a:cs typeface="+mn-lt"/>
              </a:rPr>
              <a:t> and social care are being transformed by digital innovation.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COVID-19 accelerated digital technologies in healthcare.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>
                <a:ea typeface="+mn-lt"/>
                <a:cs typeface="+mn-lt"/>
              </a:rPr>
              <a:t>The NHS COVID-19 Contact Tracing App was introduced in 2020.</a:t>
            </a:r>
            <a:endParaRPr lang="en-GB" sz="1900"/>
          </a:p>
          <a:p>
            <a:pPr>
              <a:lnSpc>
                <a:spcPct val="110000"/>
              </a:lnSpc>
            </a:pPr>
            <a:r>
              <a:rPr lang="en-GB" sz="1900" dirty="0">
                <a:ea typeface="+mn-lt"/>
                <a:cs typeface="+mn-lt"/>
              </a:rPr>
              <a:t>The aim was to reduce the spread of Covid-19 by quickly identifying and notifying close contacts.</a:t>
            </a:r>
            <a:endParaRPr lang="en-GB" sz="1900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1900" i="1">
                <a:ea typeface="+mn-lt"/>
                <a:cs typeface="+mn-lt"/>
              </a:rPr>
              <a:t>(Department of Health and Social Care, 2022; NHS, 2021)</a:t>
            </a:r>
            <a:endParaRPr lang="en-GB" sz="1900" i="1"/>
          </a:p>
        </p:txBody>
      </p:sp>
    </p:spTree>
    <p:extLst>
      <p:ext uri="{BB962C8B-B14F-4D97-AF65-F5344CB8AC3E}">
        <p14:creationId xmlns:p14="http://schemas.microsoft.com/office/powerpoint/2010/main" val="171933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38A3C3-DB9B-3506-899F-935EF6AE9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10768597" cy="414813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•    Recognises close contacts using Bluetooth technology</a:t>
            </a:r>
            <a:endParaRPr lang="en-GB" sz="2400" dirty="0"/>
          </a:p>
          <a:p>
            <a:pPr marL="342900" indent="-342900"/>
            <a:r>
              <a:rPr lang="en-GB" sz="2400">
                <a:ea typeface="+mn-lt"/>
                <a:cs typeface="+mn-lt"/>
              </a:rPr>
              <a:t>Automatically sends exposure alarms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 Offers information on self-isolation and testing</a:t>
            </a:r>
            <a:endParaRPr lang="en-GB" sz="2400"/>
          </a:p>
          <a:p>
            <a:r>
              <a:rPr lang="en-GB" sz="2400" dirty="0">
                <a:ea typeface="+mn-lt"/>
                <a:cs typeface="+mn-lt"/>
              </a:rPr>
              <a:t> Assists with national contact tracking systems</a:t>
            </a:r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(</a:t>
            </a:r>
            <a:r>
              <a:rPr lang="en-GB" sz="2400" i="1">
                <a:ea typeface="+mn-lt"/>
                <a:cs typeface="+mn-lt"/>
              </a:rPr>
              <a:t>NHS, 2021; UK Government, 2020)</a:t>
            </a:r>
            <a:endParaRPr lang="en-GB" sz="2400" i="1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6609E0D0-56B7-C154-534C-DD4E10157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32980"/>
            <a:ext cx="10653578" cy="1132258"/>
          </a:xfrm>
        </p:spPr>
        <p:txBody>
          <a:bodyPr>
            <a:normAutofit/>
          </a:bodyPr>
          <a:lstStyle/>
          <a:p>
            <a:pPr algn="ctr"/>
            <a:br>
              <a:rPr lang="en-GB" i="1" dirty="0"/>
            </a:br>
            <a:r>
              <a:rPr lang="en-GB" i="1" u="sng"/>
              <a:t>How the NHS App Works</a:t>
            </a:r>
            <a:endParaRPr lang="en-GB" i="1" u="sng" dirty="0"/>
          </a:p>
        </p:txBody>
      </p:sp>
    </p:spTree>
    <p:extLst>
      <p:ext uri="{BB962C8B-B14F-4D97-AF65-F5344CB8AC3E}">
        <p14:creationId xmlns:p14="http://schemas.microsoft.com/office/powerpoint/2010/main" val="1692421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7E6EB-7653-872A-70F8-EBD8C01F0E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>
                <a:ea typeface="+mj-lt"/>
                <a:cs typeface="+mj-lt"/>
              </a:rPr>
              <a:t>Impact on the Workforce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2F469-52F5-D52E-A550-E2DF660AB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156" y="5856210"/>
            <a:ext cx="10653579" cy="7694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i="1">
                <a:ea typeface="+mn-lt"/>
                <a:cs typeface="+mn-lt"/>
              </a:rPr>
              <a:t>(Greenhalgh et al., 2020; Williams et al., 2021; Department of Health and Social Care, </a:t>
            </a:r>
            <a:r>
              <a:rPr lang="en-GB" i="1" dirty="0">
                <a:ea typeface="+mn-lt"/>
                <a:cs typeface="+mn-lt"/>
              </a:rPr>
              <a:t>2021)</a:t>
            </a:r>
            <a:endParaRPr lang="en-GB" dirty="0">
              <a:ea typeface="+mn-lt"/>
              <a:cs typeface="+mn-lt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68EB6C6-9544-5771-923B-425AB708DF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14469"/>
              </p:ext>
            </p:extLst>
          </p:nvPr>
        </p:nvGraphicFramePr>
        <p:xfrm>
          <a:off x="920150" y="1408981"/>
          <a:ext cx="10403080" cy="40752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01540">
                  <a:extLst>
                    <a:ext uri="{9D8B030D-6E8A-4147-A177-3AD203B41FA5}">
                      <a16:colId xmlns:a16="http://schemas.microsoft.com/office/drawing/2014/main" val="17179727"/>
                    </a:ext>
                  </a:extLst>
                </a:gridCol>
                <a:gridCol w="5201540">
                  <a:extLst>
                    <a:ext uri="{9D8B030D-6E8A-4147-A177-3AD203B41FA5}">
                      <a16:colId xmlns:a16="http://schemas.microsoft.com/office/drawing/2014/main" val="1589034865"/>
                    </a:ext>
                  </a:extLst>
                </a:gridCol>
              </a:tblGrid>
              <a:tr h="906624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GB" sz="2800" b="1" u="sng">
                          <a:solidFill>
                            <a:schemeClr val="bg1"/>
                          </a:solidFill>
                        </a:rPr>
                        <a:t>Advantages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GB" sz="2800" b="1" u="sng">
                          <a:solidFill>
                            <a:schemeClr val="bg1"/>
                          </a:solidFill>
                        </a:rPr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2605543"/>
                  </a:ext>
                </a:extLst>
              </a:tr>
              <a:tr h="3168618">
                <a:tc>
                  <a:txBody>
                    <a:bodyPr/>
                    <a:lstStyle/>
                    <a:p>
                      <a:pPr marL="342900" marR="0" lvl="0" indent="-34290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A decreased need for physical contact tracking.</a:t>
                      </a:r>
                      <a:endParaRPr lang="en-GB" sz="2400"/>
                    </a:p>
                    <a:p>
                      <a:pPr marL="342900" marR="0" lvl="0" indent="-34290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Neue Haas Grotesk Text Pro"/>
                        </a:rPr>
                        <a:t>Infection chains can be identified more quickly.</a:t>
                      </a:r>
                      <a:endParaRPr lang="en-GB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A greater burden during periods </a:t>
                      </a:r>
                      <a:r>
                        <a:rPr lang="en-GB" sz="2400" b="0" i="0" u="none" strike="noStrike" noProof="0" dirty="0">
                          <a:solidFill>
                            <a:srgbClr val="000000"/>
                          </a:solidFill>
                          <a:latin typeface="Neue Haas Grotesk Text Pro"/>
                        </a:rPr>
                        <a:t>of high infection.</a:t>
                      </a:r>
                      <a:endParaRPr lang="en-GB" sz="2400" dirty="0"/>
                    </a:p>
                    <a:p>
                      <a:pPr marL="342900" marR="0" lvl="0" indent="-34290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4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The necessity of workforce adaptability and digital training.</a:t>
                      </a:r>
                      <a:endParaRPr lang="en-GB" sz="24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7452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0774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21C65-E3B3-62FF-5C0C-9469E189C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>
                <a:ea typeface="+mj-lt"/>
                <a:cs typeface="+mj-lt"/>
              </a:rPr>
              <a:t>Impact on Patients / Service Users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A21B6-484D-EA4E-BB39-D4EACE9CD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326" y="5726815"/>
            <a:ext cx="10567315" cy="11288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i="1">
                <a:ea typeface="+mn-lt"/>
                <a:cs typeface="+mn-lt"/>
              </a:rPr>
              <a:t>(Trang et al., 2020; Williams et al., 2021; World Health Organization, 2021)</a:t>
            </a:r>
            <a:endParaRPr lang="en-GB" i="1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415E11D-A774-6498-65D3-D89C34ED1B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290118"/>
              </p:ext>
            </p:extLst>
          </p:nvPr>
        </p:nvGraphicFramePr>
        <p:xfrm>
          <a:off x="1178943" y="3594339"/>
          <a:ext cx="10106216" cy="24915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53108">
                  <a:extLst>
                    <a:ext uri="{9D8B030D-6E8A-4147-A177-3AD203B41FA5}">
                      <a16:colId xmlns:a16="http://schemas.microsoft.com/office/drawing/2014/main" val="17179727"/>
                    </a:ext>
                  </a:extLst>
                </a:gridCol>
                <a:gridCol w="5053108">
                  <a:extLst>
                    <a:ext uri="{9D8B030D-6E8A-4147-A177-3AD203B41FA5}">
                      <a16:colId xmlns:a16="http://schemas.microsoft.com/office/drawing/2014/main" val="1589034865"/>
                    </a:ext>
                  </a:extLst>
                </a:gridCol>
              </a:tblGrid>
              <a:tr h="687844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GB" sz="2400" b="1" u="sng">
                          <a:solidFill>
                            <a:schemeClr val="bg1"/>
                          </a:solidFill>
                        </a:rPr>
                        <a:t>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GB" sz="2400" b="1" u="sng">
                          <a:solidFill>
                            <a:schemeClr val="bg1"/>
                          </a:solidFill>
                        </a:rPr>
                        <a:t>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02605543"/>
                  </a:ext>
                </a:extLst>
              </a:tr>
              <a:tr h="1803686"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Alerts for rapid exposure.</a:t>
                      </a:r>
                      <a:endParaRPr lang="en-US" sz="20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Increased availability of public health guidance.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More independence for users.</a:t>
                      </a:r>
                      <a:endParaRPr lang="en-US" sz="2000" b="0" i="0" u="none" strike="noStrike" noProof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Some groups are excluded from the digital world.</a:t>
                      </a:r>
                      <a:endParaRPr lang="en-GB" sz="2000" b="0" i="0" u="none" strike="noStrike" noProof="0" dirty="0">
                        <a:solidFill>
                          <a:srgbClr val="000000"/>
                        </a:solidFill>
                        <a:latin typeface="Neue Haas Grotesk Text Pro"/>
                      </a:endParaRPr>
                    </a:p>
                    <a:p>
                      <a:pPr marL="285750" marR="0" lvl="0" indent="-285750" algn="l">
                        <a:lnSpc>
                          <a:spcPct val="12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Font typeface="Arial"/>
                        <a:buChar char="•"/>
                      </a:pPr>
                      <a:r>
                        <a:rPr lang="en-GB" sz="2000" b="0" i="0" u="none" strike="noStrike" noProof="0">
                          <a:solidFill>
                            <a:srgbClr val="000000"/>
                          </a:solidFill>
                          <a:latin typeface="Neue Haas Grotesk Text Pro"/>
                        </a:rPr>
                        <a:t>Concerns about privacy and trust.</a:t>
                      </a:r>
                      <a:endParaRPr lang="en-GB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3745285"/>
                  </a:ext>
                </a:extLst>
              </a:tr>
            </a:tbl>
          </a:graphicData>
        </a:graphic>
      </p:graphicFrame>
      <p:pic>
        <p:nvPicPr>
          <p:cNvPr id="7" name="Picture 6" descr="A group of people in blue uniforms&#10;&#10;AI-generated content may be incorrect.">
            <a:extLst>
              <a:ext uri="{FF2B5EF4-FFF2-40B4-BE49-F238E27FC236}">
                <a16:creationId xmlns:a16="http://schemas.microsoft.com/office/drawing/2014/main" id="{2351F224-6FCF-F966-6A51-054178ACDB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4954" y="1131767"/>
            <a:ext cx="4487713" cy="230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256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B8505-DDA2-DFD1-CF4B-4D31DA2B4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32258"/>
            <a:ext cx="10872216" cy="822558"/>
          </a:xfrm>
        </p:spPr>
        <p:txBody>
          <a:bodyPr anchor="b">
            <a:normAutofit/>
          </a:bodyPr>
          <a:lstStyle/>
          <a:p>
            <a:pPr algn="ctr"/>
            <a:r>
              <a:rPr lang="en-GB" i="1" u="sng">
                <a:ea typeface="+mj-lt"/>
                <a:cs typeface="+mj-lt"/>
              </a:rPr>
              <a:t>Impact on</a:t>
            </a:r>
            <a:r>
              <a:rPr lang="en-GB" i="1" u="sng" dirty="0">
                <a:ea typeface="+mj-lt"/>
                <a:cs typeface="+mj-lt"/>
              </a:rPr>
              <a:t> the Community</a:t>
            </a:r>
            <a:endParaRPr lang="en-US" i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86D34AA-D95A-AB61-6064-1C30C03B65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1773" y="1880557"/>
            <a:ext cx="4753213" cy="437865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800" u="sng">
                <a:latin typeface="Arial"/>
                <a:ea typeface="+mn-lt"/>
                <a:cs typeface="Arial"/>
              </a:rPr>
              <a:t>Positive effects</a:t>
            </a:r>
            <a:endParaRPr lang="en-GB" sz="1800" u="sng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800">
                <a:latin typeface="Arial"/>
                <a:ea typeface="+mn-lt"/>
                <a:cs typeface="Arial"/>
              </a:rPr>
              <a:t>• Encouraged population-level  infection prevention</a:t>
            </a:r>
            <a:endParaRPr lang="en-GB" sz="18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800">
                <a:latin typeface="Arial"/>
                <a:ea typeface="+mn-lt"/>
                <a:cs typeface="Arial"/>
              </a:rPr>
              <a:t>• Promoted group responsibility</a:t>
            </a:r>
            <a:endParaRPr lang="en-GB" sz="18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800" u="sng">
                <a:latin typeface="Arial"/>
                <a:ea typeface="+mn-lt"/>
                <a:cs typeface="Arial"/>
              </a:rPr>
              <a:t>Limitations</a:t>
            </a:r>
            <a:endParaRPr lang="en-GB" sz="1800" u="sng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 Different communities' adoption rates</a:t>
            </a:r>
            <a:endParaRPr lang="en-GB" sz="1800" dirty="0">
              <a:latin typeface="Arial"/>
              <a:ea typeface="+mn-lt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800">
                <a:latin typeface="Arial"/>
                <a:ea typeface="+mn-lt"/>
                <a:cs typeface="Arial"/>
              </a:rPr>
              <a:t> Digital inequalities decreased effectiveness</a:t>
            </a:r>
            <a:endParaRPr lang="en-GB" sz="1800" dirty="0">
              <a:latin typeface="Arial"/>
              <a:ea typeface="+mn-lt"/>
              <a:cs typeface="Arial"/>
            </a:endParaRPr>
          </a:p>
          <a:p>
            <a:pPr>
              <a:lnSpc>
                <a:spcPct val="110000"/>
              </a:lnSpc>
            </a:pPr>
            <a:endParaRPr lang="en-GB" sz="1800" dirty="0">
              <a:latin typeface="Arial"/>
              <a:ea typeface="+mn-lt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800" i="1">
                <a:ea typeface="+mn-lt"/>
                <a:cs typeface="+mn-lt"/>
              </a:rPr>
              <a:t>(Braithwaite et al., 2020; Lewandowsky et al., 2021; Department of Health and Social Care, 2022)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000" i="1">
              <a:latin typeface="Neue Haas Grotesk Text Pro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F51BE81-700A-371A-1099-9ACDB4F21A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7678726"/>
              </p:ext>
            </p:extLst>
          </p:nvPr>
        </p:nvGraphicFramePr>
        <p:xfrm>
          <a:off x="442150" y="2054183"/>
          <a:ext cx="6308387" cy="3023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9183">
                  <a:extLst>
                    <a:ext uri="{9D8B030D-6E8A-4147-A177-3AD203B41FA5}">
                      <a16:colId xmlns:a16="http://schemas.microsoft.com/office/drawing/2014/main" val="1586243249"/>
                    </a:ext>
                  </a:extLst>
                </a:gridCol>
                <a:gridCol w="2469444">
                  <a:extLst>
                    <a:ext uri="{9D8B030D-6E8A-4147-A177-3AD203B41FA5}">
                      <a16:colId xmlns:a16="http://schemas.microsoft.com/office/drawing/2014/main" val="1117648381"/>
                    </a:ext>
                  </a:extLst>
                </a:gridCol>
                <a:gridCol w="1689760">
                  <a:extLst>
                    <a:ext uri="{9D8B030D-6E8A-4147-A177-3AD203B41FA5}">
                      <a16:colId xmlns:a16="http://schemas.microsoft.com/office/drawing/2014/main" val="998543465"/>
                    </a:ext>
                  </a:extLst>
                </a:gridCol>
              </a:tblGrid>
              <a:tr h="769775">
                <a:tc>
                  <a:txBody>
                    <a:bodyPr/>
                    <a:lstStyle/>
                    <a:p>
                      <a:r>
                        <a:rPr lang="en-GB" sz="1800"/>
                        <a:t>Area</a:t>
                      </a:r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Key Benefits</a:t>
                      </a:r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Key Limitations</a:t>
                      </a:r>
                    </a:p>
                  </a:txBody>
                  <a:tcPr marL="90053" marR="90053" marT="45026" marB="45026"/>
                </a:tc>
                <a:extLst>
                  <a:ext uri="{0D108BD9-81ED-4DB2-BD59-A6C34878D82A}">
                    <a16:rowId xmlns:a16="http://schemas.microsoft.com/office/drawing/2014/main" val="121006283"/>
                  </a:ext>
                </a:extLst>
              </a:tr>
              <a:tr h="751205">
                <a:tc>
                  <a:txBody>
                    <a:bodyPr/>
                    <a:lstStyle/>
                    <a:p>
                      <a:r>
                        <a:rPr lang="en-GB" sz="1800"/>
                        <a:t>Workforce</a:t>
                      </a:r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More rapid contact tracking</a:t>
                      </a:r>
                      <a:endParaRPr lang="en-US" sz="1800"/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Gaps in training</a:t>
                      </a:r>
                      <a:endParaRPr lang="en-US" sz="1800"/>
                    </a:p>
                  </a:txBody>
                  <a:tcPr marL="90053" marR="90053" marT="45026" marB="45026"/>
                </a:tc>
                <a:extLst>
                  <a:ext uri="{0D108BD9-81ED-4DB2-BD59-A6C34878D82A}">
                    <a16:rowId xmlns:a16="http://schemas.microsoft.com/office/drawing/2014/main" val="3276615442"/>
                  </a:ext>
                </a:extLst>
              </a:tr>
              <a:tr h="75120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Patients / Service Users</a:t>
                      </a:r>
                      <a:endParaRPr lang="en-US" sz="1800"/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Alerts for rapid exposure</a:t>
                      </a:r>
                      <a:endParaRPr lang="en-US" sz="1800"/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r>
                        <a:rPr lang="en-GB" sz="1800"/>
                        <a:t>Digital exclusion</a:t>
                      </a:r>
                    </a:p>
                  </a:txBody>
                  <a:tcPr marL="90053" marR="90053" marT="45026" marB="45026"/>
                </a:tc>
                <a:extLst>
                  <a:ext uri="{0D108BD9-81ED-4DB2-BD59-A6C34878D82A}">
                    <a16:rowId xmlns:a16="http://schemas.microsoft.com/office/drawing/2014/main" val="4231326185"/>
                  </a:ext>
                </a:extLst>
              </a:tr>
              <a:tr h="75120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Community</a:t>
                      </a:r>
                      <a:endParaRPr lang="en-GB" sz="1800" b="0" i="0" u="none" strike="noStrike" noProof="0" dirty="0">
                        <a:latin typeface="Neue Haas Grotesk Text Pro"/>
                      </a:endParaRPr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/>
                        <a:t>Decreased viral spread</a:t>
                      </a:r>
                      <a:endParaRPr lang="en-US" sz="1800"/>
                    </a:p>
                  </a:txBody>
                  <a:tcPr marL="90053" marR="90053" marT="45026" marB="45026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latin typeface="Neue Haas Grotesk Text Pro"/>
                        </a:rPr>
                        <a:t>Unequal adoption</a:t>
                      </a:r>
                      <a:endParaRPr lang="en-US" sz="1800"/>
                    </a:p>
                  </a:txBody>
                  <a:tcPr marL="90053" marR="90053" marT="45026" marB="45026"/>
                </a:tc>
                <a:extLst>
                  <a:ext uri="{0D108BD9-81ED-4DB2-BD59-A6C34878D82A}">
                    <a16:rowId xmlns:a16="http://schemas.microsoft.com/office/drawing/2014/main" val="2025924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5316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4C1EC-1D87-15A6-3054-2C82E1D70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77395"/>
            <a:ext cx="10653578" cy="1132258"/>
          </a:xfrm>
        </p:spPr>
        <p:txBody>
          <a:bodyPr/>
          <a:lstStyle/>
          <a:p>
            <a:pPr algn="ctr"/>
            <a:r>
              <a:rPr lang="en-GB" i="1" u="sng">
                <a:ea typeface="+mj-lt"/>
                <a:cs typeface="+mj-lt"/>
              </a:rPr>
              <a:t>Challenges and Recommendations</a:t>
            </a:r>
            <a:endParaRPr lang="en-US" i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64878-D652-4CD3-A18A-E00BE2290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017457"/>
            <a:ext cx="10653579" cy="459382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endParaRPr lang="en-GB" u="sng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endParaRPr lang="en-GB" i="1" dirty="0">
              <a:ea typeface="+mn-lt"/>
              <a:cs typeface="+mn-lt"/>
            </a:endParaRPr>
          </a:p>
          <a:p>
            <a:pPr>
              <a:buNone/>
            </a:pPr>
            <a:r>
              <a:rPr lang="en-GB" i="1">
                <a:ea typeface="+mn-lt"/>
                <a:cs typeface="+mn-lt"/>
              </a:rPr>
              <a:t>(Department of Health and Social Care, 2022; UK Government, 2020)</a:t>
            </a:r>
            <a:endParaRPr lang="en-GB" i="1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F3DF31E-8DAC-40CF-5176-2519E11DDD37}"/>
              </a:ext>
            </a:extLst>
          </p:cNvPr>
          <p:cNvSpPr/>
          <p:nvPr/>
        </p:nvSpPr>
        <p:spPr>
          <a:xfrm>
            <a:off x="764730" y="1526113"/>
            <a:ext cx="5175715" cy="44157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GB" sz="2400" u="sng">
                <a:solidFill>
                  <a:srgbClr val="000000"/>
                </a:solidFill>
              </a:rPr>
              <a:t>Key challenges</a:t>
            </a:r>
            <a:endParaRPr lang="en-US" sz="2400">
              <a:solidFill>
                <a:srgbClr val="000000"/>
              </a:solidFill>
            </a:endParaRP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</a:rPr>
              <a:t>Digital isolation</a:t>
            </a:r>
            <a:endParaRPr lang="en-US" sz="2400">
              <a:solidFill>
                <a:srgbClr val="000000"/>
              </a:solidFill>
            </a:endParaRP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</a:rPr>
              <a:t>Gaps in workforce digital skills</a:t>
            </a:r>
            <a:endParaRPr lang="en-US" sz="2400">
              <a:solidFill>
                <a:srgbClr val="000000"/>
              </a:solidFill>
            </a:endParaRP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solidFill>
                  <a:srgbClr val="000000"/>
                </a:solidFill>
              </a:rPr>
              <a:t>Concerns of public trust and privacy</a:t>
            </a:r>
          </a:p>
          <a:p>
            <a:pPr marL="342900" indent="-34290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038BADB-03D4-8809-A9C5-C578C587C515}"/>
              </a:ext>
            </a:extLst>
          </p:cNvPr>
          <p:cNvSpPr/>
          <p:nvPr/>
        </p:nvSpPr>
        <p:spPr>
          <a:xfrm>
            <a:off x="6472542" y="1526112"/>
            <a:ext cx="5161337" cy="44157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endParaRPr lang="en-GB" sz="2400" u="sng" dirty="0">
              <a:solidFill>
                <a:srgbClr val="000000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GB" sz="2400" u="sng">
                <a:solidFill>
                  <a:srgbClr val="000000"/>
                </a:solidFill>
              </a:rPr>
              <a:t>Recommendations</a:t>
            </a:r>
            <a:endParaRPr lang="en-US" sz="2400">
              <a:solidFill>
                <a:srgbClr val="000000"/>
              </a:solidFill>
            </a:endParaRPr>
          </a:p>
          <a:p>
            <a:r>
              <a:rPr lang="en-US" sz="2400" dirty="0">
                <a:solidFill>
                  <a:srgbClr val="000000"/>
                </a:solidFill>
                <a:ea typeface="+mn-lt"/>
                <a:cs typeface="+mn-lt"/>
              </a:rPr>
              <a:t>• Train and assist healthcare workers with digital technology.</a:t>
            </a:r>
            <a:endParaRPr lang="en-US" dirty="0"/>
          </a:p>
          <a:p>
            <a:endParaRPr lang="en-US" sz="2400" dirty="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>
                <a:solidFill>
                  <a:srgbClr val="000000"/>
                </a:solidFill>
                <a:ea typeface="+mn-lt"/>
                <a:cs typeface="+mn-lt"/>
              </a:rPr>
              <a:t>• To reduce digital exclusion, keep non-digital options available.</a:t>
            </a:r>
            <a:endParaRPr lang="en-US"/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400">
                <a:solidFill>
                  <a:srgbClr val="000000"/>
                </a:solidFill>
                <a:ea typeface="+mn-lt"/>
                <a:cs typeface="+mn-lt"/>
              </a:rPr>
              <a:t>• Boost health data governance and transparency</a:t>
            </a:r>
            <a:endParaRPr lang="en-US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endParaRPr lang="en-GB" sz="2400" dirty="0">
              <a:solidFill>
                <a:srgbClr val="000000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1841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89B92-C756-4577-1CBB-9355210B0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A35F9-A4E7-98BC-5B47-A010A4E115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0798" y="1543004"/>
            <a:ext cx="10653579" cy="476635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• Digital innovation improved the response to the pandemic</a:t>
            </a:r>
            <a:endParaRPr lang="en-GB" sz="2400" dirty="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• The NHS Contact Tracing App boosted infection surveillance</a:t>
            </a:r>
            <a:endParaRPr lang="en-GB" sz="2400" dirty="0"/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• Workforce preparedness, access, and trust reduce the impact.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• Transparency and inclusivity must be given top priority in future digital health.</a:t>
            </a: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i="1">
                <a:ea typeface="+mn-lt"/>
                <a:cs typeface="+mn-lt"/>
              </a:rPr>
              <a:t>(NHS England, 2019; World Health Organization, 2021)</a:t>
            </a:r>
            <a:endParaRPr lang="en-GB" sz="2800" i="1"/>
          </a:p>
        </p:txBody>
      </p:sp>
    </p:spTree>
    <p:extLst>
      <p:ext uri="{BB962C8B-B14F-4D97-AF65-F5344CB8AC3E}">
        <p14:creationId xmlns:p14="http://schemas.microsoft.com/office/powerpoint/2010/main" val="2102421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2E8DB-7F39-7A2D-33DC-7800F3103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E7D61-8780-887E-E5D9-7BE9ECD252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400" dirty="0">
                <a:latin typeface="25"/>
                <a:cs typeface="Arial"/>
              </a:rPr>
              <a:t>Braithwaite, I., Callender, T., Bullock, M. and Aldridge, R.W. (2020). Automated and partly automated contact tracing: a systematic review to inform the control of COVID-19. </a:t>
            </a:r>
            <a:r>
              <a:rPr lang="en-GB" sz="1400" i="1" dirty="0">
                <a:latin typeface="25"/>
                <a:cs typeface="Arial"/>
              </a:rPr>
              <a:t>The Lancet Digital Health</a:t>
            </a:r>
            <a:r>
              <a:rPr lang="en-GB" sz="1400" dirty="0">
                <a:latin typeface="25"/>
                <a:cs typeface="Arial"/>
              </a:rPr>
              <a:t>, 2(11). </a:t>
            </a:r>
            <a:r>
              <a:rPr lang="en-GB" sz="1400" dirty="0" err="1">
                <a:latin typeface="25"/>
                <a:cs typeface="Arial"/>
              </a:rPr>
              <a:t>doi:https</a:t>
            </a:r>
            <a:r>
              <a:rPr lang="en-GB" sz="1400" dirty="0">
                <a:latin typeface="25"/>
                <a:cs typeface="Arial"/>
              </a:rPr>
              <a:t>://doi.org/10.1016/s2589-7500(20)30184-9.</a:t>
            </a:r>
            <a:endParaRPr lang="en-GB" sz="1400">
              <a:latin typeface="25"/>
            </a:endParaRPr>
          </a:p>
          <a:p>
            <a:pPr>
              <a:buNone/>
            </a:pPr>
            <a:r>
              <a:rPr lang="en-GB" sz="1400">
                <a:latin typeface="25"/>
                <a:cs typeface="Arial"/>
              </a:rPr>
              <a:t>Department of Health and Social Care (2021). </a:t>
            </a:r>
            <a:r>
              <a:rPr lang="en-GB" sz="1400" i="1">
                <a:latin typeface="25"/>
                <a:cs typeface="Arial"/>
              </a:rPr>
              <a:t>NHS COVID-19 app: early adopter phase reports</a:t>
            </a:r>
            <a:r>
              <a:rPr lang="en-GB" sz="1400">
                <a:latin typeface="25"/>
                <a:cs typeface="Arial"/>
              </a:rPr>
              <a:t>. [online] GOV.UK. Available at: </a:t>
            </a:r>
            <a:r>
              <a:rPr lang="en-GB" sz="1400" dirty="0">
                <a:latin typeface="25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https://www.gov.uk/government/publications/nhs-covid-19-app-early-adopter-phase-reports</a:t>
            </a:r>
            <a:r>
              <a:rPr lang="en-GB" sz="1400">
                <a:latin typeface="25"/>
                <a:cs typeface="Arial"/>
              </a:rPr>
              <a:t>? [Accessed 21 Feb. 2026].</a:t>
            </a:r>
            <a:endParaRPr lang="en-GB" sz="1400">
              <a:latin typeface="25"/>
            </a:endParaRPr>
          </a:p>
          <a:p>
            <a:pPr>
              <a:buNone/>
            </a:pPr>
            <a:r>
              <a:rPr lang="en-GB" sz="1400">
                <a:latin typeface="25"/>
                <a:cs typeface="Arial"/>
              </a:rPr>
              <a:t>Department of Health and Social Care (2022). </a:t>
            </a:r>
            <a:r>
              <a:rPr lang="en-GB" sz="1400" i="1">
                <a:latin typeface="25"/>
                <a:cs typeface="Arial"/>
              </a:rPr>
              <a:t>A Plan for Digital Health and Social Care</a:t>
            </a:r>
            <a:r>
              <a:rPr lang="en-GB" sz="1400">
                <a:latin typeface="25"/>
                <a:cs typeface="Arial"/>
              </a:rPr>
              <a:t>. [online] GOV.UK. Available at: </a:t>
            </a:r>
            <a:r>
              <a:rPr lang="en-GB" sz="1400" dirty="0">
                <a:latin typeface="25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https://www.gov.uk/government/publications/a-plan-for-digital-health-and-social-care/a-plan-for-digital-health-and-social-care</a:t>
            </a:r>
            <a:r>
              <a:rPr lang="en-GB" sz="1400">
                <a:latin typeface="25"/>
                <a:cs typeface="Arial"/>
              </a:rPr>
              <a:t> [Accessed 20 Feb. 2026].</a:t>
            </a:r>
            <a:endParaRPr lang="en-GB" sz="1400">
              <a:latin typeface="25"/>
            </a:endParaRPr>
          </a:p>
          <a:p>
            <a:pPr>
              <a:buNone/>
            </a:pPr>
            <a:r>
              <a:rPr lang="en-GB" sz="1400" dirty="0">
                <a:latin typeface="25"/>
                <a:cs typeface="Arial"/>
              </a:rPr>
              <a:t>Greenhalgh, T., </a:t>
            </a:r>
            <a:r>
              <a:rPr lang="en-GB" sz="1400" dirty="0" err="1">
                <a:latin typeface="25"/>
                <a:cs typeface="Arial"/>
              </a:rPr>
              <a:t>Wherton</a:t>
            </a:r>
            <a:r>
              <a:rPr lang="en-GB" sz="1400" dirty="0">
                <a:latin typeface="25"/>
                <a:cs typeface="Arial"/>
              </a:rPr>
              <a:t>, J., Shaw, S. and Morrison, C. (2020). Video consultations for covid-19. </a:t>
            </a:r>
            <a:r>
              <a:rPr lang="en-GB" sz="1400" i="1" dirty="0">
                <a:latin typeface="25"/>
                <a:cs typeface="Arial"/>
              </a:rPr>
              <a:t>BMJ</a:t>
            </a:r>
            <a:r>
              <a:rPr lang="en-GB" sz="1400" dirty="0">
                <a:latin typeface="25"/>
                <a:cs typeface="Arial"/>
              </a:rPr>
              <a:t>, [online] 368(368), p.m998. </a:t>
            </a:r>
            <a:r>
              <a:rPr lang="en-GB" sz="1400" dirty="0" err="1">
                <a:latin typeface="25"/>
                <a:cs typeface="Arial"/>
              </a:rPr>
              <a:t>doi:https</a:t>
            </a:r>
            <a:r>
              <a:rPr lang="en-GB" sz="1400" dirty="0">
                <a:latin typeface="25"/>
                <a:cs typeface="Arial"/>
              </a:rPr>
              <a:t>://doi.org/10.1136/bmj.m998.</a:t>
            </a:r>
            <a:endParaRPr lang="en-GB" sz="1400">
              <a:latin typeface="25"/>
            </a:endParaRPr>
          </a:p>
          <a:p>
            <a:pPr>
              <a:buNone/>
            </a:pPr>
            <a:r>
              <a:rPr lang="en-GB" sz="1400">
                <a:latin typeface="25"/>
                <a:cs typeface="Arial"/>
              </a:rPr>
              <a:t>House Of Commons Library (2014). Local authorities’ public health responsibilities (England). </a:t>
            </a:r>
            <a:r>
              <a:rPr lang="en-GB" sz="1400" i="1">
                <a:latin typeface="25"/>
                <a:cs typeface="Arial"/>
              </a:rPr>
              <a:t>commonslibrary.parliament.uk</a:t>
            </a:r>
            <a:r>
              <a:rPr lang="en-GB" sz="1400">
                <a:latin typeface="25"/>
                <a:cs typeface="Arial"/>
              </a:rPr>
              <a:t>. [online] Available at: </a:t>
            </a:r>
            <a:r>
              <a:rPr lang="en-GB" sz="1400" dirty="0">
                <a:latin typeface="25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https://commonslibrary.parliament.uk/research-briefings/sn06844/</a:t>
            </a:r>
            <a:r>
              <a:rPr lang="en-GB" sz="1400">
                <a:latin typeface="25"/>
                <a:cs typeface="Arial"/>
              </a:rPr>
              <a:t> [Accessed 24 Feb. 2026].</a:t>
            </a:r>
            <a:endParaRPr lang="en-GB" sz="1400">
              <a:latin typeface="25"/>
            </a:endParaRPr>
          </a:p>
          <a:p>
            <a:pPr>
              <a:buNone/>
            </a:pPr>
            <a:r>
              <a:rPr lang="en-GB" sz="1400" dirty="0">
                <a:latin typeface="25"/>
                <a:cs typeface="Arial"/>
              </a:rPr>
              <a:t>Lewandowsky, S., Dennis, S., </a:t>
            </a:r>
            <a:r>
              <a:rPr lang="en-GB" sz="1400" dirty="0" err="1">
                <a:latin typeface="25"/>
                <a:cs typeface="Arial"/>
              </a:rPr>
              <a:t>Perfors</a:t>
            </a:r>
            <a:r>
              <a:rPr lang="en-GB" sz="1400" dirty="0">
                <a:latin typeface="25"/>
                <a:cs typeface="Arial"/>
              </a:rPr>
              <a:t>, A., Kashima, Y., White, J.P., Garrett, P., Little, D.R. and </a:t>
            </a:r>
            <a:r>
              <a:rPr lang="en-GB" sz="1400" dirty="0" err="1">
                <a:latin typeface="25"/>
                <a:cs typeface="Arial"/>
              </a:rPr>
              <a:t>Yesilada</a:t>
            </a:r>
            <a:r>
              <a:rPr lang="en-GB" sz="1400" dirty="0">
                <a:latin typeface="25"/>
                <a:cs typeface="Arial"/>
              </a:rPr>
              <a:t>, M. (2021). Public acceptance of privacy-encroaching policies to address the COVID-19 pandemic in the United Kingdom. </a:t>
            </a:r>
            <a:r>
              <a:rPr lang="en-GB" sz="1400" i="1" dirty="0" err="1">
                <a:latin typeface="25"/>
                <a:cs typeface="Arial"/>
              </a:rPr>
              <a:t>PLoS</a:t>
            </a:r>
            <a:r>
              <a:rPr lang="en-GB" sz="1400" i="1" dirty="0">
                <a:latin typeface="25"/>
                <a:cs typeface="Arial"/>
              </a:rPr>
              <a:t> ONE</a:t>
            </a:r>
            <a:r>
              <a:rPr lang="en-GB" sz="1400" dirty="0">
                <a:latin typeface="25"/>
                <a:cs typeface="Arial"/>
              </a:rPr>
              <a:t>, 16(1). </a:t>
            </a:r>
            <a:r>
              <a:rPr lang="en-GB" sz="1400" dirty="0" err="1">
                <a:latin typeface="25"/>
                <a:cs typeface="Arial"/>
              </a:rPr>
              <a:t>doi:https</a:t>
            </a:r>
            <a:r>
              <a:rPr lang="en-GB" sz="1400" dirty="0">
                <a:latin typeface="25"/>
                <a:cs typeface="Arial"/>
              </a:rPr>
              <a:t>://doi.org/10.1371/journal.pone.0245740.</a:t>
            </a:r>
            <a:endParaRPr lang="en-GB" sz="1400" dirty="0">
              <a:latin typeface="25"/>
            </a:endParaRPr>
          </a:p>
          <a:p>
            <a:pP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222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0B2F53-8F75-22E5-93F2-F2787A78A7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665DB-2DEC-CA8F-7C27-7999D7A55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C5DB5-39CF-F6F1-6C2A-15641EC9D0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400">
                <a:latin typeface="Arial"/>
                <a:cs typeface="Arial"/>
              </a:rPr>
              <a:t>NHS (2021). </a:t>
            </a:r>
            <a:r>
              <a:rPr lang="en-GB" sz="1400" i="1">
                <a:latin typeface="Arial"/>
                <a:cs typeface="Arial"/>
              </a:rPr>
              <a:t>NHS App privacy policy</a:t>
            </a:r>
            <a:r>
              <a:rPr lang="en-GB" sz="1400">
                <a:latin typeface="Arial"/>
                <a:cs typeface="Arial"/>
              </a:rPr>
              <a:t>. [online] nhs.uk. Available at: </a:t>
            </a:r>
            <a:r>
              <a:rPr lang="en-GB" sz="1400" dirty="0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https://www.nhs.uk/nhs-app/about/nhs-app-legal-and-cookies/nhs-app-privacy-policy/privacy-policy/</a:t>
            </a:r>
            <a:r>
              <a:rPr lang="en-GB" sz="1400" dirty="0">
                <a:latin typeface="Arial"/>
                <a:cs typeface="Arial"/>
              </a:rPr>
              <a:t> </a:t>
            </a:r>
            <a:r>
              <a:rPr lang="en-GB" sz="1400">
                <a:latin typeface="Arial"/>
                <a:cs typeface="Arial"/>
              </a:rPr>
              <a:t>[Accessed 20 Feb. 2026].</a:t>
            </a:r>
            <a:endParaRPr lang="en-GB" sz="1400"/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NHS England (2019). </a:t>
            </a:r>
            <a:r>
              <a:rPr lang="en-GB" sz="1400" i="1">
                <a:latin typeface="Arial"/>
                <a:cs typeface="Arial"/>
              </a:rPr>
              <a:t>The NHS Long Term Plan</a:t>
            </a:r>
            <a:r>
              <a:rPr lang="en-GB" sz="1400">
                <a:latin typeface="Arial"/>
                <a:cs typeface="Arial"/>
              </a:rPr>
              <a:t>. [online] NHS England. Available at: hhttps://www.longtermplan.nhs.uk/publication/nhs-long-term-plan/ [Accessed 7 Mar. 2026].</a:t>
            </a:r>
            <a:endParaRPr lang="en-GB" sz="1400"/>
          </a:p>
          <a:p>
            <a:pPr>
              <a:buNone/>
            </a:pPr>
            <a:r>
              <a:rPr lang="en-GB" sz="1400" dirty="0">
                <a:latin typeface="Arial"/>
                <a:cs typeface="Arial"/>
              </a:rPr>
              <a:t>Trang, S., Trenz, M., Weiger, W.H., Tarafdar, M. and Cheung, C.M.K. (2020). One app to trace them all? Examining app specifications for mass acceptance of contact-tracing apps. </a:t>
            </a:r>
            <a:r>
              <a:rPr lang="en-GB" sz="1400" i="1" dirty="0">
                <a:latin typeface="Arial"/>
                <a:cs typeface="Arial"/>
              </a:rPr>
              <a:t>European Journal of Information Systems</a:t>
            </a:r>
            <a:r>
              <a:rPr lang="en-GB" sz="1400" dirty="0">
                <a:latin typeface="Arial"/>
                <a:cs typeface="Arial"/>
              </a:rPr>
              <a:t>, 29(4), pp.1–14. </a:t>
            </a:r>
            <a:r>
              <a:rPr lang="en-GB" sz="1400" dirty="0" err="1">
                <a:latin typeface="Arial"/>
                <a:cs typeface="Arial"/>
              </a:rPr>
              <a:t>doi:https</a:t>
            </a:r>
            <a:r>
              <a:rPr lang="en-GB" sz="1400" dirty="0">
                <a:latin typeface="Arial"/>
                <a:cs typeface="Arial"/>
              </a:rPr>
              <a:t>://doi.org/10.1080/0960085x.2020.1784046.</a:t>
            </a:r>
            <a:endParaRPr lang="en-GB" sz="1400"/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UK Government (2020). </a:t>
            </a:r>
            <a:r>
              <a:rPr lang="en-GB" sz="1400" i="1">
                <a:latin typeface="Arial"/>
                <a:cs typeface="Arial"/>
              </a:rPr>
              <a:t>NHS Test and Trace: what to do if you are contacted</a:t>
            </a:r>
            <a:r>
              <a:rPr lang="en-GB" sz="1400">
                <a:latin typeface="Arial"/>
                <a:cs typeface="Arial"/>
              </a:rPr>
              <a:t>. [online] GOV.UK. Available at: </a:t>
            </a:r>
            <a:r>
              <a:rPr lang="en-GB" sz="1400" dirty="0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https://www.gov.uk/guidance/nhs-test-and-trace-how-it-works</a:t>
            </a:r>
            <a:r>
              <a:rPr lang="en-GB" sz="1400">
                <a:latin typeface="Arial"/>
                <a:cs typeface="Arial"/>
              </a:rPr>
              <a:t>? [Accessed 21 Feb. 2026].</a:t>
            </a:r>
            <a:endParaRPr lang="en-GB" sz="1400"/>
          </a:p>
          <a:p>
            <a:pPr>
              <a:buNone/>
            </a:pPr>
            <a:r>
              <a:rPr lang="en-GB" sz="1400" dirty="0">
                <a:latin typeface="Arial"/>
                <a:cs typeface="Arial"/>
              </a:rPr>
              <a:t>Williams, S.N., Armitage, C.J., </a:t>
            </a:r>
            <a:r>
              <a:rPr lang="en-GB" sz="1400" dirty="0" err="1">
                <a:latin typeface="Arial"/>
                <a:cs typeface="Arial"/>
              </a:rPr>
              <a:t>Tampe</a:t>
            </a:r>
            <a:r>
              <a:rPr lang="en-GB" sz="1400" dirty="0">
                <a:latin typeface="Arial"/>
                <a:cs typeface="Arial"/>
              </a:rPr>
              <a:t>, T. and Dienes, K. (2021). Public attitudes towards COVID‐19 contact tracing apps: A UK‐based focus group study. </a:t>
            </a:r>
            <a:r>
              <a:rPr lang="en-GB" sz="1400" i="1" dirty="0">
                <a:latin typeface="Arial"/>
                <a:cs typeface="Arial"/>
              </a:rPr>
              <a:t>Health Expectations</a:t>
            </a:r>
            <a:r>
              <a:rPr lang="en-GB" sz="1400" dirty="0">
                <a:latin typeface="Arial"/>
                <a:cs typeface="Arial"/>
              </a:rPr>
              <a:t>, 24(2). </a:t>
            </a:r>
            <a:r>
              <a:rPr lang="en-GB" sz="1400" dirty="0" err="1">
                <a:latin typeface="Arial"/>
                <a:cs typeface="Arial"/>
              </a:rPr>
              <a:t>doi:https</a:t>
            </a:r>
            <a:r>
              <a:rPr lang="en-GB" sz="1400" dirty="0">
                <a:latin typeface="Arial"/>
                <a:cs typeface="Arial"/>
              </a:rPr>
              <a:t>://doi.org/10.1111/hex.13179.</a:t>
            </a:r>
            <a:endParaRPr lang="en-GB" sz="1400"/>
          </a:p>
          <a:p>
            <a:pPr>
              <a:buNone/>
            </a:pPr>
            <a:r>
              <a:rPr lang="en-GB" sz="1400">
                <a:latin typeface="Arial"/>
                <a:cs typeface="Arial"/>
              </a:rPr>
              <a:t>World Health Organization (2020). </a:t>
            </a:r>
            <a:r>
              <a:rPr lang="en-GB" sz="1400" i="1">
                <a:latin typeface="Arial"/>
                <a:cs typeface="Arial"/>
              </a:rPr>
              <a:t>Ethical considerations to guide the use of digital proximity tracking technologies for COVID-19 contact tracing</a:t>
            </a:r>
            <a:r>
              <a:rPr lang="en-GB" sz="1400">
                <a:latin typeface="Arial"/>
                <a:cs typeface="Arial"/>
              </a:rPr>
              <a:t>. [online] </a:t>
            </a:r>
            <a:r>
              <a:rPr lang="en-GB" sz="1400" dirty="0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www.who.int</a:t>
            </a:r>
            <a:r>
              <a:rPr lang="en-GB" sz="1400">
                <a:latin typeface="Arial"/>
                <a:cs typeface="Arial"/>
              </a:rPr>
              <a:t>. Available at: </a:t>
            </a:r>
            <a:r>
              <a:rPr lang="en-GB" sz="1400" dirty="0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https://www.who.int/publications/i/item/WHO-2019-nCoV-Ethics_Contact_tracing_apps-2020.1</a:t>
            </a:r>
            <a:r>
              <a:rPr lang="en-GB" sz="1400">
                <a:latin typeface="Arial"/>
                <a:cs typeface="Arial"/>
              </a:rPr>
              <a:t> [Accessed 7 Mar. 2026].</a:t>
            </a:r>
            <a:endParaRPr lang="en-GB" sz="140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5298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Digital Transformation in the Health &amp; Care Professions</vt:lpstr>
      <vt:lpstr>NHS COVID-19 Contact Tracing App: Digital Innovation in UK Health and Social Care</vt:lpstr>
      <vt:lpstr> How the NHS App Works</vt:lpstr>
      <vt:lpstr>Impact on the Workforce</vt:lpstr>
      <vt:lpstr>Impact on Patients / Service Users</vt:lpstr>
      <vt:lpstr>Impact on the Community</vt:lpstr>
      <vt:lpstr>Challenges and Recommendations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542</cp:revision>
  <dcterms:created xsi:type="dcterms:W3CDTF">2026-03-06T19:36:21Z</dcterms:created>
  <dcterms:modified xsi:type="dcterms:W3CDTF">2026-03-08T00:14:46Z</dcterms:modified>
</cp:coreProperties>
</file>