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C9C3F9-DA87-4F38-9FEF-21458BBE4C44}" v="86" dt="2026-03-13T21:57:12.1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1" autoAdjust="0"/>
    <p:restoredTop sz="87468" autoAdjust="0"/>
  </p:normalViewPr>
  <p:slideViewPr>
    <p:cSldViewPr snapToGrid="0">
      <p:cViewPr varScale="1">
        <p:scale>
          <a:sx n="75" d="100"/>
          <a:sy n="75" d="100"/>
        </p:scale>
        <p:origin x="931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ayer sultana" userId="82309f8c72266555" providerId="LiveId" clId="{DD2FB938-905D-4C4B-AF65-8EFB9AF4604B}"/>
    <pc:docChg chg="undo custSel modSld">
      <pc:chgData name="neayer sultana" userId="82309f8c72266555" providerId="LiveId" clId="{DD2FB938-905D-4C4B-AF65-8EFB9AF4604B}" dt="2026-03-13T21:58:24.707" v="328" actId="167"/>
      <pc:docMkLst>
        <pc:docMk/>
      </pc:docMkLst>
      <pc:sldChg chg="addSp delSp modSp mod">
        <pc:chgData name="neayer sultana" userId="82309f8c72266555" providerId="LiveId" clId="{DD2FB938-905D-4C4B-AF65-8EFB9AF4604B}" dt="2026-03-13T21:07:53.944" v="291" actId="1076"/>
        <pc:sldMkLst>
          <pc:docMk/>
          <pc:sldMk cId="1218861242" sldId="256"/>
        </pc:sldMkLst>
        <pc:spChg chg="mod">
          <ac:chgData name="neayer sultana" userId="82309f8c72266555" providerId="LiveId" clId="{DD2FB938-905D-4C4B-AF65-8EFB9AF4604B}" dt="2026-03-13T20:40:10.679" v="273" actId="26606"/>
          <ac:spMkLst>
            <pc:docMk/>
            <pc:sldMk cId="1218861242" sldId="256"/>
            <ac:spMk id="2" creationId="{E2C780BC-AEA3-5EED-F4A1-928C14B07F98}"/>
          </ac:spMkLst>
        </pc:spChg>
        <pc:spChg chg="mod">
          <ac:chgData name="neayer sultana" userId="82309f8c72266555" providerId="LiveId" clId="{DD2FB938-905D-4C4B-AF65-8EFB9AF4604B}" dt="2026-03-13T20:40:10.679" v="273" actId="26606"/>
          <ac:spMkLst>
            <pc:docMk/>
            <pc:sldMk cId="1218861242" sldId="256"/>
            <ac:spMk id="3" creationId="{A3C34342-E08F-BD09-52F2-40815AEFBC3A}"/>
          </ac:spMkLst>
        </pc:spChg>
        <pc:spChg chg="add del">
          <ac:chgData name="neayer sultana" userId="82309f8c72266555" providerId="LiveId" clId="{DD2FB938-905D-4C4B-AF65-8EFB9AF4604B}" dt="2026-03-13T20:40:10.679" v="273" actId="26606"/>
          <ac:spMkLst>
            <pc:docMk/>
            <pc:sldMk cId="1218861242" sldId="256"/>
            <ac:spMk id="18" creationId="{19F9BF86-FE94-4517-B97D-026C7515E589}"/>
          </ac:spMkLst>
        </pc:spChg>
        <pc:spChg chg="add del">
          <ac:chgData name="neayer sultana" userId="82309f8c72266555" providerId="LiveId" clId="{DD2FB938-905D-4C4B-AF65-8EFB9AF4604B}" dt="2026-03-13T20:40:10.679" v="273" actId="26606"/>
          <ac:spMkLst>
            <pc:docMk/>
            <pc:sldMk cId="1218861242" sldId="256"/>
            <ac:spMk id="20" creationId="{9E9D00D9-C4F5-471E-BE2C-126CB112A6BD}"/>
          </ac:spMkLst>
        </pc:spChg>
        <pc:spChg chg="add">
          <ac:chgData name="neayer sultana" userId="82309f8c72266555" providerId="LiveId" clId="{DD2FB938-905D-4C4B-AF65-8EFB9AF4604B}" dt="2026-03-13T20:40:10.679" v="273" actId="26606"/>
          <ac:spMkLst>
            <pc:docMk/>
            <pc:sldMk cId="1218861242" sldId="256"/>
            <ac:spMk id="27" creationId="{46B9231A-B34B-4A29-A6AC-532E1EE81575}"/>
          </ac:spMkLst>
        </pc:spChg>
        <pc:picChg chg="mod">
          <ac:chgData name="neayer sultana" userId="82309f8c72266555" providerId="LiveId" clId="{DD2FB938-905D-4C4B-AF65-8EFB9AF4604B}" dt="2026-03-13T20:40:10.679" v="273" actId="26606"/>
          <ac:picMkLst>
            <pc:docMk/>
            <pc:sldMk cId="1218861242" sldId="256"/>
            <ac:picMk id="4" creationId="{A3D5CBE4-C303-38EE-189A-4819864DA817}"/>
          </ac:picMkLst>
        </pc:picChg>
        <pc:picChg chg="mod">
          <ac:chgData name="neayer sultana" userId="82309f8c72266555" providerId="LiveId" clId="{DD2FB938-905D-4C4B-AF65-8EFB9AF4604B}" dt="2026-03-13T21:07:53.944" v="291" actId="1076"/>
          <ac:picMkLst>
            <pc:docMk/>
            <pc:sldMk cId="1218861242" sldId="256"/>
            <ac:picMk id="5" creationId="{D710C004-9489-2D09-B5D5-3A344460EE5F}"/>
          </ac:picMkLst>
        </pc:picChg>
        <pc:cxnChg chg="add del">
          <ac:chgData name="neayer sultana" userId="82309f8c72266555" providerId="LiveId" clId="{DD2FB938-905D-4C4B-AF65-8EFB9AF4604B}" dt="2026-03-13T20:40:10.679" v="273" actId="26606"/>
          <ac:cxnSpMkLst>
            <pc:docMk/>
            <pc:sldMk cId="1218861242" sldId="256"/>
            <ac:cxnSpMk id="22" creationId="{97CC2FE6-3AD0-4131-B4BC-1F4D65E25E13}"/>
          </ac:cxnSpMkLst>
        </pc:cxnChg>
        <pc:cxnChg chg="add">
          <ac:chgData name="neayer sultana" userId="82309f8c72266555" providerId="LiveId" clId="{DD2FB938-905D-4C4B-AF65-8EFB9AF4604B}" dt="2026-03-13T20:40:10.679" v="273" actId="26606"/>
          <ac:cxnSpMkLst>
            <pc:docMk/>
            <pc:sldMk cId="1218861242" sldId="256"/>
            <ac:cxnSpMk id="29" creationId="{F0CE0765-E93C-4D37-9D5F-D464EFB10FA7}"/>
          </ac:cxnSpMkLst>
        </pc:cxnChg>
      </pc:sldChg>
      <pc:sldChg chg="addSp delSp modSp mod setBg">
        <pc:chgData name="neayer sultana" userId="82309f8c72266555" providerId="LiveId" clId="{DD2FB938-905D-4C4B-AF65-8EFB9AF4604B}" dt="2026-03-13T21:57:33.153" v="314" actId="1076"/>
        <pc:sldMkLst>
          <pc:docMk/>
          <pc:sldMk cId="3682973313" sldId="257"/>
        </pc:sldMkLst>
        <pc:spChg chg="mod">
          <ac:chgData name="neayer sultana" userId="82309f8c72266555" providerId="LiveId" clId="{DD2FB938-905D-4C4B-AF65-8EFB9AF4604B}" dt="2026-03-09T21:46:04.156" v="27" actId="26606"/>
          <ac:spMkLst>
            <pc:docMk/>
            <pc:sldMk cId="3682973313" sldId="257"/>
            <ac:spMk id="2" creationId="{D526099A-2EF1-0C6F-0EE6-D3CB878175DC}"/>
          </ac:spMkLst>
        </pc:spChg>
        <pc:spChg chg="mod ord">
          <ac:chgData name="neayer sultana" userId="82309f8c72266555" providerId="LiveId" clId="{DD2FB938-905D-4C4B-AF65-8EFB9AF4604B}" dt="2026-03-09T21:59:09.505" v="115" actId="20577"/>
          <ac:spMkLst>
            <pc:docMk/>
            <pc:sldMk cId="3682973313" sldId="257"/>
            <ac:spMk id="4" creationId="{E902D7CE-A15B-A5DA-0BA6-274EE04175EE}"/>
          </ac:spMkLst>
        </pc:spChg>
        <pc:spChg chg="add del">
          <ac:chgData name="neayer sultana" userId="82309f8c72266555" providerId="LiveId" clId="{DD2FB938-905D-4C4B-AF65-8EFB9AF4604B}" dt="2026-03-13T20:40:15.896" v="274" actId="26606"/>
          <ac:spMkLst>
            <pc:docMk/>
            <pc:sldMk cId="3682973313" sldId="257"/>
            <ac:spMk id="12" creationId="{744CAA32-F237-419C-A2DD-43C28D920D3C}"/>
          </ac:spMkLst>
        </pc:spChg>
        <pc:spChg chg="add">
          <ac:chgData name="neayer sultana" userId="82309f8c72266555" providerId="LiveId" clId="{DD2FB938-905D-4C4B-AF65-8EFB9AF4604B}" dt="2026-03-13T20:40:15.896" v="274" actId="26606"/>
          <ac:spMkLst>
            <pc:docMk/>
            <pc:sldMk cId="3682973313" sldId="257"/>
            <ac:spMk id="19" creationId="{744CAA32-F237-419C-A2DD-43C28D920D3C}"/>
          </ac:spMkLst>
        </pc:spChg>
        <pc:picChg chg="mod">
          <ac:chgData name="neayer sultana" userId="82309f8c72266555" providerId="LiveId" clId="{DD2FB938-905D-4C4B-AF65-8EFB9AF4604B}" dt="2026-03-13T21:10:43.332" v="293" actId="1076"/>
          <ac:picMkLst>
            <pc:docMk/>
            <pc:sldMk cId="3682973313" sldId="257"/>
            <ac:picMk id="3" creationId="{E2A8C0A2-E9B7-805A-FBBA-C1EB07163959}"/>
          </ac:picMkLst>
        </pc:picChg>
        <pc:picChg chg="add mod ord">
          <ac:chgData name="neayer sultana" userId="82309f8c72266555" providerId="LiveId" clId="{DD2FB938-905D-4C4B-AF65-8EFB9AF4604B}" dt="2026-03-13T21:57:33.153" v="314" actId="1076"/>
          <ac:picMkLst>
            <pc:docMk/>
            <pc:sldMk cId="3682973313" sldId="257"/>
            <ac:picMk id="7" creationId="{BF2D7F5F-7A59-7612-93F1-F81F1196A963}"/>
          </ac:picMkLst>
        </pc:picChg>
        <pc:cxnChg chg="add del">
          <ac:chgData name="neayer sultana" userId="82309f8c72266555" providerId="LiveId" clId="{DD2FB938-905D-4C4B-AF65-8EFB9AF4604B}" dt="2026-03-13T20:40:15.896" v="274" actId="26606"/>
          <ac:cxnSpMkLst>
            <pc:docMk/>
            <pc:sldMk cId="3682973313" sldId="257"/>
            <ac:cxnSpMk id="14" creationId="{08052531-D50B-3899-B150-D05525F4F2BC}"/>
          </ac:cxnSpMkLst>
        </pc:cxnChg>
        <pc:cxnChg chg="add">
          <ac:chgData name="neayer sultana" userId="82309f8c72266555" providerId="LiveId" clId="{DD2FB938-905D-4C4B-AF65-8EFB9AF4604B}" dt="2026-03-13T20:40:15.896" v="274" actId="26606"/>
          <ac:cxnSpMkLst>
            <pc:docMk/>
            <pc:sldMk cId="3682973313" sldId="257"/>
            <ac:cxnSpMk id="21" creationId="{08052531-D50B-3899-B150-D05525F4F2BC}"/>
          </ac:cxnSpMkLst>
        </pc:cxnChg>
      </pc:sldChg>
      <pc:sldChg chg="addSp delSp modSp mod setBg">
        <pc:chgData name="neayer sultana" userId="82309f8c72266555" providerId="LiveId" clId="{DD2FB938-905D-4C4B-AF65-8EFB9AF4604B}" dt="2026-03-13T21:57:42.728" v="316" actId="166"/>
        <pc:sldMkLst>
          <pc:docMk/>
          <pc:sldMk cId="1079294247" sldId="258"/>
        </pc:sldMkLst>
        <pc:spChg chg="mod">
          <ac:chgData name="neayer sultana" userId="82309f8c72266555" providerId="LiveId" clId="{DD2FB938-905D-4C4B-AF65-8EFB9AF4604B}" dt="2026-03-09T21:46:11.379" v="28" actId="26606"/>
          <ac:spMkLst>
            <pc:docMk/>
            <pc:sldMk cId="1079294247" sldId="258"/>
            <ac:spMk id="2" creationId="{750A3B0A-AA9F-910D-6253-8D091CC2A3EB}"/>
          </ac:spMkLst>
        </pc:spChg>
        <pc:spChg chg="mod">
          <ac:chgData name="neayer sultana" userId="82309f8c72266555" providerId="LiveId" clId="{DD2FB938-905D-4C4B-AF65-8EFB9AF4604B}" dt="2026-03-09T21:56:25.527" v="96" actId="790"/>
          <ac:spMkLst>
            <pc:docMk/>
            <pc:sldMk cId="1079294247" sldId="258"/>
            <ac:spMk id="4" creationId="{2D4108C8-2089-168B-2F26-9273555D0015}"/>
          </ac:spMkLst>
        </pc:spChg>
        <pc:spChg chg="add del">
          <ac:chgData name="neayer sultana" userId="82309f8c72266555" providerId="LiveId" clId="{DD2FB938-905D-4C4B-AF65-8EFB9AF4604B}" dt="2026-03-13T20:40:28.599" v="275" actId="26606"/>
          <ac:spMkLst>
            <pc:docMk/>
            <pc:sldMk cId="1079294247" sldId="258"/>
            <ac:spMk id="12" creationId="{744CAA32-F237-419C-A2DD-43C28D920D3C}"/>
          </ac:spMkLst>
        </pc:spChg>
        <pc:spChg chg="add del">
          <ac:chgData name="neayer sultana" userId="82309f8c72266555" providerId="LiveId" clId="{DD2FB938-905D-4C4B-AF65-8EFB9AF4604B}" dt="2026-03-13T20:40:28.599" v="275" actId="26606"/>
          <ac:spMkLst>
            <pc:docMk/>
            <pc:sldMk cId="1079294247" sldId="258"/>
            <ac:spMk id="14" creationId="{18EE42F0-2470-417A-8666-6E3266FEBF30}"/>
          </ac:spMkLst>
        </pc:spChg>
        <pc:spChg chg="add">
          <ac:chgData name="neayer sultana" userId="82309f8c72266555" providerId="LiveId" clId="{DD2FB938-905D-4C4B-AF65-8EFB9AF4604B}" dt="2026-03-13T20:40:28.599" v="275" actId="26606"/>
          <ac:spMkLst>
            <pc:docMk/>
            <pc:sldMk cId="1079294247" sldId="258"/>
            <ac:spMk id="21" creationId="{744CAA32-F237-419C-A2DD-43C28D920D3C}"/>
          </ac:spMkLst>
        </pc:spChg>
        <pc:spChg chg="add">
          <ac:chgData name="neayer sultana" userId="82309f8c72266555" providerId="LiveId" clId="{DD2FB938-905D-4C4B-AF65-8EFB9AF4604B}" dt="2026-03-13T20:40:28.599" v="275" actId="26606"/>
          <ac:spMkLst>
            <pc:docMk/>
            <pc:sldMk cId="1079294247" sldId="258"/>
            <ac:spMk id="23" creationId="{18EE42F0-2470-417A-8666-6E3266FEBF30}"/>
          </ac:spMkLst>
        </pc:spChg>
        <pc:picChg chg="mod">
          <ac:chgData name="neayer sultana" userId="82309f8c72266555" providerId="LiveId" clId="{DD2FB938-905D-4C4B-AF65-8EFB9AF4604B}" dt="2026-03-13T21:12:57.836" v="294" actId="1076"/>
          <ac:picMkLst>
            <pc:docMk/>
            <pc:sldMk cId="1079294247" sldId="258"/>
            <ac:picMk id="3" creationId="{38B7E9C6-8B2C-647C-3DE0-76B14975CB61}"/>
          </ac:picMkLst>
        </pc:picChg>
        <pc:picChg chg="add mod ord">
          <ac:chgData name="neayer sultana" userId="82309f8c72266555" providerId="LiveId" clId="{DD2FB938-905D-4C4B-AF65-8EFB9AF4604B}" dt="2026-03-13T21:57:42.728" v="316" actId="166"/>
          <ac:picMkLst>
            <pc:docMk/>
            <pc:sldMk cId="1079294247" sldId="258"/>
            <ac:picMk id="7" creationId="{45F15330-E10A-123C-A37F-436681831F25}"/>
          </ac:picMkLst>
        </pc:picChg>
        <pc:cxnChg chg="add del">
          <ac:chgData name="neayer sultana" userId="82309f8c72266555" providerId="LiveId" clId="{DD2FB938-905D-4C4B-AF65-8EFB9AF4604B}" dt="2026-03-13T20:40:28.599" v="275" actId="26606"/>
          <ac:cxnSpMkLst>
            <pc:docMk/>
            <pc:sldMk cId="1079294247" sldId="258"/>
            <ac:cxnSpMk id="16" creationId="{B90DD1AA-9FC9-0AF2-B563-CA13C179FBC8}"/>
          </ac:cxnSpMkLst>
        </pc:cxnChg>
        <pc:cxnChg chg="add">
          <ac:chgData name="neayer sultana" userId="82309f8c72266555" providerId="LiveId" clId="{DD2FB938-905D-4C4B-AF65-8EFB9AF4604B}" dt="2026-03-13T20:40:28.599" v="275" actId="26606"/>
          <ac:cxnSpMkLst>
            <pc:docMk/>
            <pc:sldMk cId="1079294247" sldId="258"/>
            <ac:cxnSpMk id="25" creationId="{B90DD1AA-9FC9-0AF2-B563-CA13C179FBC8}"/>
          </ac:cxnSpMkLst>
        </pc:cxnChg>
      </pc:sldChg>
      <pc:sldChg chg="addSp delSp modSp mod setBg">
        <pc:chgData name="neayer sultana" userId="82309f8c72266555" providerId="LiveId" clId="{DD2FB938-905D-4C4B-AF65-8EFB9AF4604B}" dt="2026-03-13T21:57:56.159" v="320" actId="166"/>
        <pc:sldMkLst>
          <pc:docMk/>
          <pc:sldMk cId="734367362" sldId="259"/>
        </pc:sldMkLst>
        <pc:spChg chg="mod">
          <ac:chgData name="neayer sultana" userId="82309f8c72266555" providerId="LiveId" clId="{DD2FB938-905D-4C4B-AF65-8EFB9AF4604B}" dt="2026-03-09T21:46:17.367" v="29" actId="26606"/>
          <ac:spMkLst>
            <pc:docMk/>
            <pc:sldMk cId="734367362" sldId="259"/>
            <ac:spMk id="2" creationId="{305E20B4-9080-CE5E-452B-FECBADC4864F}"/>
          </ac:spMkLst>
        </pc:spChg>
        <pc:spChg chg="mod">
          <ac:chgData name="neayer sultana" userId="82309f8c72266555" providerId="LiveId" clId="{DD2FB938-905D-4C4B-AF65-8EFB9AF4604B}" dt="2026-03-13T20:40:36.585" v="276" actId="26606"/>
          <ac:spMkLst>
            <pc:docMk/>
            <pc:sldMk cId="734367362" sldId="259"/>
            <ac:spMk id="3" creationId="{45EA8260-5709-CC8D-35F9-42F86C0DD97C}"/>
          </ac:spMkLst>
        </pc:spChg>
        <pc:spChg chg="add del">
          <ac:chgData name="neayer sultana" userId="82309f8c72266555" providerId="LiveId" clId="{DD2FB938-905D-4C4B-AF65-8EFB9AF4604B}" dt="2026-03-13T20:40:36.585" v="276" actId="26606"/>
          <ac:spMkLst>
            <pc:docMk/>
            <pc:sldMk cId="734367362" sldId="259"/>
            <ac:spMk id="11" creationId="{744CAA32-F237-419C-A2DD-43C28D920D3C}"/>
          </ac:spMkLst>
        </pc:spChg>
        <pc:spChg chg="add del">
          <ac:chgData name="neayer sultana" userId="82309f8c72266555" providerId="LiveId" clId="{DD2FB938-905D-4C4B-AF65-8EFB9AF4604B}" dt="2026-03-13T20:40:36.585" v="276" actId="26606"/>
          <ac:spMkLst>
            <pc:docMk/>
            <pc:sldMk cId="734367362" sldId="259"/>
            <ac:spMk id="13" creationId="{18EE42F0-2470-417A-8666-6E3266FEBF30}"/>
          </ac:spMkLst>
        </pc:spChg>
        <pc:spChg chg="add">
          <ac:chgData name="neayer sultana" userId="82309f8c72266555" providerId="LiveId" clId="{DD2FB938-905D-4C4B-AF65-8EFB9AF4604B}" dt="2026-03-13T20:40:36.585" v="276" actId="26606"/>
          <ac:spMkLst>
            <pc:docMk/>
            <pc:sldMk cId="734367362" sldId="259"/>
            <ac:spMk id="20" creationId="{744CAA32-F237-419C-A2DD-43C28D920D3C}"/>
          </ac:spMkLst>
        </pc:spChg>
        <pc:spChg chg="add">
          <ac:chgData name="neayer sultana" userId="82309f8c72266555" providerId="LiveId" clId="{DD2FB938-905D-4C4B-AF65-8EFB9AF4604B}" dt="2026-03-13T20:40:36.585" v="276" actId="26606"/>
          <ac:spMkLst>
            <pc:docMk/>
            <pc:sldMk cId="734367362" sldId="259"/>
            <ac:spMk id="22" creationId="{18EE42F0-2470-417A-8666-6E3266FEBF30}"/>
          </ac:spMkLst>
        </pc:spChg>
        <pc:picChg chg="mod">
          <ac:chgData name="neayer sultana" userId="82309f8c72266555" providerId="LiveId" clId="{DD2FB938-905D-4C4B-AF65-8EFB9AF4604B}" dt="2026-03-13T21:16:06.221" v="295" actId="1076"/>
          <ac:picMkLst>
            <pc:docMk/>
            <pc:sldMk cId="734367362" sldId="259"/>
            <ac:picMk id="4" creationId="{DBB9252E-BF01-9DB0-92AE-FBCB2A376FC5}"/>
          </ac:picMkLst>
        </pc:picChg>
        <pc:picChg chg="add mod ord">
          <ac:chgData name="neayer sultana" userId="82309f8c72266555" providerId="LiveId" clId="{DD2FB938-905D-4C4B-AF65-8EFB9AF4604B}" dt="2026-03-13T21:57:56.159" v="320" actId="166"/>
          <ac:picMkLst>
            <pc:docMk/>
            <pc:sldMk cId="734367362" sldId="259"/>
            <ac:picMk id="6" creationId="{6818FF4F-5C6C-C06C-A13F-681973626C3E}"/>
          </ac:picMkLst>
        </pc:picChg>
        <pc:cxnChg chg="add del">
          <ac:chgData name="neayer sultana" userId="82309f8c72266555" providerId="LiveId" clId="{DD2FB938-905D-4C4B-AF65-8EFB9AF4604B}" dt="2026-03-13T20:40:36.585" v="276" actId="26606"/>
          <ac:cxnSpMkLst>
            <pc:docMk/>
            <pc:sldMk cId="734367362" sldId="259"/>
            <ac:cxnSpMk id="15" creationId="{B90DD1AA-9FC9-0AF2-B563-CA13C179FBC8}"/>
          </ac:cxnSpMkLst>
        </pc:cxnChg>
        <pc:cxnChg chg="add">
          <ac:chgData name="neayer sultana" userId="82309f8c72266555" providerId="LiveId" clId="{DD2FB938-905D-4C4B-AF65-8EFB9AF4604B}" dt="2026-03-13T20:40:36.585" v="276" actId="26606"/>
          <ac:cxnSpMkLst>
            <pc:docMk/>
            <pc:sldMk cId="734367362" sldId="259"/>
            <ac:cxnSpMk id="24" creationId="{B90DD1AA-9FC9-0AF2-B563-CA13C179FBC8}"/>
          </ac:cxnSpMkLst>
        </pc:cxnChg>
      </pc:sldChg>
      <pc:sldChg chg="addSp delSp modSp mod setBg">
        <pc:chgData name="neayer sultana" userId="82309f8c72266555" providerId="LiveId" clId="{DD2FB938-905D-4C4B-AF65-8EFB9AF4604B}" dt="2026-03-13T21:58:02.481" v="322" actId="166"/>
        <pc:sldMkLst>
          <pc:docMk/>
          <pc:sldMk cId="1929693481" sldId="260"/>
        </pc:sldMkLst>
        <pc:spChg chg="mod">
          <ac:chgData name="neayer sultana" userId="82309f8c72266555" providerId="LiveId" clId="{DD2FB938-905D-4C4B-AF65-8EFB9AF4604B}" dt="2026-03-13T20:40:42.912" v="277" actId="26606"/>
          <ac:spMkLst>
            <pc:docMk/>
            <pc:sldMk cId="1929693481" sldId="260"/>
            <ac:spMk id="2" creationId="{A5219BF1-EF6D-3910-A44C-248590B80E14}"/>
          </ac:spMkLst>
        </pc:spChg>
        <pc:spChg chg="mod">
          <ac:chgData name="neayer sultana" userId="82309f8c72266555" providerId="LiveId" clId="{DD2FB938-905D-4C4B-AF65-8EFB9AF4604B}" dt="2026-03-13T20:40:42.912" v="277" actId="26606"/>
          <ac:spMkLst>
            <pc:docMk/>
            <pc:sldMk cId="1929693481" sldId="260"/>
            <ac:spMk id="4" creationId="{73E43529-FB8D-4FFA-2DC5-E5250D2F8542}"/>
          </ac:spMkLst>
        </pc:spChg>
        <pc:spChg chg="add del">
          <ac:chgData name="neayer sultana" userId="82309f8c72266555" providerId="LiveId" clId="{DD2FB938-905D-4C4B-AF65-8EFB9AF4604B}" dt="2026-03-13T20:40:42.912" v="277" actId="26606"/>
          <ac:spMkLst>
            <pc:docMk/>
            <pc:sldMk cId="1929693481" sldId="260"/>
            <ac:spMk id="11" creationId="{406BD704-01C2-4341-B99A-116CC7EC56EF}"/>
          </ac:spMkLst>
        </pc:spChg>
        <pc:spChg chg="add del">
          <ac:chgData name="neayer sultana" userId="82309f8c72266555" providerId="LiveId" clId="{DD2FB938-905D-4C4B-AF65-8EFB9AF4604B}" dt="2026-03-13T20:40:42.912" v="277" actId="26606"/>
          <ac:spMkLst>
            <pc:docMk/>
            <pc:sldMk cId="1929693481" sldId="260"/>
            <ac:spMk id="13" creationId="{0225C01B-A296-4FAA-AA46-794F27DF6934}"/>
          </ac:spMkLst>
        </pc:spChg>
        <pc:spChg chg="add">
          <ac:chgData name="neayer sultana" userId="82309f8c72266555" providerId="LiveId" clId="{DD2FB938-905D-4C4B-AF65-8EFB9AF4604B}" dt="2026-03-13T20:40:42.912" v="277" actId="26606"/>
          <ac:spMkLst>
            <pc:docMk/>
            <pc:sldMk cId="1929693481" sldId="260"/>
            <ac:spMk id="20" creationId="{744CAA32-F237-419C-A2DD-43C28D920D3C}"/>
          </ac:spMkLst>
        </pc:spChg>
        <pc:spChg chg="add">
          <ac:chgData name="neayer sultana" userId="82309f8c72266555" providerId="LiveId" clId="{DD2FB938-905D-4C4B-AF65-8EFB9AF4604B}" dt="2026-03-13T20:40:42.912" v="277" actId="26606"/>
          <ac:spMkLst>
            <pc:docMk/>
            <pc:sldMk cId="1929693481" sldId="260"/>
            <ac:spMk id="22" creationId="{18EE42F0-2470-417A-8666-6E3266FEBF30}"/>
          </ac:spMkLst>
        </pc:spChg>
        <pc:picChg chg="mod">
          <ac:chgData name="neayer sultana" userId="82309f8c72266555" providerId="LiveId" clId="{DD2FB938-905D-4C4B-AF65-8EFB9AF4604B}" dt="2026-03-13T21:18:17.703" v="296" actId="1076"/>
          <ac:picMkLst>
            <pc:docMk/>
            <pc:sldMk cId="1929693481" sldId="260"/>
            <ac:picMk id="3" creationId="{40BCE314-C6EE-B9CF-5181-2099CC1F3B42}"/>
          </ac:picMkLst>
        </pc:picChg>
        <pc:picChg chg="add mod ord">
          <ac:chgData name="neayer sultana" userId="82309f8c72266555" providerId="LiveId" clId="{DD2FB938-905D-4C4B-AF65-8EFB9AF4604B}" dt="2026-03-13T21:58:02.481" v="322" actId="166"/>
          <ac:picMkLst>
            <pc:docMk/>
            <pc:sldMk cId="1929693481" sldId="260"/>
            <ac:picMk id="6" creationId="{81A997E0-DB39-4C9F-7024-AD1F8E285231}"/>
          </ac:picMkLst>
        </pc:picChg>
        <pc:cxnChg chg="add del">
          <ac:chgData name="neayer sultana" userId="82309f8c72266555" providerId="LiveId" clId="{DD2FB938-905D-4C4B-AF65-8EFB9AF4604B}" dt="2026-03-13T20:40:42.912" v="277" actId="26606"/>
          <ac:cxnSpMkLst>
            <pc:docMk/>
            <pc:sldMk cId="1929693481" sldId="260"/>
            <ac:cxnSpMk id="15" creationId="{62713E66-598D-4B8A-9D2A-67C7AF46EF11}"/>
          </ac:cxnSpMkLst>
        </pc:cxnChg>
        <pc:cxnChg chg="add">
          <ac:chgData name="neayer sultana" userId="82309f8c72266555" providerId="LiveId" clId="{DD2FB938-905D-4C4B-AF65-8EFB9AF4604B}" dt="2026-03-13T20:40:42.912" v="277" actId="26606"/>
          <ac:cxnSpMkLst>
            <pc:docMk/>
            <pc:sldMk cId="1929693481" sldId="260"/>
            <ac:cxnSpMk id="24" creationId="{B90DD1AA-9FC9-0AF2-B563-CA13C179FBC8}"/>
          </ac:cxnSpMkLst>
        </pc:cxnChg>
      </pc:sldChg>
      <pc:sldChg chg="addSp delSp modSp mod setBg delAnim">
        <pc:chgData name="neayer sultana" userId="82309f8c72266555" providerId="LiveId" clId="{DD2FB938-905D-4C4B-AF65-8EFB9AF4604B}" dt="2026-03-13T21:58:24.707" v="328" actId="167"/>
        <pc:sldMkLst>
          <pc:docMk/>
          <pc:sldMk cId="3795902331" sldId="261"/>
        </pc:sldMkLst>
        <pc:spChg chg="mod">
          <ac:chgData name="neayer sultana" userId="82309f8c72266555" providerId="LiveId" clId="{DD2FB938-905D-4C4B-AF65-8EFB9AF4604B}" dt="2026-03-09T21:46:30.852" v="31" actId="26606"/>
          <ac:spMkLst>
            <pc:docMk/>
            <pc:sldMk cId="3795902331" sldId="261"/>
            <ac:spMk id="2" creationId="{E2F9FCF4-4F1D-39A1-CA5D-15F4FE5A33B4}"/>
          </ac:spMkLst>
        </pc:spChg>
        <pc:spChg chg="mod">
          <ac:chgData name="neayer sultana" userId="82309f8c72266555" providerId="LiveId" clId="{DD2FB938-905D-4C4B-AF65-8EFB9AF4604B}" dt="2026-03-09T21:49:19.729" v="55" actId="113"/>
          <ac:spMkLst>
            <pc:docMk/>
            <pc:sldMk cId="3795902331" sldId="261"/>
            <ac:spMk id="4" creationId="{8624BF6C-997E-A2C6-502E-9D15CAB1221E}"/>
          </ac:spMkLst>
        </pc:spChg>
        <pc:spChg chg="add del">
          <ac:chgData name="neayer sultana" userId="82309f8c72266555" providerId="LiveId" clId="{DD2FB938-905D-4C4B-AF65-8EFB9AF4604B}" dt="2026-03-13T20:40:52.687" v="278" actId="26606"/>
          <ac:spMkLst>
            <pc:docMk/>
            <pc:sldMk cId="3795902331" sldId="261"/>
            <ac:spMk id="11" creationId="{406BD704-01C2-4341-B99A-116CC7EC56EF}"/>
          </ac:spMkLst>
        </pc:spChg>
        <pc:spChg chg="add del">
          <ac:chgData name="neayer sultana" userId="82309f8c72266555" providerId="LiveId" clId="{DD2FB938-905D-4C4B-AF65-8EFB9AF4604B}" dt="2026-03-13T20:40:52.687" v="278" actId="26606"/>
          <ac:spMkLst>
            <pc:docMk/>
            <pc:sldMk cId="3795902331" sldId="261"/>
            <ac:spMk id="13" creationId="{0225C01B-A296-4FAA-AA46-794F27DF6934}"/>
          </ac:spMkLst>
        </pc:spChg>
        <pc:spChg chg="add">
          <ac:chgData name="neayer sultana" userId="82309f8c72266555" providerId="LiveId" clId="{DD2FB938-905D-4C4B-AF65-8EFB9AF4604B}" dt="2026-03-13T20:40:52.687" v="278" actId="26606"/>
          <ac:spMkLst>
            <pc:docMk/>
            <pc:sldMk cId="3795902331" sldId="261"/>
            <ac:spMk id="20" creationId="{406BD704-01C2-4341-B99A-116CC7EC56EF}"/>
          </ac:spMkLst>
        </pc:spChg>
        <pc:spChg chg="add">
          <ac:chgData name="neayer sultana" userId="82309f8c72266555" providerId="LiveId" clId="{DD2FB938-905D-4C4B-AF65-8EFB9AF4604B}" dt="2026-03-13T20:40:52.687" v="278" actId="26606"/>
          <ac:spMkLst>
            <pc:docMk/>
            <pc:sldMk cId="3795902331" sldId="261"/>
            <ac:spMk id="22" creationId="{0225C01B-A296-4FAA-AA46-794F27DF6934}"/>
          </ac:spMkLst>
        </pc:spChg>
        <pc:picChg chg="del mod">
          <ac:chgData name="neayer sultana" userId="82309f8c72266555" providerId="LiveId" clId="{DD2FB938-905D-4C4B-AF65-8EFB9AF4604B}" dt="2026-03-13T21:53:08.668" v="309" actId="478"/>
          <ac:picMkLst>
            <pc:docMk/>
            <pc:sldMk cId="3795902331" sldId="261"/>
            <ac:picMk id="3" creationId="{01FC5F29-DF5B-61AE-1BB6-DB35F2AF11EC}"/>
          </ac:picMkLst>
        </pc:picChg>
        <pc:picChg chg="mod">
          <ac:chgData name="neayer sultana" userId="82309f8c72266555" providerId="LiveId" clId="{DD2FB938-905D-4C4B-AF65-8EFB9AF4604B}" dt="2026-03-13T21:57:15.174" v="310" actId="1076"/>
          <ac:picMkLst>
            <pc:docMk/>
            <pc:sldMk cId="3795902331" sldId="261"/>
            <ac:picMk id="5" creationId="{CCBFE950-9533-7C02-CBCD-1D39ADEB3737}"/>
          </ac:picMkLst>
        </pc:picChg>
        <pc:picChg chg="add mod ord">
          <ac:chgData name="neayer sultana" userId="82309f8c72266555" providerId="LiveId" clId="{DD2FB938-905D-4C4B-AF65-8EFB9AF4604B}" dt="2026-03-13T21:58:24.707" v="328" actId="167"/>
          <ac:picMkLst>
            <pc:docMk/>
            <pc:sldMk cId="3795902331" sldId="261"/>
            <ac:picMk id="6" creationId="{D285C5BC-D75B-8D07-34D8-A3B7C3F686A7}"/>
          </ac:picMkLst>
        </pc:picChg>
        <pc:cxnChg chg="add del">
          <ac:chgData name="neayer sultana" userId="82309f8c72266555" providerId="LiveId" clId="{DD2FB938-905D-4C4B-AF65-8EFB9AF4604B}" dt="2026-03-13T20:40:52.687" v="278" actId="26606"/>
          <ac:cxnSpMkLst>
            <pc:docMk/>
            <pc:sldMk cId="3795902331" sldId="261"/>
            <ac:cxnSpMk id="15" creationId="{62713E66-598D-4B8A-9D2A-67C7AF46EF11}"/>
          </ac:cxnSpMkLst>
        </pc:cxnChg>
        <pc:cxnChg chg="add">
          <ac:chgData name="neayer sultana" userId="82309f8c72266555" providerId="LiveId" clId="{DD2FB938-905D-4C4B-AF65-8EFB9AF4604B}" dt="2026-03-13T20:40:52.687" v="278" actId="26606"/>
          <ac:cxnSpMkLst>
            <pc:docMk/>
            <pc:sldMk cId="3795902331" sldId="261"/>
            <ac:cxnSpMk id="24" creationId="{62713E66-598D-4B8A-9D2A-67C7AF46EF11}"/>
          </ac:cxnSpMkLst>
        </pc:cxnChg>
      </pc:sldChg>
      <pc:sldChg chg="addSp delSp modSp mod setBg">
        <pc:chgData name="neayer sultana" userId="82309f8c72266555" providerId="LiveId" clId="{DD2FB938-905D-4C4B-AF65-8EFB9AF4604B}" dt="2026-03-13T21:27:48.944" v="298" actId="1076"/>
        <pc:sldMkLst>
          <pc:docMk/>
          <pc:sldMk cId="977570301" sldId="262"/>
        </pc:sldMkLst>
        <pc:spChg chg="mod">
          <ac:chgData name="neayer sultana" userId="82309f8c72266555" providerId="LiveId" clId="{DD2FB938-905D-4C4B-AF65-8EFB9AF4604B}" dt="2026-03-13T20:40:57.876" v="279" actId="26606"/>
          <ac:spMkLst>
            <pc:docMk/>
            <pc:sldMk cId="977570301" sldId="262"/>
            <ac:spMk id="2" creationId="{377C8CE0-A8FF-B48A-B2AA-AED4F2B2C78B}"/>
          </ac:spMkLst>
        </pc:spChg>
        <pc:spChg chg="mod">
          <ac:chgData name="neayer sultana" userId="82309f8c72266555" providerId="LiveId" clId="{DD2FB938-905D-4C4B-AF65-8EFB9AF4604B}" dt="2026-03-13T20:40:57.876" v="279" actId="26606"/>
          <ac:spMkLst>
            <pc:docMk/>
            <pc:sldMk cId="977570301" sldId="262"/>
            <ac:spMk id="4" creationId="{DE81D0F9-D42F-A4BD-5429-8C1F7B35DC05}"/>
          </ac:spMkLst>
        </pc:spChg>
        <pc:spChg chg="add del">
          <ac:chgData name="neayer sultana" userId="82309f8c72266555" providerId="LiveId" clId="{DD2FB938-905D-4C4B-AF65-8EFB9AF4604B}" dt="2026-03-13T20:40:57.876" v="279" actId="26606"/>
          <ac:spMkLst>
            <pc:docMk/>
            <pc:sldMk cId="977570301" sldId="262"/>
            <ac:spMk id="15" creationId="{744CAA32-F237-419C-A2DD-43C28D920D3C}"/>
          </ac:spMkLst>
        </pc:spChg>
        <pc:spChg chg="add">
          <ac:chgData name="neayer sultana" userId="82309f8c72266555" providerId="LiveId" clId="{DD2FB938-905D-4C4B-AF65-8EFB9AF4604B}" dt="2026-03-13T20:40:57.876" v="279" actId="26606"/>
          <ac:spMkLst>
            <pc:docMk/>
            <pc:sldMk cId="977570301" sldId="262"/>
            <ac:spMk id="22" creationId="{063F27BC-7079-4FF7-8F7C-ABC82FA3C247}"/>
          </ac:spMkLst>
        </pc:spChg>
        <pc:graphicFrameChg chg="add mod">
          <ac:chgData name="neayer sultana" userId="82309f8c72266555" providerId="LiveId" clId="{DD2FB938-905D-4C4B-AF65-8EFB9AF4604B}" dt="2026-03-13T20:40:57.876" v="279" actId="26606"/>
          <ac:graphicFrameMkLst>
            <pc:docMk/>
            <pc:sldMk cId="977570301" sldId="262"/>
            <ac:graphicFrameMk id="10" creationId="{1EE3944E-D047-A1DA-E06E-1E1841DB5B4C}"/>
          </ac:graphicFrameMkLst>
        </pc:graphicFrameChg>
        <pc:picChg chg="mod">
          <ac:chgData name="neayer sultana" userId="82309f8c72266555" providerId="LiveId" clId="{DD2FB938-905D-4C4B-AF65-8EFB9AF4604B}" dt="2026-03-13T21:27:48.944" v="298" actId="1076"/>
          <ac:picMkLst>
            <pc:docMk/>
            <pc:sldMk cId="977570301" sldId="262"/>
            <ac:picMk id="3" creationId="{38CDBA20-9D7B-6A84-C9EB-C45AA1F3BDBB}"/>
          </ac:picMkLst>
        </pc:picChg>
        <pc:cxnChg chg="add del">
          <ac:chgData name="neayer sultana" userId="82309f8c72266555" providerId="LiveId" clId="{DD2FB938-905D-4C4B-AF65-8EFB9AF4604B}" dt="2026-03-13T20:40:57.876" v="279" actId="26606"/>
          <ac:cxnSpMkLst>
            <pc:docMk/>
            <pc:sldMk cId="977570301" sldId="262"/>
            <ac:cxnSpMk id="17" creationId="{753FE100-D0AB-4AE2-824B-60CFA31EC6A2}"/>
          </ac:cxnSpMkLst>
        </pc:cxnChg>
        <pc:cxnChg chg="add">
          <ac:chgData name="neayer sultana" userId="82309f8c72266555" providerId="LiveId" clId="{DD2FB938-905D-4C4B-AF65-8EFB9AF4604B}" dt="2026-03-13T20:40:57.876" v="279" actId="26606"/>
          <ac:cxnSpMkLst>
            <pc:docMk/>
            <pc:sldMk cId="977570301" sldId="262"/>
            <ac:cxnSpMk id="24" creationId="{540DBD50-3CB1-A513-2321-1891E3F0954D}"/>
          </ac:cxnSpMkLst>
        </pc:cxnChg>
      </pc:sldChg>
      <pc:sldChg chg="addSp delSp modSp mod setBg">
        <pc:chgData name="neayer sultana" userId="82309f8c72266555" providerId="LiveId" clId="{DD2FB938-905D-4C4B-AF65-8EFB9AF4604B}" dt="2026-03-13T21:29:25.769" v="299" actId="1076"/>
        <pc:sldMkLst>
          <pc:docMk/>
          <pc:sldMk cId="2733510596" sldId="263"/>
        </pc:sldMkLst>
        <pc:spChg chg="mod">
          <ac:chgData name="neayer sultana" userId="82309f8c72266555" providerId="LiveId" clId="{DD2FB938-905D-4C4B-AF65-8EFB9AF4604B}" dt="2026-03-09T21:46:40.084" v="33" actId="26606"/>
          <ac:spMkLst>
            <pc:docMk/>
            <pc:sldMk cId="2733510596" sldId="263"/>
            <ac:spMk id="2" creationId="{8E7F226C-55E0-63E6-CDFD-4303A8906BED}"/>
          </ac:spMkLst>
        </pc:spChg>
        <pc:spChg chg="mod">
          <ac:chgData name="neayer sultana" userId="82309f8c72266555" providerId="LiveId" clId="{DD2FB938-905D-4C4B-AF65-8EFB9AF4604B}" dt="2026-03-13T20:41:04.222" v="280" actId="26606"/>
          <ac:spMkLst>
            <pc:docMk/>
            <pc:sldMk cId="2733510596" sldId="263"/>
            <ac:spMk id="3" creationId="{A849C4B5-1A80-E4F5-151D-EC78480EA230}"/>
          </ac:spMkLst>
        </pc:spChg>
        <pc:spChg chg="add del">
          <ac:chgData name="neayer sultana" userId="82309f8c72266555" providerId="LiveId" clId="{DD2FB938-905D-4C4B-AF65-8EFB9AF4604B}" dt="2026-03-13T20:41:04.222" v="280" actId="26606"/>
          <ac:spMkLst>
            <pc:docMk/>
            <pc:sldMk cId="2733510596" sldId="263"/>
            <ac:spMk id="10" creationId="{406BD704-01C2-4341-B99A-116CC7EC56EF}"/>
          </ac:spMkLst>
        </pc:spChg>
        <pc:spChg chg="add del">
          <ac:chgData name="neayer sultana" userId="82309f8c72266555" providerId="LiveId" clId="{DD2FB938-905D-4C4B-AF65-8EFB9AF4604B}" dt="2026-03-13T20:41:04.222" v="280" actId="26606"/>
          <ac:spMkLst>
            <pc:docMk/>
            <pc:sldMk cId="2733510596" sldId="263"/>
            <ac:spMk id="12" creationId="{0225C01B-A296-4FAA-AA46-794F27DF6934}"/>
          </ac:spMkLst>
        </pc:spChg>
        <pc:spChg chg="add">
          <ac:chgData name="neayer sultana" userId="82309f8c72266555" providerId="LiveId" clId="{DD2FB938-905D-4C4B-AF65-8EFB9AF4604B}" dt="2026-03-13T20:41:04.222" v="280" actId="26606"/>
          <ac:spMkLst>
            <pc:docMk/>
            <pc:sldMk cId="2733510596" sldId="263"/>
            <ac:spMk id="19" creationId="{406BD704-01C2-4341-B99A-116CC7EC56EF}"/>
          </ac:spMkLst>
        </pc:spChg>
        <pc:spChg chg="add">
          <ac:chgData name="neayer sultana" userId="82309f8c72266555" providerId="LiveId" clId="{DD2FB938-905D-4C4B-AF65-8EFB9AF4604B}" dt="2026-03-13T20:41:04.222" v="280" actId="26606"/>
          <ac:spMkLst>
            <pc:docMk/>
            <pc:sldMk cId="2733510596" sldId="263"/>
            <ac:spMk id="21" creationId="{0225C01B-A296-4FAA-AA46-794F27DF6934}"/>
          </ac:spMkLst>
        </pc:spChg>
        <pc:picChg chg="mod">
          <ac:chgData name="neayer sultana" userId="82309f8c72266555" providerId="LiveId" clId="{DD2FB938-905D-4C4B-AF65-8EFB9AF4604B}" dt="2026-03-13T21:29:25.769" v="299" actId="1076"/>
          <ac:picMkLst>
            <pc:docMk/>
            <pc:sldMk cId="2733510596" sldId="263"/>
            <ac:picMk id="4" creationId="{6D6FC66C-FA55-E279-3DC8-29AC08B3EF5D}"/>
          </ac:picMkLst>
        </pc:picChg>
        <pc:picChg chg="add mod ord">
          <ac:chgData name="neayer sultana" userId="82309f8c72266555" providerId="LiveId" clId="{DD2FB938-905D-4C4B-AF65-8EFB9AF4604B}" dt="2026-03-09T21:46:40.084" v="33" actId="26606"/>
          <ac:picMkLst>
            <pc:docMk/>
            <pc:sldMk cId="2733510596" sldId="263"/>
            <ac:picMk id="5" creationId="{F9B7905D-5C50-5856-9B29-4F0CE05BD71D}"/>
          </ac:picMkLst>
        </pc:picChg>
        <pc:cxnChg chg="add del">
          <ac:chgData name="neayer sultana" userId="82309f8c72266555" providerId="LiveId" clId="{DD2FB938-905D-4C4B-AF65-8EFB9AF4604B}" dt="2026-03-13T20:41:04.222" v="280" actId="26606"/>
          <ac:cxnSpMkLst>
            <pc:docMk/>
            <pc:sldMk cId="2733510596" sldId="263"/>
            <ac:cxnSpMk id="14" creationId="{62713E66-598D-4B8A-9D2A-67C7AF46EF11}"/>
          </ac:cxnSpMkLst>
        </pc:cxnChg>
        <pc:cxnChg chg="add">
          <ac:chgData name="neayer sultana" userId="82309f8c72266555" providerId="LiveId" clId="{DD2FB938-905D-4C4B-AF65-8EFB9AF4604B}" dt="2026-03-13T20:41:04.222" v="280" actId="26606"/>
          <ac:cxnSpMkLst>
            <pc:docMk/>
            <pc:sldMk cId="2733510596" sldId="263"/>
            <ac:cxnSpMk id="23" creationId="{62713E66-598D-4B8A-9D2A-67C7AF46EF11}"/>
          </ac:cxnSpMkLst>
        </pc:cxnChg>
      </pc:sldChg>
      <pc:sldChg chg="addSp delSp modSp mod setBg">
        <pc:chgData name="neayer sultana" userId="82309f8c72266555" providerId="LiveId" clId="{DD2FB938-905D-4C4B-AF65-8EFB9AF4604B}" dt="2026-03-13T21:30:52.489" v="300" actId="1076"/>
        <pc:sldMkLst>
          <pc:docMk/>
          <pc:sldMk cId="4022014682" sldId="264"/>
        </pc:sldMkLst>
        <pc:spChg chg="mod">
          <ac:chgData name="neayer sultana" userId="82309f8c72266555" providerId="LiveId" clId="{DD2FB938-905D-4C4B-AF65-8EFB9AF4604B}" dt="2026-03-09T21:46:47.695" v="34" actId="26606"/>
          <ac:spMkLst>
            <pc:docMk/>
            <pc:sldMk cId="4022014682" sldId="264"/>
            <ac:spMk id="2" creationId="{0126F9CB-9FBA-3E1A-6456-DF40162E0816}"/>
          </ac:spMkLst>
        </pc:spChg>
        <pc:spChg chg="mod ord">
          <ac:chgData name="neayer sultana" userId="82309f8c72266555" providerId="LiveId" clId="{DD2FB938-905D-4C4B-AF65-8EFB9AF4604B}" dt="2026-03-13T20:41:13.838" v="281" actId="26606"/>
          <ac:spMkLst>
            <pc:docMk/>
            <pc:sldMk cId="4022014682" sldId="264"/>
            <ac:spMk id="4" creationId="{CF68780F-A03B-6B69-1457-AE78184163C8}"/>
          </ac:spMkLst>
        </pc:spChg>
        <pc:spChg chg="add del">
          <ac:chgData name="neayer sultana" userId="82309f8c72266555" providerId="LiveId" clId="{DD2FB938-905D-4C4B-AF65-8EFB9AF4604B}" dt="2026-03-13T20:41:13.838" v="281" actId="26606"/>
          <ac:spMkLst>
            <pc:docMk/>
            <pc:sldMk cId="4022014682" sldId="264"/>
            <ac:spMk id="11" creationId="{DBDA151C-5770-45E4-AAFF-59E7F403866D}"/>
          </ac:spMkLst>
        </pc:spChg>
        <pc:spChg chg="add">
          <ac:chgData name="neayer sultana" userId="82309f8c72266555" providerId="LiveId" clId="{DD2FB938-905D-4C4B-AF65-8EFB9AF4604B}" dt="2026-03-13T20:41:13.838" v="281" actId="26606"/>
          <ac:spMkLst>
            <pc:docMk/>
            <pc:sldMk cId="4022014682" sldId="264"/>
            <ac:spMk id="18" creationId="{DBDA151C-5770-45E4-AAFF-59E7F403866D}"/>
          </ac:spMkLst>
        </pc:spChg>
        <pc:picChg chg="mod">
          <ac:chgData name="neayer sultana" userId="82309f8c72266555" providerId="LiveId" clId="{DD2FB938-905D-4C4B-AF65-8EFB9AF4604B}" dt="2026-03-13T21:30:52.489" v="300" actId="1076"/>
          <ac:picMkLst>
            <pc:docMk/>
            <pc:sldMk cId="4022014682" sldId="264"/>
            <ac:picMk id="3" creationId="{5D2CBECF-902D-A8B1-BC24-05538F000325}"/>
          </ac:picMkLst>
        </pc:picChg>
        <pc:picChg chg="add mod">
          <ac:chgData name="neayer sultana" userId="82309f8c72266555" providerId="LiveId" clId="{DD2FB938-905D-4C4B-AF65-8EFB9AF4604B}" dt="2026-03-09T21:46:47.695" v="34" actId="26606"/>
          <ac:picMkLst>
            <pc:docMk/>
            <pc:sldMk cId="4022014682" sldId="264"/>
            <ac:picMk id="6" creationId="{668C7691-3036-BEE6-2917-9CC4805D99F1}"/>
          </ac:picMkLst>
        </pc:picChg>
        <pc:cxnChg chg="add del">
          <ac:chgData name="neayer sultana" userId="82309f8c72266555" providerId="LiveId" clId="{DD2FB938-905D-4C4B-AF65-8EFB9AF4604B}" dt="2026-03-13T20:41:13.838" v="281" actId="26606"/>
          <ac:cxnSpMkLst>
            <pc:docMk/>
            <pc:sldMk cId="4022014682" sldId="264"/>
            <ac:cxnSpMk id="13" creationId="{2EA0F4A6-3CC9-C9E2-BA02-58FA29F7DD8E}"/>
          </ac:cxnSpMkLst>
        </pc:cxnChg>
        <pc:cxnChg chg="add">
          <ac:chgData name="neayer sultana" userId="82309f8c72266555" providerId="LiveId" clId="{DD2FB938-905D-4C4B-AF65-8EFB9AF4604B}" dt="2026-03-13T20:41:13.838" v="281" actId="26606"/>
          <ac:cxnSpMkLst>
            <pc:docMk/>
            <pc:sldMk cId="4022014682" sldId="264"/>
            <ac:cxnSpMk id="20" creationId="{2EA0F4A6-3CC9-C9E2-BA02-58FA29F7DD8E}"/>
          </ac:cxnSpMkLst>
        </pc:cxnChg>
      </pc:sldChg>
      <pc:sldChg chg="addSp delSp modSp mod setBg">
        <pc:chgData name="neayer sultana" userId="82309f8c72266555" providerId="LiveId" clId="{DD2FB938-905D-4C4B-AF65-8EFB9AF4604B}" dt="2026-03-13T21:32:17.555" v="301" actId="1076"/>
        <pc:sldMkLst>
          <pc:docMk/>
          <pc:sldMk cId="2954057152" sldId="265"/>
        </pc:sldMkLst>
        <pc:spChg chg="mod">
          <ac:chgData name="neayer sultana" userId="82309f8c72266555" providerId="LiveId" clId="{DD2FB938-905D-4C4B-AF65-8EFB9AF4604B}" dt="2026-03-09T21:46:52.819" v="35" actId="26606"/>
          <ac:spMkLst>
            <pc:docMk/>
            <pc:sldMk cId="2954057152" sldId="265"/>
            <ac:spMk id="2" creationId="{CE64F3A8-6270-B066-7CD9-CC7C10870FAC}"/>
          </ac:spMkLst>
        </pc:spChg>
        <pc:spChg chg="mod">
          <ac:chgData name="neayer sultana" userId="82309f8c72266555" providerId="LiveId" clId="{DD2FB938-905D-4C4B-AF65-8EFB9AF4604B}" dt="2026-03-09T21:51:16.233" v="72" actId="113"/>
          <ac:spMkLst>
            <pc:docMk/>
            <pc:sldMk cId="2954057152" sldId="265"/>
            <ac:spMk id="3" creationId="{216D2033-14C3-7720-FBE0-714AF516F0E7}"/>
          </ac:spMkLst>
        </pc:spChg>
        <pc:spChg chg="add del">
          <ac:chgData name="neayer sultana" userId="82309f8c72266555" providerId="LiveId" clId="{DD2FB938-905D-4C4B-AF65-8EFB9AF4604B}" dt="2026-03-13T20:30:56.870" v="143" actId="478"/>
          <ac:spMkLst>
            <pc:docMk/>
            <pc:sldMk cId="2954057152" sldId="265"/>
            <ac:spMk id="4" creationId="{F21EE378-A442-7B48-3FB3-5FDC112D9AE9}"/>
          </ac:spMkLst>
        </pc:spChg>
        <pc:spChg chg="add del">
          <ac:chgData name="neayer sultana" userId="82309f8c72266555" providerId="LiveId" clId="{DD2FB938-905D-4C4B-AF65-8EFB9AF4604B}" dt="2026-03-13T20:31:08.485" v="146" actId="26606"/>
          <ac:spMkLst>
            <pc:docMk/>
            <pc:sldMk cId="2954057152" sldId="265"/>
            <ac:spMk id="10" creationId="{744CAA32-F237-419C-A2DD-43C28D920D3C}"/>
          </ac:spMkLst>
        </pc:spChg>
        <pc:spChg chg="add del">
          <ac:chgData name="neayer sultana" userId="82309f8c72266555" providerId="LiveId" clId="{DD2FB938-905D-4C4B-AF65-8EFB9AF4604B}" dt="2026-03-13T20:41:25.052" v="282" actId="26606"/>
          <ac:spMkLst>
            <pc:docMk/>
            <pc:sldMk cId="2954057152" sldId="265"/>
            <ac:spMk id="17" creationId="{744CAA32-F237-419C-A2DD-43C28D920D3C}"/>
          </ac:spMkLst>
        </pc:spChg>
        <pc:spChg chg="add">
          <ac:chgData name="neayer sultana" userId="82309f8c72266555" providerId="LiveId" clId="{DD2FB938-905D-4C4B-AF65-8EFB9AF4604B}" dt="2026-03-13T20:41:25.052" v="282" actId="26606"/>
          <ac:spMkLst>
            <pc:docMk/>
            <pc:sldMk cId="2954057152" sldId="265"/>
            <ac:spMk id="24" creationId="{744CAA32-F237-419C-A2DD-43C28D920D3C}"/>
          </ac:spMkLst>
        </pc:spChg>
        <pc:picChg chg="mod">
          <ac:chgData name="neayer sultana" userId="82309f8c72266555" providerId="LiveId" clId="{DD2FB938-905D-4C4B-AF65-8EFB9AF4604B}" dt="2026-03-13T21:32:17.555" v="301" actId="1076"/>
          <ac:picMkLst>
            <pc:docMk/>
            <pc:sldMk cId="2954057152" sldId="265"/>
            <ac:picMk id="4" creationId="{61E232EC-3D09-38B9-1D80-408C07E72B23}"/>
          </ac:picMkLst>
        </pc:picChg>
        <pc:picChg chg="add del mod">
          <ac:chgData name="neayer sultana" userId="82309f8c72266555" providerId="LiveId" clId="{DD2FB938-905D-4C4B-AF65-8EFB9AF4604B}" dt="2026-03-13T20:30:56.870" v="143" actId="478"/>
          <ac:picMkLst>
            <pc:docMk/>
            <pc:sldMk cId="2954057152" sldId="265"/>
            <ac:picMk id="5" creationId="{D9563F25-EB93-2207-6032-00FA5944EF68}"/>
          </ac:picMkLst>
        </pc:picChg>
        <pc:picChg chg="add mod">
          <ac:chgData name="neayer sultana" userId="82309f8c72266555" providerId="LiveId" clId="{DD2FB938-905D-4C4B-AF65-8EFB9AF4604B}" dt="2026-03-13T20:41:25.052" v="282" actId="26606"/>
          <ac:picMkLst>
            <pc:docMk/>
            <pc:sldMk cId="2954057152" sldId="265"/>
            <ac:picMk id="6" creationId="{E0D18A03-CEF3-9358-C241-43702D739E0A}"/>
          </ac:picMkLst>
        </pc:picChg>
        <pc:cxnChg chg="add del">
          <ac:chgData name="neayer sultana" userId="82309f8c72266555" providerId="LiveId" clId="{DD2FB938-905D-4C4B-AF65-8EFB9AF4604B}" dt="2026-03-13T20:31:08.485" v="146" actId="26606"/>
          <ac:cxnSpMkLst>
            <pc:docMk/>
            <pc:sldMk cId="2954057152" sldId="265"/>
            <ac:cxnSpMk id="12" creationId="{92025DBA-8780-9CA0-2826-FF6E3BD1A0C9}"/>
          </ac:cxnSpMkLst>
        </pc:cxnChg>
        <pc:cxnChg chg="add del">
          <ac:chgData name="neayer sultana" userId="82309f8c72266555" providerId="LiveId" clId="{DD2FB938-905D-4C4B-AF65-8EFB9AF4604B}" dt="2026-03-13T20:41:25.052" v="282" actId="26606"/>
          <ac:cxnSpMkLst>
            <pc:docMk/>
            <pc:sldMk cId="2954057152" sldId="265"/>
            <ac:cxnSpMk id="19" creationId="{92025DBA-8780-9CA0-2826-FF6E3BD1A0C9}"/>
          </ac:cxnSpMkLst>
        </pc:cxnChg>
        <pc:cxnChg chg="add">
          <ac:chgData name="neayer sultana" userId="82309f8c72266555" providerId="LiveId" clId="{DD2FB938-905D-4C4B-AF65-8EFB9AF4604B}" dt="2026-03-13T20:41:25.052" v="282" actId="26606"/>
          <ac:cxnSpMkLst>
            <pc:docMk/>
            <pc:sldMk cId="2954057152" sldId="265"/>
            <ac:cxnSpMk id="26" creationId="{92025DBA-8780-9CA0-2826-FF6E3BD1A0C9}"/>
          </ac:cxnSpMkLst>
        </pc:cxnChg>
      </pc:sldChg>
      <pc:sldChg chg="addSp delSp modSp mod setBg">
        <pc:chgData name="neayer sultana" userId="82309f8c72266555" providerId="LiveId" clId="{DD2FB938-905D-4C4B-AF65-8EFB9AF4604B}" dt="2026-03-13T21:35:14.773" v="302" actId="1076"/>
        <pc:sldMkLst>
          <pc:docMk/>
          <pc:sldMk cId="1515751837" sldId="266"/>
        </pc:sldMkLst>
        <pc:spChg chg="mod">
          <ac:chgData name="neayer sultana" userId="82309f8c72266555" providerId="LiveId" clId="{DD2FB938-905D-4C4B-AF65-8EFB9AF4604B}" dt="2026-03-13T20:41:33.080" v="283" actId="26606"/>
          <ac:spMkLst>
            <pc:docMk/>
            <pc:sldMk cId="1515751837" sldId="266"/>
            <ac:spMk id="2" creationId="{2C7C21DD-0892-18BB-E44B-ADAAE0BCEF34}"/>
          </ac:spMkLst>
        </pc:spChg>
        <pc:spChg chg="add">
          <ac:chgData name="neayer sultana" userId="82309f8c72266555" providerId="LiveId" clId="{DD2FB938-905D-4C4B-AF65-8EFB9AF4604B}" dt="2026-03-13T20:35:23.799" v="204"/>
          <ac:spMkLst>
            <pc:docMk/>
            <pc:sldMk cId="1515751837" sldId="266"/>
            <ac:spMk id="4" creationId="{79D8C48E-13BA-EAAD-7453-2FEFC7ABBD52}"/>
          </ac:spMkLst>
        </pc:spChg>
        <pc:spChg chg="mod">
          <ac:chgData name="neayer sultana" userId="82309f8c72266555" providerId="LiveId" clId="{DD2FB938-905D-4C4B-AF65-8EFB9AF4604B}" dt="2026-03-13T20:41:33.080" v="283" actId="26606"/>
          <ac:spMkLst>
            <pc:docMk/>
            <pc:sldMk cId="1515751837" sldId="266"/>
            <ac:spMk id="5" creationId="{F1C58E86-4870-FA41-DA9A-61C91A2910A3}"/>
          </ac:spMkLst>
        </pc:spChg>
        <pc:spChg chg="add del">
          <ac:chgData name="neayer sultana" userId="82309f8c72266555" providerId="LiveId" clId="{DD2FB938-905D-4C4B-AF65-8EFB9AF4604B}" dt="2026-03-13T20:32:53.438" v="152" actId="26606"/>
          <ac:spMkLst>
            <pc:docMk/>
            <pc:sldMk cId="1515751837" sldId="266"/>
            <ac:spMk id="12" creationId="{744CAA32-F237-419C-A2DD-43C28D920D3C}"/>
          </ac:spMkLst>
        </pc:spChg>
        <pc:spChg chg="add del">
          <ac:chgData name="neayer sultana" userId="82309f8c72266555" providerId="LiveId" clId="{DD2FB938-905D-4C4B-AF65-8EFB9AF4604B}" dt="2026-03-13T20:41:33.080" v="283" actId="26606"/>
          <ac:spMkLst>
            <pc:docMk/>
            <pc:sldMk cId="1515751837" sldId="266"/>
            <ac:spMk id="19" creationId="{744CAA32-F237-419C-A2DD-43C28D920D3C}"/>
          </ac:spMkLst>
        </pc:spChg>
        <pc:spChg chg="add">
          <ac:chgData name="neayer sultana" userId="82309f8c72266555" providerId="LiveId" clId="{DD2FB938-905D-4C4B-AF65-8EFB9AF4604B}" dt="2026-03-13T20:41:33.080" v="283" actId="26606"/>
          <ac:spMkLst>
            <pc:docMk/>
            <pc:sldMk cId="1515751837" sldId="266"/>
            <ac:spMk id="26" creationId="{744CAA32-F237-419C-A2DD-43C28D920D3C}"/>
          </ac:spMkLst>
        </pc:spChg>
        <pc:picChg chg="add mod">
          <ac:chgData name="neayer sultana" userId="82309f8c72266555" providerId="LiveId" clId="{DD2FB938-905D-4C4B-AF65-8EFB9AF4604B}" dt="2026-03-13T20:41:33.080" v="283" actId="26606"/>
          <ac:picMkLst>
            <pc:docMk/>
            <pc:sldMk cId="1515751837" sldId="266"/>
            <ac:picMk id="3" creationId="{8D222EB9-7084-6A00-CD33-0C7897684189}"/>
          </ac:picMkLst>
        </pc:picChg>
        <pc:picChg chg="mod">
          <ac:chgData name="neayer sultana" userId="82309f8c72266555" providerId="LiveId" clId="{DD2FB938-905D-4C4B-AF65-8EFB9AF4604B}" dt="2026-03-13T21:35:14.773" v="302" actId="1076"/>
          <ac:picMkLst>
            <pc:docMk/>
            <pc:sldMk cId="1515751837" sldId="266"/>
            <ac:picMk id="4" creationId="{F3CEDA07-2BE4-D0C8-8535-6E2F9769445E}"/>
          </ac:picMkLst>
        </pc:picChg>
        <pc:picChg chg="add del mod">
          <ac:chgData name="neayer sultana" userId="82309f8c72266555" providerId="LiveId" clId="{DD2FB938-905D-4C4B-AF65-8EFB9AF4604B}" dt="2026-03-13T20:32:42.364" v="150" actId="478"/>
          <ac:picMkLst>
            <pc:docMk/>
            <pc:sldMk cId="1515751837" sldId="266"/>
            <ac:picMk id="7" creationId="{7F96AD65-502D-7ECF-A875-782D39B1299D}"/>
          </ac:picMkLst>
        </pc:picChg>
        <pc:cxnChg chg="add del">
          <ac:chgData name="neayer sultana" userId="82309f8c72266555" providerId="LiveId" clId="{DD2FB938-905D-4C4B-AF65-8EFB9AF4604B}" dt="2026-03-13T20:32:53.438" v="152" actId="26606"/>
          <ac:cxnSpMkLst>
            <pc:docMk/>
            <pc:sldMk cId="1515751837" sldId="266"/>
            <ac:cxnSpMk id="14" creationId="{92025DBA-8780-9CA0-2826-FF6E3BD1A0C9}"/>
          </ac:cxnSpMkLst>
        </pc:cxnChg>
        <pc:cxnChg chg="add del">
          <ac:chgData name="neayer sultana" userId="82309f8c72266555" providerId="LiveId" clId="{DD2FB938-905D-4C4B-AF65-8EFB9AF4604B}" dt="2026-03-13T20:41:33.080" v="283" actId="26606"/>
          <ac:cxnSpMkLst>
            <pc:docMk/>
            <pc:sldMk cId="1515751837" sldId="266"/>
            <ac:cxnSpMk id="21" creationId="{92025DBA-8780-9CA0-2826-FF6E3BD1A0C9}"/>
          </ac:cxnSpMkLst>
        </pc:cxnChg>
        <pc:cxnChg chg="add">
          <ac:chgData name="neayer sultana" userId="82309f8c72266555" providerId="LiveId" clId="{DD2FB938-905D-4C4B-AF65-8EFB9AF4604B}" dt="2026-03-13T20:41:33.080" v="283" actId="26606"/>
          <ac:cxnSpMkLst>
            <pc:docMk/>
            <pc:sldMk cId="1515751837" sldId="266"/>
            <ac:cxnSpMk id="28" creationId="{753FE100-D0AB-4AE2-824B-60CFA31EC6A2}"/>
          </ac:cxnSpMkLst>
        </pc:cxnChg>
      </pc:sldChg>
      <pc:sldChg chg="addSp delSp modSp mod setBg">
        <pc:chgData name="neayer sultana" userId="82309f8c72266555" providerId="LiveId" clId="{DD2FB938-905D-4C4B-AF65-8EFB9AF4604B}" dt="2026-03-13T21:37:33.137" v="303" actId="1076"/>
        <pc:sldMkLst>
          <pc:docMk/>
          <pc:sldMk cId="2644844188" sldId="267"/>
        </pc:sldMkLst>
        <pc:spChg chg="mod">
          <ac:chgData name="neayer sultana" userId="82309f8c72266555" providerId="LiveId" clId="{DD2FB938-905D-4C4B-AF65-8EFB9AF4604B}" dt="2026-03-13T20:41:44.395" v="284" actId="26606"/>
          <ac:spMkLst>
            <pc:docMk/>
            <pc:sldMk cId="2644844188" sldId="267"/>
            <ac:spMk id="2" creationId="{A580BFD9-53B2-8900-38CA-F0FEC4576EC2}"/>
          </ac:spMkLst>
        </pc:spChg>
        <pc:spChg chg="mod">
          <ac:chgData name="neayer sultana" userId="82309f8c72266555" providerId="LiveId" clId="{DD2FB938-905D-4C4B-AF65-8EFB9AF4604B}" dt="2026-03-13T20:41:44.395" v="284" actId="26606"/>
          <ac:spMkLst>
            <pc:docMk/>
            <pc:sldMk cId="2644844188" sldId="267"/>
            <ac:spMk id="4" creationId="{4661DA1B-F81B-1304-C260-A137C4981A0F}"/>
          </ac:spMkLst>
        </pc:spChg>
        <pc:spChg chg="add del">
          <ac:chgData name="neayer sultana" userId="82309f8c72266555" providerId="LiveId" clId="{DD2FB938-905D-4C4B-AF65-8EFB9AF4604B}" dt="2026-03-13T20:41:44.395" v="284" actId="26606"/>
          <ac:spMkLst>
            <pc:docMk/>
            <pc:sldMk cId="2644844188" sldId="267"/>
            <ac:spMk id="11" creationId="{744CAA32-F237-419C-A2DD-43C28D920D3C}"/>
          </ac:spMkLst>
        </pc:spChg>
        <pc:spChg chg="add">
          <ac:chgData name="neayer sultana" userId="82309f8c72266555" providerId="LiveId" clId="{DD2FB938-905D-4C4B-AF65-8EFB9AF4604B}" dt="2026-03-13T20:41:44.395" v="284" actId="26606"/>
          <ac:spMkLst>
            <pc:docMk/>
            <pc:sldMk cId="2644844188" sldId="267"/>
            <ac:spMk id="18" creationId="{406BD704-01C2-4341-B99A-116CC7EC56EF}"/>
          </ac:spMkLst>
        </pc:spChg>
        <pc:spChg chg="add">
          <ac:chgData name="neayer sultana" userId="82309f8c72266555" providerId="LiveId" clId="{DD2FB938-905D-4C4B-AF65-8EFB9AF4604B}" dt="2026-03-13T20:41:44.395" v="284" actId="26606"/>
          <ac:spMkLst>
            <pc:docMk/>
            <pc:sldMk cId="2644844188" sldId="267"/>
            <ac:spMk id="20" creationId="{0225C01B-A296-4FAA-AA46-794F27DF6934}"/>
          </ac:spMkLst>
        </pc:spChg>
        <pc:picChg chg="mod">
          <ac:chgData name="neayer sultana" userId="82309f8c72266555" providerId="LiveId" clId="{DD2FB938-905D-4C4B-AF65-8EFB9AF4604B}" dt="2026-03-13T21:37:33.137" v="303" actId="1076"/>
          <ac:picMkLst>
            <pc:docMk/>
            <pc:sldMk cId="2644844188" sldId="267"/>
            <ac:picMk id="3" creationId="{D4D73D90-5DFB-D7A2-DBAB-1454D708ED9D}"/>
          </ac:picMkLst>
        </pc:picChg>
        <pc:picChg chg="add mod ord">
          <ac:chgData name="neayer sultana" userId="82309f8c72266555" providerId="LiveId" clId="{DD2FB938-905D-4C4B-AF65-8EFB9AF4604B}" dt="2026-03-13T20:41:44.395" v="284" actId="26606"/>
          <ac:picMkLst>
            <pc:docMk/>
            <pc:sldMk cId="2644844188" sldId="267"/>
            <ac:picMk id="6" creationId="{AABA7A57-D683-3276-5A36-3CBFAFCE1D69}"/>
          </ac:picMkLst>
        </pc:picChg>
        <pc:cxnChg chg="add del">
          <ac:chgData name="neayer sultana" userId="82309f8c72266555" providerId="LiveId" clId="{DD2FB938-905D-4C4B-AF65-8EFB9AF4604B}" dt="2026-03-13T20:41:44.395" v="284" actId="26606"/>
          <ac:cxnSpMkLst>
            <pc:docMk/>
            <pc:sldMk cId="2644844188" sldId="267"/>
            <ac:cxnSpMk id="13" creationId="{92025DBA-8780-9CA0-2826-FF6E3BD1A0C9}"/>
          </ac:cxnSpMkLst>
        </pc:cxnChg>
        <pc:cxnChg chg="add">
          <ac:chgData name="neayer sultana" userId="82309f8c72266555" providerId="LiveId" clId="{DD2FB938-905D-4C4B-AF65-8EFB9AF4604B}" dt="2026-03-13T20:41:44.395" v="284" actId="26606"/>
          <ac:cxnSpMkLst>
            <pc:docMk/>
            <pc:sldMk cId="2644844188" sldId="267"/>
            <ac:cxnSpMk id="22" creationId="{62713E66-598D-4B8A-9D2A-67C7AF46EF11}"/>
          </ac:cxnSpMkLst>
        </pc:cxnChg>
      </pc:sldChg>
      <pc:sldChg chg="addSp delSp modSp mod setBg">
        <pc:chgData name="neayer sultana" userId="82309f8c72266555" providerId="LiveId" clId="{DD2FB938-905D-4C4B-AF65-8EFB9AF4604B}" dt="2026-03-13T21:38:54.891" v="306" actId="166"/>
        <pc:sldMkLst>
          <pc:docMk/>
          <pc:sldMk cId="3841108169" sldId="268"/>
        </pc:sldMkLst>
        <pc:spChg chg="mod">
          <ac:chgData name="neayer sultana" userId="82309f8c72266555" providerId="LiveId" clId="{DD2FB938-905D-4C4B-AF65-8EFB9AF4604B}" dt="2026-03-13T20:48:41.955" v="290" actId="26606"/>
          <ac:spMkLst>
            <pc:docMk/>
            <pc:sldMk cId="3841108169" sldId="268"/>
            <ac:spMk id="2" creationId="{972B59A8-03C1-37B0-3CD1-20F9852C6E5B}"/>
          </ac:spMkLst>
        </pc:spChg>
        <pc:spChg chg="mod">
          <ac:chgData name="neayer sultana" userId="82309f8c72266555" providerId="LiveId" clId="{DD2FB938-905D-4C4B-AF65-8EFB9AF4604B}" dt="2026-03-13T20:48:41.955" v="290" actId="26606"/>
          <ac:spMkLst>
            <pc:docMk/>
            <pc:sldMk cId="3841108169" sldId="268"/>
            <ac:spMk id="3" creationId="{6094E9CD-3AEE-7CD0-6B67-07F06BDCBB31}"/>
          </ac:spMkLst>
        </pc:spChg>
        <pc:spChg chg="add del">
          <ac:chgData name="neayer sultana" userId="82309f8c72266555" providerId="LiveId" clId="{DD2FB938-905D-4C4B-AF65-8EFB9AF4604B}" dt="2026-03-13T20:41:48.706" v="285" actId="26606"/>
          <ac:spMkLst>
            <pc:docMk/>
            <pc:sldMk cId="3841108169" sldId="268"/>
            <ac:spMk id="10" creationId="{406BD704-01C2-4341-B99A-116CC7EC56EF}"/>
          </ac:spMkLst>
        </pc:spChg>
        <pc:spChg chg="add del">
          <ac:chgData name="neayer sultana" userId="82309f8c72266555" providerId="LiveId" clId="{DD2FB938-905D-4C4B-AF65-8EFB9AF4604B}" dt="2026-03-13T20:41:48.706" v="285" actId="26606"/>
          <ac:spMkLst>
            <pc:docMk/>
            <pc:sldMk cId="3841108169" sldId="268"/>
            <ac:spMk id="12" creationId="{0225C01B-A296-4FAA-AA46-794F27DF6934}"/>
          </ac:spMkLst>
        </pc:spChg>
        <pc:spChg chg="add del">
          <ac:chgData name="neayer sultana" userId="82309f8c72266555" providerId="LiveId" clId="{DD2FB938-905D-4C4B-AF65-8EFB9AF4604B}" dt="2026-03-13T20:48:41.955" v="290" actId="26606"/>
          <ac:spMkLst>
            <pc:docMk/>
            <pc:sldMk cId="3841108169" sldId="268"/>
            <ac:spMk id="19" creationId="{406BD704-01C2-4341-B99A-116CC7EC56EF}"/>
          </ac:spMkLst>
        </pc:spChg>
        <pc:spChg chg="add del">
          <ac:chgData name="neayer sultana" userId="82309f8c72266555" providerId="LiveId" clId="{DD2FB938-905D-4C4B-AF65-8EFB9AF4604B}" dt="2026-03-13T20:48:41.955" v="290" actId="26606"/>
          <ac:spMkLst>
            <pc:docMk/>
            <pc:sldMk cId="3841108169" sldId="268"/>
            <ac:spMk id="21" creationId="{0225C01B-A296-4FAA-AA46-794F27DF6934}"/>
          </ac:spMkLst>
        </pc:spChg>
        <pc:spChg chg="add">
          <ac:chgData name="neayer sultana" userId="82309f8c72266555" providerId="LiveId" clId="{DD2FB938-905D-4C4B-AF65-8EFB9AF4604B}" dt="2026-03-13T20:48:41.955" v="290" actId="26606"/>
          <ac:spMkLst>
            <pc:docMk/>
            <pc:sldMk cId="3841108169" sldId="268"/>
            <ac:spMk id="28" creationId="{744CAA32-F237-419C-A2DD-43C28D920D3C}"/>
          </ac:spMkLst>
        </pc:spChg>
        <pc:picChg chg="add del mod ord">
          <ac:chgData name="neayer sultana" userId="82309f8c72266555" providerId="LiveId" clId="{DD2FB938-905D-4C4B-AF65-8EFB9AF4604B}" dt="2026-03-13T20:48:32.756" v="289" actId="478"/>
          <ac:picMkLst>
            <pc:docMk/>
            <pc:sldMk cId="3841108169" sldId="268"/>
            <ac:picMk id="5" creationId="{74021DA9-75BC-217C-A80A-D39D5AE0ADD1}"/>
          </ac:picMkLst>
        </pc:picChg>
        <pc:picChg chg="add mod ord">
          <ac:chgData name="neayer sultana" userId="82309f8c72266555" providerId="LiveId" clId="{DD2FB938-905D-4C4B-AF65-8EFB9AF4604B}" dt="2026-03-13T21:38:54.891" v="306" actId="166"/>
          <ac:picMkLst>
            <pc:docMk/>
            <pc:sldMk cId="3841108169" sldId="268"/>
            <ac:picMk id="6" creationId="{E380568C-C778-5A5B-B0E8-89494148A21B}"/>
          </ac:picMkLst>
        </pc:picChg>
        <pc:picChg chg="mod">
          <ac:chgData name="neayer sultana" userId="82309f8c72266555" providerId="LiveId" clId="{DD2FB938-905D-4C4B-AF65-8EFB9AF4604B}" dt="2026-03-13T21:38:52.216" v="305" actId="1076"/>
          <ac:picMkLst>
            <pc:docMk/>
            <pc:sldMk cId="3841108169" sldId="268"/>
            <ac:picMk id="7" creationId="{7C098B54-AA46-FD5A-5E55-33D69A807C5C}"/>
          </ac:picMkLst>
        </pc:picChg>
        <pc:cxnChg chg="add del">
          <ac:chgData name="neayer sultana" userId="82309f8c72266555" providerId="LiveId" clId="{DD2FB938-905D-4C4B-AF65-8EFB9AF4604B}" dt="2026-03-13T20:41:48.706" v="285" actId="26606"/>
          <ac:cxnSpMkLst>
            <pc:docMk/>
            <pc:sldMk cId="3841108169" sldId="268"/>
            <ac:cxnSpMk id="14" creationId="{62713E66-598D-4B8A-9D2A-67C7AF46EF11}"/>
          </ac:cxnSpMkLst>
        </pc:cxnChg>
        <pc:cxnChg chg="add del">
          <ac:chgData name="neayer sultana" userId="82309f8c72266555" providerId="LiveId" clId="{DD2FB938-905D-4C4B-AF65-8EFB9AF4604B}" dt="2026-03-13T20:48:41.955" v="290" actId="26606"/>
          <ac:cxnSpMkLst>
            <pc:docMk/>
            <pc:sldMk cId="3841108169" sldId="268"/>
            <ac:cxnSpMk id="23" creationId="{62713E66-598D-4B8A-9D2A-67C7AF46EF11}"/>
          </ac:cxnSpMkLst>
        </pc:cxnChg>
        <pc:cxnChg chg="add">
          <ac:chgData name="neayer sultana" userId="82309f8c72266555" providerId="LiveId" clId="{DD2FB938-905D-4C4B-AF65-8EFB9AF4604B}" dt="2026-03-13T20:48:41.955" v="290" actId="26606"/>
          <ac:cxnSpMkLst>
            <pc:docMk/>
            <pc:sldMk cId="3841108169" sldId="268"/>
            <ac:cxnSpMk id="30" creationId="{92025DBA-8780-9CA0-2826-FF6E3BD1A0C9}"/>
          </ac:cxnSpMkLst>
        </pc:cxnChg>
      </pc:sldChg>
      <pc:sldChg chg="addSp delSp modSp mod setBg">
        <pc:chgData name="neayer sultana" userId="82309f8c72266555" providerId="LiveId" clId="{DD2FB938-905D-4C4B-AF65-8EFB9AF4604B}" dt="2026-03-13T21:39:51.765" v="307" actId="1076"/>
        <pc:sldMkLst>
          <pc:docMk/>
          <pc:sldMk cId="3258918139" sldId="269"/>
        </pc:sldMkLst>
        <pc:spChg chg="mod">
          <ac:chgData name="neayer sultana" userId="82309f8c72266555" providerId="LiveId" clId="{DD2FB938-905D-4C4B-AF65-8EFB9AF4604B}" dt="2026-03-13T20:41:53.591" v="286" actId="26606"/>
          <ac:spMkLst>
            <pc:docMk/>
            <pc:sldMk cId="3258918139" sldId="269"/>
            <ac:spMk id="2" creationId="{638CF779-DEB7-5430-F2B8-3E389562B3FD}"/>
          </ac:spMkLst>
        </pc:spChg>
        <pc:spChg chg="add del">
          <ac:chgData name="neayer sultana" userId="82309f8c72266555" providerId="LiveId" clId="{DD2FB938-905D-4C4B-AF65-8EFB9AF4604B}" dt="2026-03-13T20:41:53.591" v="286" actId="26606"/>
          <ac:spMkLst>
            <pc:docMk/>
            <pc:sldMk cId="3258918139" sldId="269"/>
            <ac:spMk id="10" creationId="{DBDA151C-5770-45E4-AAFF-59E7F403866D}"/>
          </ac:spMkLst>
        </pc:spChg>
        <pc:spChg chg="add">
          <ac:chgData name="neayer sultana" userId="82309f8c72266555" providerId="LiveId" clId="{DD2FB938-905D-4C4B-AF65-8EFB9AF4604B}" dt="2026-03-13T20:41:53.591" v="286" actId="26606"/>
          <ac:spMkLst>
            <pc:docMk/>
            <pc:sldMk cId="3258918139" sldId="269"/>
            <ac:spMk id="17" creationId="{A637580D-1176-4083-A9A1-BD8ED08996EC}"/>
          </ac:spMkLst>
        </pc:spChg>
        <pc:graphicFrameChg chg="add mod modGraphic">
          <ac:chgData name="neayer sultana" userId="82309f8c72266555" providerId="LiveId" clId="{DD2FB938-905D-4C4B-AF65-8EFB9AF4604B}" dt="2026-03-13T20:41:53.591" v="286" actId="26606"/>
          <ac:graphicFrameMkLst>
            <pc:docMk/>
            <pc:sldMk cId="3258918139" sldId="269"/>
            <ac:graphicFrameMk id="6" creationId="{33245FC3-6E45-2C07-7538-94A90D558138}"/>
          </ac:graphicFrameMkLst>
        </pc:graphicFrameChg>
        <pc:picChg chg="mod">
          <ac:chgData name="neayer sultana" userId="82309f8c72266555" providerId="LiveId" clId="{DD2FB938-905D-4C4B-AF65-8EFB9AF4604B}" dt="2026-03-13T21:39:51.765" v="307" actId="1076"/>
          <ac:picMkLst>
            <pc:docMk/>
            <pc:sldMk cId="3258918139" sldId="269"/>
            <ac:picMk id="3" creationId="{297E7582-9124-6F70-1C4A-05694FBF4928}"/>
          </ac:picMkLst>
        </pc:picChg>
        <pc:cxnChg chg="add del">
          <ac:chgData name="neayer sultana" userId="82309f8c72266555" providerId="LiveId" clId="{DD2FB938-905D-4C4B-AF65-8EFB9AF4604B}" dt="2026-03-13T20:41:53.591" v="286" actId="26606"/>
          <ac:cxnSpMkLst>
            <pc:docMk/>
            <pc:sldMk cId="3258918139" sldId="269"/>
            <ac:cxnSpMk id="12" creationId="{E62D3963-2153-4637-96E6-E31BD2CE5D0D}"/>
          </ac:cxnSpMkLst>
        </pc:cxnChg>
        <pc:cxnChg chg="add">
          <ac:chgData name="neayer sultana" userId="82309f8c72266555" providerId="LiveId" clId="{DD2FB938-905D-4C4B-AF65-8EFB9AF4604B}" dt="2026-03-13T20:41:53.591" v="286" actId="26606"/>
          <ac:cxnSpMkLst>
            <pc:docMk/>
            <pc:sldMk cId="3258918139" sldId="269"/>
            <ac:cxnSpMk id="19" creationId="{B9C96FDC-E4C2-7D8A-44BA-572E7CD9E899}"/>
          </ac:cxnSpMkLst>
        </pc:cxnChg>
      </pc:sldChg>
      <pc:sldChg chg="addSp delSp modSp mod setBg">
        <pc:chgData name="neayer sultana" userId="82309f8c72266555" providerId="LiveId" clId="{DD2FB938-905D-4C4B-AF65-8EFB9AF4604B}" dt="2026-03-13T21:40:26.259" v="308" actId="1076"/>
        <pc:sldMkLst>
          <pc:docMk/>
          <pc:sldMk cId="1175724990" sldId="270"/>
        </pc:sldMkLst>
        <pc:spChg chg="mod">
          <ac:chgData name="neayer sultana" userId="82309f8c72266555" providerId="LiveId" clId="{DD2FB938-905D-4C4B-AF65-8EFB9AF4604B}" dt="2026-03-13T20:42:01.023" v="287" actId="26606"/>
          <ac:spMkLst>
            <pc:docMk/>
            <pc:sldMk cId="1175724990" sldId="270"/>
            <ac:spMk id="2" creationId="{7590F595-7BE5-70ED-96B8-D85589AA3BDF}"/>
          </ac:spMkLst>
        </pc:spChg>
        <pc:spChg chg="add">
          <ac:chgData name="neayer sultana" userId="82309f8c72266555" providerId="LiveId" clId="{DD2FB938-905D-4C4B-AF65-8EFB9AF4604B}" dt="2026-03-13T20:42:01.023" v="287" actId="26606"/>
          <ac:spMkLst>
            <pc:docMk/>
            <pc:sldMk cId="1175724990" sldId="270"/>
            <ac:spMk id="10" creationId="{A637580D-1176-4083-A9A1-BD8ED08996EC}"/>
          </ac:spMkLst>
        </pc:spChg>
        <pc:graphicFrameChg chg="add mod modGraphic">
          <ac:chgData name="neayer sultana" userId="82309f8c72266555" providerId="LiveId" clId="{DD2FB938-905D-4C4B-AF65-8EFB9AF4604B}" dt="2026-03-13T20:42:01.023" v="287" actId="26606"/>
          <ac:graphicFrameMkLst>
            <pc:docMk/>
            <pc:sldMk cId="1175724990" sldId="270"/>
            <ac:graphicFrameMk id="5" creationId="{083DDE6D-FC9E-969F-956A-974373EA9C2B}"/>
          </ac:graphicFrameMkLst>
        </pc:graphicFrameChg>
        <pc:picChg chg="mod">
          <ac:chgData name="neayer sultana" userId="82309f8c72266555" providerId="LiveId" clId="{DD2FB938-905D-4C4B-AF65-8EFB9AF4604B}" dt="2026-03-13T21:40:26.259" v="308" actId="1076"/>
          <ac:picMkLst>
            <pc:docMk/>
            <pc:sldMk cId="1175724990" sldId="270"/>
            <ac:picMk id="3" creationId="{FCA4DE76-D2F0-485F-35EC-F98382A4CF7D}"/>
          </ac:picMkLst>
        </pc:picChg>
        <pc:cxnChg chg="add">
          <ac:chgData name="neayer sultana" userId="82309f8c72266555" providerId="LiveId" clId="{DD2FB938-905D-4C4B-AF65-8EFB9AF4604B}" dt="2026-03-13T20:42:01.023" v="287" actId="26606"/>
          <ac:cxnSpMkLst>
            <pc:docMk/>
            <pc:sldMk cId="1175724990" sldId="270"/>
            <ac:cxnSpMk id="12" creationId="{B9C96FDC-E4C2-7D8A-44BA-572E7CD9E899}"/>
          </ac:cxnSpMkLst>
        </pc:cxn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Cancer Statistics 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3AC-440F-9E2D-80063929CA16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3AC-440F-9E2D-80063929CA16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53AC-440F-9E2D-80063929CA16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53AC-440F-9E2D-80063929CA16}"/>
              </c:ext>
            </c:extLst>
          </c:dPt>
          <c:cat>
            <c:strRef>
              <c:f>Sheet1!$A$2:$A$5</c:f>
              <c:strCache>
                <c:ptCount val="4"/>
                <c:pt idx="0">
                  <c:v>New Diagnosis</c:v>
                </c:pt>
                <c:pt idx="1">
                  <c:v>Lung Cancer</c:v>
                </c:pt>
                <c:pt idx="2">
                  <c:v>Smoking Rates</c:v>
                </c:pt>
                <c:pt idx="3">
                  <c:v>Late-Stage Diagnosis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 formatCode="General">
                  <c:v>3200</c:v>
                </c:pt>
                <c:pt idx="1">
                  <c:v>18</c:v>
                </c:pt>
                <c:pt idx="2" formatCode="General">
                  <c:v>17</c:v>
                </c:pt>
                <c:pt idx="3" formatCode="General">
                  <c:v>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A16-419D-B758-FC75BB75E3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A900ED-8EDC-444D-A660-393C754C1D85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59B6EC3-54AF-428D-9CE7-B62ACEF41928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Cancer significantly impacts physical, emotional, and social wellbeing.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5443C3-D91F-4D59-85CC-806A6516B013}" type="parTrans" cxnId="{65CD306F-9E66-4570-970E-BD484D00C924}">
      <dgm:prSet/>
      <dgm:spPr/>
      <dgm:t>
        <a:bodyPr/>
        <a:lstStyle/>
        <a:p>
          <a:endParaRPr lang="en-US"/>
        </a:p>
      </dgm:t>
    </dgm:pt>
    <dgm:pt modelId="{0893DDFB-70FB-4139-95E9-6BC29407B21B}" type="sibTrans" cxnId="{65CD306F-9E66-4570-970E-BD484D00C924}">
      <dgm:prSet phldrT="01" phldr="0"/>
      <dgm:spPr/>
      <dgm:t>
        <a:bodyPr/>
        <a:lstStyle/>
        <a:p>
          <a:r>
            <a:rPr lang="en-US"/>
            <a:t>01</a:t>
          </a:r>
          <a:endParaRPr lang="en-US" dirty="0"/>
        </a:p>
      </dgm:t>
    </dgm:pt>
    <dgm:pt modelId="{B5B86B9F-2D0D-4D58-879D-1D609D6C727E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South Birmingham shows higher cancer burden due to lifestyle and deprivation factors.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585FB1-926C-4DE2-A7FA-E29B3B55C541}" type="parTrans" cxnId="{B212DE1D-E4B5-47A8-9460-2A9481CEB474}">
      <dgm:prSet/>
      <dgm:spPr/>
      <dgm:t>
        <a:bodyPr/>
        <a:lstStyle/>
        <a:p>
          <a:endParaRPr lang="en-US"/>
        </a:p>
      </dgm:t>
    </dgm:pt>
    <dgm:pt modelId="{B0AB131E-3043-4276-9BE4-829D38F72733}" type="sibTrans" cxnId="{B212DE1D-E4B5-47A8-9460-2A9481CEB474}">
      <dgm:prSet phldrT="02" phldr="0"/>
      <dgm:spPr/>
      <dgm:t>
        <a:bodyPr/>
        <a:lstStyle/>
        <a:p>
          <a:r>
            <a:rPr lang="en-US"/>
            <a:t>02</a:t>
          </a:r>
          <a:endParaRPr lang="en-US" dirty="0"/>
        </a:p>
      </dgm:t>
    </dgm:pt>
    <dgm:pt modelId="{C0CCC9C8-4785-4EA1-AA78-EE0736AC02F5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A structured, evidence‑based care plan improves outcomes and quality of life.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A2CFC1-BBCD-41EA-83D1-7604BE3577CD}" type="parTrans" cxnId="{B26E6ADE-4880-4691-8324-2EAEE7E13639}">
      <dgm:prSet/>
      <dgm:spPr/>
      <dgm:t>
        <a:bodyPr/>
        <a:lstStyle/>
        <a:p>
          <a:endParaRPr lang="en-US"/>
        </a:p>
      </dgm:t>
    </dgm:pt>
    <dgm:pt modelId="{30DA4883-26D7-4E5A-B8D9-11908EF8845C}" type="sibTrans" cxnId="{B26E6ADE-4880-4691-8324-2EAEE7E13639}">
      <dgm:prSet phldrT="03" phldr="0"/>
      <dgm:spPr/>
      <dgm:t>
        <a:bodyPr/>
        <a:lstStyle/>
        <a:p>
          <a:r>
            <a:rPr lang="en-US"/>
            <a:t>03</a:t>
          </a:r>
          <a:endParaRPr lang="en-US" dirty="0"/>
        </a:p>
      </dgm:t>
    </dgm:pt>
    <dgm:pt modelId="{272DEA0A-3160-44B7-90D2-1CBB61C2A3FD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Holistic, person‑centered care is essential for supporting patients like Mr. A</a:t>
          </a:r>
          <a:r>
            <a:rPr lang="en-US" b="0" i="0" baseline="0" dirty="0"/>
            <a:t>.</a:t>
          </a:r>
          <a:endParaRPr lang="en-US" dirty="0"/>
        </a:p>
      </dgm:t>
    </dgm:pt>
    <dgm:pt modelId="{599F725A-207A-4F0A-A2EC-CE0D546918D4}" type="parTrans" cxnId="{62DF9359-FB86-49C5-9D87-D5AEB295AB90}">
      <dgm:prSet/>
      <dgm:spPr/>
      <dgm:t>
        <a:bodyPr/>
        <a:lstStyle/>
        <a:p>
          <a:endParaRPr lang="en-US"/>
        </a:p>
      </dgm:t>
    </dgm:pt>
    <dgm:pt modelId="{11D05886-9205-4D67-AA98-E83DF9F28FED}" type="sibTrans" cxnId="{62DF9359-FB86-49C5-9D87-D5AEB295AB90}">
      <dgm:prSet phldrT="04" phldr="0"/>
      <dgm:spPr/>
      <dgm:t>
        <a:bodyPr/>
        <a:lstStyle/>
        <a:p>
          <a:r>
            <a:rPr lang="en-US"/>
            <a:t>04</a:t>
          </a:r>
          <a:endParaRPr lang="en-US" dirty="0"/>
        </a:p>
      </dgm:t>
    </dgm:pt>
    <dgm:pt modelId="{700F2084-DDBE-4BF4-832D-72B0394DCDB6}" type="pres">
      <dgm:prSet presAssocID="{FDA900ED-8EDC-444D-A660-393C754C1D85}" presName="Name0" presStyleCnt="0">
        <dgm:presLayoutVars>
          <dgm:animLvl val="lvl"/>
          <dgm:resizeHandles val="exact"/>
        </dgm:presLayoutVars>
      </dgm:prSet>
      <dgm:spPr/>
    </dgm:pt>
    <dgm:pt modelId="{17D615B5-54B4-4DEF-886D-9A8C74019F21}" type="pres">
      <dgm:prSet presAssocID="{959B6EC3-54AF-428D-9CE7-B62ACEF41928}" presName="compositeNode" presStyleCnt="0">
        <dgm:presLayoutVars>
          <dgm:bulletEnabled val="1"/>
        </dgm:presLayoutVars>
      </dgm:prSet>
      <dgm:spPr/>
    </dgm:pt>
    <dgm:pt modelId="{DCA97382-228B-4FFA-ABC5-CFC7BF47F749}" type="pres">
      <dgm:prSet presAssocID="{959B6EC3-54AF-428D-9CE7-B62ACEF41928}" presName="bgRect" presStyleLbl="alignNode1" presStyleIdx="0" presStyleCnt="4"/>
      <dgm:spPr/>
    </dgm:pt>
    <dgm:pt modelId="{333D254E-A782-4913-B63F-CE5537340D44}" type="pres">
      <dgm:prSet presAssocID="{0893DDFB-70FB-4139-95E9-6BC29407B21B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45123D31-32A4-402B-BFB5-EAA0D2FA48DC}" type="pres">
      <dgm:prSet presAssocID="{959B6EC3-54AF-428D-9CE7-B62ACEF41928}" presName="nodeRect" presStyleLbl="alignNode1" presStyleIdx="0" presStyleCnt="4">
        <dgm:presLayoutVars>
          <dgm:bulletEnabled val="1"/>
        </dgm:presLayoutVars>
      </dgm:prSet>
      <dgm:spPr/>
    </dgm:pt>
    <dgm:pt modelId="{E33D5C19-AC3E-44DC-A40F-894768436AA6}" type="pres">
      <dgm:prSet presAssocID="{0893DDFB-70FB-4139-95E9-6BC29407B21B}" presName="sibTrans" presStyleCnt="0"/>
      <dgm:spPr/>
    </dgm:pt>
    <dgm:pt modelId="{9825350B-7DD9-472B-8364-366FD60BE473}" type="pres">
      <dgm:prSet presAssocID="{B5B86B9F-2D0D-4D58-879D-1D609D6C727E}" presName="compositeNode" presStyleCnt="0">
        <dgm:presLayoutVars>
          <dgm:bulletEnabled val="1"/>
        </dgm:presLayoutVars>
      </dgm:prSet>
      <dgm:spPr/>
    </dgm:pt>
    <dgm:pt modelId="{CD5DCE5D-C5EA-4186-8DB1-D6C044732928}" type="pres">
      <dgm:prSet presAssocID="{B5B86B9F-2D0D-4D58-879D-1D609D6C727E}" presName="bgRect" presStyleLbl="alignNode1" presStyleIdx="1" presStyleCnt="4"/>
      <dgm:spPr/>
    </dgm:pt>
    <dgm:pt modelId="{ECA97ABB-6C24-4494-9622-528E091810F9}" type="pres">
      <dgm:prSet presAssocID="{B0AB131E-3043-4276-9BE4-829D38F72733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CA3EF945-E94F-47A0-9AB3-6ED0AD9DE706}" type="pres">
      <dgm:prSet presAssocID="{B5B86B9F-2D0D-4D58-879D-1D609D6C727E}" presName="nodeRect" presStyleLbl="alignNode1" presStyleIdx="1" presStyleCnt="4">
        <dgm:presLayoutVars>
          <dgm:bulletEnabled val="1"/>
        </dgm:presLayoutVars>
      </dgm:prSet>
      <dgm:spPr/>
    </dgm:pt>
    <dgm:pt modelId="{409FF9BE-F7AC-4BA9-9BA8-8DFA3DC27B25}" type="pres">
      <dgm:prSet presAssocID="{B0AB131E-3043-4276-9BE4-829D38F72733}" presName="sibTrans" presStyleCnt="0"/>
      <dgm:spPr/>
    </dgm:pt>
    <dgm:pt modelId="{CFBB5544-B7A5-41D9-BBC6-F459B5033205}" type="pres">
      <dgm:prSet presAssocID="{C0CCC9C8-4785-4EA1-AA78-EE0736AC02F5}" presName="compositeNode" presStyleCnt="0">
        <dgm:presLayoutVars>
          <dgm:bulletEnabled val="1"/>
        </dgm:presLayoutVars>
      </dgm:prSet>
      <dgm:spPr/>
    </dgm:pt>
    <dgm:pt modelId="{40409801-817A-4C56-9D45-3D5326983376}" type="pres">
      <dgm:prSet presAssocID="{C0CCC9C8-4785-4EA1-AA78-EE0736AC02F5}" presName="bgRect" presStyleLbl="alignNode1" presStyleIdx="2" presStyleCnt="4"/>
      <dgm:spPr/>
    </dgm:pt>
    <dgm:pt modelId="{F0E66825-BAF8-47BE-A7CB-54017538CBD2}" type="pres">
      <dgm:prSet presAssocID="{30DA4883-26D7-4E5A-B8D9-11908EF8845C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7069FF53-54B5-497A-A629-18B5128A4380}" type="pres">
      <dgm:prSet presAssocID="{C0CCC9C8-4785-4EA1-AA78-EE0736AC02F5}" presName="nodeRect" presStyleLbl="alignNode1" presStyleIdx="2" presStyleCnt="4">
        <dgm:presLayoutVars>
          <dgm:bulletEnabled val="1"/>
        </dgm:presLayoutVars>
      </dgm:prSet>
      <dgm:spPr/>
    </dgm:pt>
    <dgm:pt modelId="{55737D6A-F82E-43AB-BB82-CD0C7F86DB28}" type="pres">
      <dgm:prSet presAssocID="{30DA4883-26D7-4E5A-B8D9-11908EF8845C}" presName="sibTrans" presStyleCnt="0"/>
      <dgm:spPr/>
    </dgm:pt>
    <dgm:pt modelId="{C375237F-D332-4F72-9A49-AFC16DFAA221}" type="pres">
      <dgm:prSet presAssocID="{272DEA0A-3160-44B7-90D2-1CBB61C2A3FD}" presName="compositeNode" presStyleCnt="0">
        <dgm:presLayoutVars>
          <dgm:bulletEnabled val="1"/>
        </dgm:presLayoutVars>
      </dgm:prSet>
      <dgm:spPr/>
    </dgm:pt>
    <dgm:pt modelId="{006D0AD8-1781-4B05-BBFF-B69F57DE8855}" type="pres">
      <dgm:prSet presAssocID="{272DEA0A-3160-44B7-90D2-1CBB61C2A3FD}" presName="bgRect" presStyleLbl="alignNode1" presStyleIdx="3" presStyleCnt="4"/>
      <dgm:spPr/>
    </dgm:pt>
    <dgm:pt modelId="{C1BAA80B-42D7-4F91-803C-E9DAF37DFF40}" type="pres">
      <dgm:prSet presAssocID="{11D05886-9205-4D67-AA98-E83DF9F28FED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D7E545B9-B59C-42B4-9D55-F13536B4A5E5}" type="pres">
      <dgm:prSet presAssocID="{272DEA0A-3160-44B7-90D2-1CBB61C2A3FD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C0286111-E7B3-4079-9109-741293FDCB33}" type="presOf" srcId="{30DA4883-26D7-4E5A-B8D9-11908EF8845C}" destId="{F0E66825-BAF8-47BE-A7CB-54017538CBD2}" srcOrd="0" destOrd="0" presId="urn:microsoft.com/office/officeart/2016/7/layout/LinearBlockProcessNumbered"/>
    <dgm:cxn modelId="{B212DE1D-E4B5-47A8-9460-2A9481CEB474}" srcId="{FDA900ED-8EDC-444D-A660-393C754C1D85}" destId="{B5B86B9F-2D0D-4D58-879D-1D609D6C727E}" srcOrd="1" destOrd="0" parTransId="{8E585FB1-926C-4DE2-A7FA-E29B3B55C541}" sibTransId="{B0AB131E-3043-4276-9BE4-829D38F72733}"/>
    <dgm:cxn modelId="{686E2F29-66A2-4E8E-9E0E-F2FF32CA7504}" type="presOf" srcId="{11D05886-9205-4D67-AA98-E83DF9F28FED}" destId="{C1BAA80B-42D7-4F91-803C-E9DAF37DFF40}" srcOrd="0" destOrd="0" presId="urn:microsoft.com/office/officeart/2016/7/layout/LinearBlockProcessNumbered"/>
    <dgm:cxn modelId="{AB84E047-5BB5-4B4A-A5E3-96EF1D190302}" type="presOf" srcId="{272DEA0A-3160-44B7-90D2-1CBB61C2A3FD}" destId="{D7E545B9-B59C-42B4-9D55-F13536B4A5E5}" srcOrd="1" destOrd="0" presId="urn:microsoft.com/office/officeart/2016/7/layout/LinearBlockProcessNumbered"/>
    <dgm:cxn modelId="{BFF1F74B-B309-4EEB-8488-A87FA56913C1}" type="presOf" srcId="{C0CCC9C8-4785-4EA1-AA78-EE0736AC02F5}" destId="{7069FF53-54B5-497A-A629-18B5128A4380}" srcOrd="1" destOrd="0" presId="urn:microsoft.com/office/officeart/2016/7/layout/LinearBlockProcessNumbered"/>
    <dgm:cxn modelId="{65CD306F-9E66-4570-970E-BD484D00C924}" srcId="{FDA900ED-8EDC-444D-A660-393C754C1D85}" destId="{959B6EC3-54AF-428D-9CE7-B62ACEF41928}" srcOrd="0" destOrd="0" parTransId="{DE5443C3-D91F-4D59-85CC-806A6516B013}" sibTransId="{0893DDFB-70FB-4139-95E9-6BC29407B21B}"/>
    <dgm:cxn modelId="{5FE04A6F-EE9D-41C9-85D8-F70B313CD489}" type="presOf" srcId="{B5B86B9F-2D0D-4D58-879D-1D609D6C727E}" destId="{CD5DCE5D-C5EA-4186-8DB1-D6C044732928}" srcOrd="0" destOrd="0" presId="urn:microsoft.com/office/officeart/2016/7/layout/LinearBlockProcessNumbered"/>
    <dgm:cxn modelId="{62DF9359-FB86-49C5-9D87-D5AEB295AB90}" srcId="{FDA900ED-8EDC-444D-A660-393C754C1D85}" destId="{272DEA0A-3160-44B7-90D2-1CBB61C2A3FD}" srcOrd="3" destOrd="0" parTransId="{599F725A-207A-4F0A-A2EC-CE0D546918D4}" sibTransId="{11D05886-9205-4D67-AA98-E83DF9F28FED}"/>
    <dgm:cxn modelId="{996FB885-5202-439C-ADA6-BB670991A1D0}" type="presOf" srcId="{FDA900ED-8EDC-444D-A660-393C754C1D85}" destId="{700F2084-DDBE-4BF4-832D-72B0394DCDB6}" srcOrd="0" destOrd="0" presId="urn:microsoft.com/office/officeart/2016/7/layout/LinearBlockProcessNumbered"/>
    <dgm:cxn modelId="{C2F54CB1-C6A9-4B55-A174-032B8DCA3385}" type="presOf" srcId="{0893DDFB-70FB-4139-95E9-6BC29407B21B}" destId="{333D254E-A782-4913-B63F-CE5537340D44}" srcOrd="0" destOrd="0" presId="urn:microsoft.com/office/officeart/2016/7/layout/LinearBlockProcessNumbered"/>
    <dgm:cxn modelId="{0D251ACA-0ABF-4007-9C0D-7B730E9A87EB}" type="presOf" srcId="{C0CCC9C8-4785-4EA1-AA78-EE0736AC02F5}" destId="{40409801-817A-4C56-9D45-3D5326983376}" srcOrd="0" destOrd="0" presId="urn:microsoft.com/office/officeart/2016/7/layout/LinearBlockProcessNumbered"/>
    <dgm:cxn modelId="{B26E6ADE-4880-4691-8324-2EAEE7E13639}" srcId="{FDA900ED-8EDC-444D-A660-393C754C1D85}" destId="{C0CCC9C8-4785-4EA1-AA78-EE0736AC02F5}" srcOrd="2" destOrd="0" parTransId="{A6A2CFC1-BBCD-41EA-83D1-7604BE3577CD}" sibTransId="{30DA4883-26D7-4E5A-B8D9-11908EF8845C}"/>
    <dgm:cxn modelId="{10E559DE-DD2A-4B35-BDD4-E728FCBFF881}" type="presOf" srcId="{B5B86B9F-2D0D-4D58-879D-1D609D6C727E}" destId="{CA3EF945-E94F-47A0-9AB3-6ED0AD9DE706}" srcOrd="1" destOrd="0" presId="urn:microsoft.com/office/officeart/2016/7/layout/LinearBlockProcessNumbered"/>
    <dgm:cxn modelId="{7B7ACDDF-21AE-4DAE-80F6-2215064B8188}" type="presOf" srcId="{272DEA0A-3160-44B7-90D2-1CBB61C2A3FD}" destId="{006D0AD8-1781-4B05-BBFF-B69F57DE8855}" srcOrd="0" destOrd="0" presId="urn:microsoft.com/office/officeart/2016/7/layout/LinearBlockProcessNumbered"/>
    <dgm:cxn modelId="{C513D8E2-FA69-44DD-97A2-B263ACB636FF}" type="presOf" srcId="{B0AB131E-3043-4276-9BE4-829D38F72733}" destId="{ECA97ABB-6C24-4494-9622-528E091810F9}" srcOrd="0" destOrd="0" presId="urn:microsoft.com/office/officeart/2016/7/layout/LinearBlockProcessNumbered"/>
    <dgm:cxn modelId="{CB6CC5F0-58C8-4CA6-98AB-00CD9D1E0B28}" type="presOf" srcId="{959B6EC3-54AF-428D-9CE7-B62ACEF41928}" destId="{DCA97382-228B-4FFA-ABC5-CFC7BF47F749}" srcOrd="0" destOrd="0" presId="urn:microsoft.com/office/officeart/2016/7/layout/LinearBlockProcessNumbered"/>
    <dgm:cxn modelId="{96CCECFD-5A25-4F57-B9DE-6646B65DE342}" type="presOf" srcId="{959B6EC3-54AF-428D-9CE7-B62ACEF41928}" destId="{45123D31-32A4-402B-BFB5-EAA0D2FA48DC}" srcOrd="1" destOrd="0" presId="urn:microsoft.com/office/officeart/2016/7/layout/LinearBlockProcessNumbered"/>
    <dgm:cxn modelId="{7B7D0BB8-BE50-4D6E-A00C-BB2DDC8FB1CA}" type="presParOf" srcId="{700F2084-DDBE-4BF4-832D-72B0394DCDB6}" destId="{17D615B5-54B4-4DEF-886D-9A8C74019F21}" srcOrd="0" destOrd="0" presId="urn:microsoft.com/office/officeart/2016/7/layout/LinearBlockProcessNumbered"/>
    <dgm:cxn modelId="{42D9B87B-2096-4D56-B0AF-1315BBC16DA0}" type="presParOf" srcId="{17D615B5-54B4-4DEF-886D-9A8C74019F21}" destId="{DCA97382-228B-4FFA-ABC5-CFC7BF47F749}" srcOrd="0" destOrd="0" presId="urn:microsoft.com/office/officeart/2016/7/layout/LinearBlockProcessNumbered"/>
    <dgm:cxn modelId="{3CC9BEC5-178F-48EB-A97A-BA36668A9021}" type="presParOf" srcId="{17D615B5-54B4-4DEF-886D-9A8C74019F21}" destId="{333D254E-A782-4913-B63F-CE5537340D44}" srcOrd="1" destOrd="0" presId="urn:microsoft.com/office/officeart/2016/7/layout/LinearBlockProcessNumbered"/>
    <dgm:cxn modelId="{85D12C5D-4E4C-42D5-B342-6898F4147920}" type="presParOf" srcId="{17D615B5-54B4-4DEF-886D-9A8C74019F21}" destId="{45123D31-32A4-402B-BFB5-EAA0D2FA48DC}" srcOrd="2" destOrd="0" presId="urn:microsoft.com/office/officeart/2016/7/layout/LinearBlockProcessNumbered"/>
    <dgm:cxn modelId="{4B7331B6-E21B-4B25-8BD7-B886502C1BE0}" type="presParOf" srcId="{700F2084-DDBE-4BF4-832D-72B0394DCDB6}" destId="{E33D5C19-AC3E-44DC-A40F-894768436AA6}" srcOrd="1" destOrd="0" presId="urn:microsoft.com/office/officeart/2016/7/layout/LinearBlockProcessNumbered"/>
    <dgm:cxn modelId="{7F3A3463-5C8B-42C2-A151-7A4796D53DD7}" type="presParOf" srcId="{700F2084-DDBE-4BF4-832D-72B0394DCDB6}" destId="{9825350B-7DD9-472B-8364-366FD60BE473}" srcOrd="2" destOrd="0" presId="urn:microsoft.com/office/officeart/2016/7/layout/LinearBlockProcessNumbered"/>
    <dgm:cxn modelId="{4032283C-6861-4CBA-A352-91C2F05948D8}" type="presParOf" srcId="{9825350B-7DD9-472B-8364-366FD60BE473}" destId="{CD5DCE5D-C5EA-4186-8DB1-D6C044732928}" srcOrd="0" destOrd="0" presId="urn:microsoft.com/office/officeart/2016/7/layout/LinearBlockProcessNumbered"/>
    <dgm:cxn modelId="{9DA176D4-9032-42DD-92BB-B54A35C7F3E4}" type="presParOf" srcId="{9825350B-7DD9-472B-8364-366FD60BE473}" destId="{ECA97ABB-6C24-4494-9622-528E091810F9}" srcOrd="1" destOrd="0" presId="urn:microsoft.com/office/officeart/2016/7/layout/LinearBlockProcessNumbered"/>
    <dgm:cxn modelId="{D852F400-DCE6-4208-B188-784F6B4968D1}" type="presParOf" srcId="{9825350B-7DD9-472B-8364-366FD60BE473}" destId="{CA3EF945-E94F-47A0-9AB3-6ED0AD9DE706}" srcOrd="2" destOrd="0" presId="urn:microsoft.com/office/officeart/2016/7/layout/LinearBlockProcessNumbered"/>
    <dgm:cxn modelId="{6DDDDA10-7590-4B60-80F0-AE0513FFE157}" type="presParOf" srcId="{700F2084-DDBE-4BF4-832D-72B0394DCDB6}" destId="{409FF9BE-F7AC-4BA9-9BA8-8DFA3DC27B25}" srcOrd="3" destOrd="0" presId="urn:microsoft.com/office/officeart/2016/7/layout/LinearBlockProcessNumbered"/>
    <dgm:cxn modelId="{C0F8D082-52E2-45D4-8844-548C6A0B701B}" type="presParOf" srcId="{700F2084-DDBE-4BF4-832D-72B0394DCDB6}" destId="{CFBB5544-B7A5-41D9-BBC6-F459B5033205}" srcOrd="4" destOrd="0" presId="urn:microsoft.com/office/officeart/2016/7/layout/LinearBlockProcessNumbered"/>
    <dgm:cxn modelId="{4BACFCEC-DC43-4D46-ABBB-1BCF35030E3F}" type="presParOf" srcId="{CFBB5544-B7A5-41D9-BBC6-F459B5033205}" destId="{40409801-817A-4C56-9D45-3D5326983376}" srcOrd="0" destOrd="0" presId="urn:microsoft.com/office/officeart/2016/7/layout/LinearBlockProcessNumbered"/>
    <dgm:cxn modelId="{845E1AB9-9622-46E5-B801-45A0FB2499F7}" type="presParOf" srcId="{CFBB5544-B7A5-41D9-BBC6-F459B5033205}" destId="{F0E66825-BAF8-47BE-A7CB-54017538CBD2}" srcOrd="1" destOrd="0" presId="urn:microsoft.com/office/officeart/2016/7/layout/LinearBlockProcessNumbered"/>
    <dgm:cxn modelId="{A62AD277-3B3F-4DC0-8830-70A7DC3C2FEB}" type="presParOf" srcId="{CFBB5544-B7A5-41D9-BBC6-F459B5033205}" destId="{7069FF53-54B5-497A-A629-18B5128A4380}" srcOrd="2" destOrd="0" presId="urn:microsoft.com/office/officeart/2016/7/layout/LinearBlockProcessNumbered"/>
    <dgm:cxn modelId="{FE705E66-5575-41D2-A9C6-067502560408}" type="presParOf" srcId="{700F2084-DDBE-4BF4-832D-72B0394DCDB6}" destId="{55737D6A-F82E-43AB-BB82-CD0C7F86DB28}" srcOrd="5" destOrd="0" presId="urn:microsoft.com/office/officeart/2016/7/layout/LinearBlockProcessNumbered"/>
    <dgm:cxn modelId="{80B4143A-D659-48A0-8FCD-A2B396F23B68}" type="presParOf" srcId="{700F2084-DDBE-4BF4-832D-72B0394DCDB6}" destId="{C375237F-D332-4F72-9A49-AFC16DFAA221}" srcOrd="6" destOrd="0" presId="urn:microsoft.com/office/officeart/2016/7/layout/LinearBlockProcessNumbered"/>
    <dgm:cxn modelId="{26E32339-D2AB-47C9-BB33-7B5BFE27D21A}" type="presParOf" srcId="{C375237F-D332-4F72-9A49-AFC16DFAA221}" destId="{006D0AD8-1781-4B05-BBFF-B69F57DE8855}" srcOrd="0" destOrd="0" presId="urn:microsoft.com/office/officeart/2016/7/layout/LinearBlockProcessNumbered"/>
    <dgm:cxn modelId="{14375374-7780-4134-BD57-8AA6F431661C}" type="presParOf" srcId="{C375237F-D332-4F72-9A49-AFC16DFAA221}" destId="{C1BAA80B-42D7-4F91-803C-E9DAF37DFF40}" srcOrd="1" destOrd="0" presId="urn:microsoft.com/office/officeart/2016/7/layout/LinearBlockProcessNumbered"/>
    <dgm:cxn modelId="{A04BE103-9E6B-4076-A672-5E6957A5A00A}" type="presParOf" srcId="{C375237F-D332-4F72-9A49-AFC16DFAA221}" destId="{D7E545B9-B59C-42B4-9D55-F13536B4A5E5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C2A37A-C232-4E92-9BE1-019F9A71A634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D407BD5-4474-432C-BB1F-20BA2E5E9061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Birmingham City Council (2023)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Health and Wellbeing Profile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Available at: https://www.birmingham.gov.uk (Accessed: [9</a:t>
          </a:r>
          <a:r>
            <a:rPr lang="en-US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gm:t>
    </dgm:pt>
    <dgm:pt modelId="{DDBAE798-3D5A-4E81-B11C-0F4997E8A2FE}" type="parTrans" cxnId="{6143A77D-B1EA-46A1-9511-36C98E869E89}">
      <dgm:prSet/>
      <dgm:spPr/>
      <dgm:t>
        <a:bodyPr/>
        <a:lstStyle/>
        <a:p>
          <a:endParaRPr lang="en-US"/>
        </a:p>
      </dgm:t>
    </dgm:pt>
    <dgm:pt modelId="{CAE2AA86-F351-4B78-AF53-0538F448B93A}" type="sibTrans" cxnId="{6143A77D-B1EA-46A1-9511-36C98E869E89}">
      <dgm:prSet/>
      <dgm:spPr/>
      <dgm:t>
        <a:bodyPr/>
        <a:lstStyle/>
        <a:p>
          <a:endParaRPr lang="en-US"/>
        </a:p>
      </dgm:t>
    </dgm:pt>
    <dgm:pt modelId="{F676C0C9-3A8D-4334-AE9E-A1F29D14E56D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British Lung Foundation (2023)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Lung Cancer Information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Available at: https://www.blf.org.uk/support-for-you/lung-cancer (blf.org.uk in Bing) (Accessed: [9</a:t>
          </a:r>
          <a:r>
            <a:rPr lang="en-US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gm:t>
    </dgm:pt>
    <dgm:pt modelId="{25BC554D-DFA8-43AE-BCB5-13D295545767}" type="parTrans" cxnId="{AFDC66A1-6E1D-4643-8BE4-1E5FA60C8D01}">
      <dgm:prSet/>
      <dgm:spPr/>
      <dgm:t>
        <a:bodyPr/>
        <a:lstStyle/>
        <a:p>
          <a:endParaRPr lang="en-US"/>
        </a:p>
      </dgm:t>
    </dgm:pt>
    <dgm:pt modelId="{131839A8-6F13-4F1B-98F0-DA4DBD4589BB}" type="sibTrans" cxnId="{AFDC66A1-6E1D-4643-8BE4-1E5FA60C8D01}">
      <dgm:prSet/>
      <dgm:spPr/>
      <dgm:t>
        <a:bodyPr/>
        <a:lstStyle/>
        <a:p>
          <a:endParaRPr lang="en-US"/>
        </a:p>
      </dgm:t>
    </dgm:pt>
    <dgm:pt modelId="{B86E6221-19B5-4CC3-8075-0B9FDC48DECD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Cancer Research UK (2024)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Cancer Statistics UK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Available at: https://www.cancerresearchuk.org/health-professional/cancer-statistics (cancerresearchuk.org in Bing) (Accessed: [9</a:t>
          </a:r>
          <a:r>
            <a:rPr lang="en-US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gm:t>
    </dgm:pt>
    <dgm:pt modelId="{20031591-3BC7-4E60-A01B-9C3A24120ED4}" type="parTrans" cxnId="{7690F873-2507-4A42-85BB-9C0E3A657390}">
      <dgm:prSet/>
      <dgm:spPr/>
      <dgm:t>
        <a:bodyPr/>
        <a:lstStyle/>
        <a:p>
          <a:endParaRPr lang="en-US"/>
        </a:p>
      </dgm:t>
    </dgm:pt>
    <dgm:pt modelId="{3EC68C3D-5B9C-4029-8C89-012138445E2F}" type="sibTrans" cxnId="{7690F873-2507-4A42-85BB-9C0E3A657390}">
      <dgm:prSet/>
      <dgm:spPr/>
      <dgm:t>
        <a:bodyPr/>
        <a:lstStyle/>
        <a:p>
          <a:endParaRPr lang="en-US"/>
        </a:p>
      </dgm:t>
    </dgm:pt>
    <dgm:pt modelId="{6F1D75A8-6BB6-407C-AA15-E8B449D25FC2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Data Protection Act (2018)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UK General Data Protection Regulation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Available at: https://www.legislation.gov.uk/ukpga/2018/12/contents (legislation.gov.uk in Bing) (Accessed: [9</a:t>
          </a:r>
          <a:r>
            <a:rPr lang="en-US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Howington, J.A., Blum, M.G., Chang, A.C., Balekian, A.A. and Murthy, S.C. (2013) ‘Treatment of Stage I and II Non‑Small Cell Lung Cancer: Diagnosis and Management’, Chest, 143(5), pp. e278S–e313S.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6A3558-3E7D-4E1E-8B5D-6FD1109D2D31}" type="parTrans" cxnId="{9D6B94E3-0EB2-41DD-8844-A57B071A9D01}">
      <dgm:prSet/>
      <dgm:spPr/>
      <dgm:t>
        <a:bodyPr/>
        <a:lstStyle/>
        <a:p>
          <a:endParaRPr lang="en-US"/>
        </a:p>
      </dgm:t>
    </dgm:pt>
    <dgm:pt modelId="{12969133-6634-4270-AA40-EC5505FB2437}" type="sibTrans" cxnId="{9D6B94E3-0EB2-41DD-8844-A57B071A9D01}">
      <dgm:prSet/>
      <dgm:spPr/>
      <dgm:t>
        <a:bodyPr/>
        <a:lstStyle/>
        <a:p>
          <a:endParaRPr lang="en-US"/>
        </a:p>
      </dgm:t>
    </dgm:pt>
    <dgm:pt modelId="{111AC7DD-50CD-446F-B92B-3E01BDF02751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Macmillan Cancer Support (2023)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The Impact of Cancer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Available at: https://www.macmillan.org.uk/cancer-information-and-support (macmillan.org.uk in Bing) (Accessed: [9</a:t>
          </a:r>
          <a:r>
            <a:rPr lang="en-US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gm:t>
    </dgm:pt>
    <dgm:pt modelId="{964B49D2-E4E5-48C8-990B-62CEAF94E16E}" type="parTrans" cxnId="{C90B30D4-279D-45E8-A057-8F851AB7AAA0}">
      <dgm:prSet/>
      <dgm:spPr/>
      <dgm:t>
        <a:bodyPr/>
        <a:lstStyle/>
        <a:p>
          <a:endParaRPr lang="en-US"/>
        </a:p>
      </dgm:t>
    </dgm:pt>
    <dgm:pt modelId="{99674748-BF76-4FE5-ADD1-808A891872B7}" type="sibTrans" cxnId="{C90B30D4-279D-45E8-A057-8F851AB7AAA0}">
      <dgm:prSet/>
      <dgm:spPr/>
      <dgm:t>
        <a:bodyPr/>
        <a:lstStyle/>
        <a:p>
          <a:endParaRPr lang="en-US"/>
        </a:p>
      </dgm:t>
    </dgm:pt>
    <dgm:pt modelId="{89A37387-AC21-43A2-A40C-CD59DC79E05C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NHS (2023)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Cancer Overview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Available at: https://www.nhs.uk/conditions/cancer (Accessed: [9</a:t>
          </a:r>
          <a:r>
            <a:rPr lang="en-US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gm:t>
    </dgm:pt>
    <dgm:pt modelId="{CBB32A8B-39DC-4751-8EC6-00743712CC08}" type="parTrans" cxnId="{ABABE7AA-2C95-436B-9D88-632F799CE43E}">
      <dgm:prSet/>
      <dgm:spPr/>
      <dgm:t>
        <a:bodyPr/>
        <a:lstStyle/>
        <a:p>
          <a:endParaRPr lang="en-US"/>
        </a:p>
      </dgm:t>
    </dgm:pt>
    <dgm:pt modelId="{8074630D-7ADD-44FF-AB07-E4CC1F2256EE}" type="sibTrans" cxnId="{ABABE7AA-2C95-436B-9D88-632F799CE43E}">
      <dgm:prSet/>
      <dgm:spPr/>
      <dgm:t>
        <a:bodyPr/>
        <a:lstStyle/>
        <a:p>
          <a:endParaRPr lang="en-US"/>
        </a:p>
      </dgm:t>
    </dgm:pt>
    <dgm:pt modelId="{ABFBDE02-BD0D-4CC7-9D3D-8CB8972F5E62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NHS (2023)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Lung Cancer – Causes and Symptoms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Available at: https://www.nhs.uk/conditions/lung-cancer (nhs.uk in Bing) (Accessed: [9</a:t>
          </a:r>
          <a:r>
            <a:rPr lang="en-US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gm:t>
    </dgm:pt>
    <dgm:pt modelId="{93450F29-CB98-43BF-9E74-CC28D5CC3BB3}" type="parTrans" cxnId="{8141ECC0-7270-462E-B654-DAFACD26BE51}">
      <dgm:prSet/>
      <dgm:spPr/>
      <dgm:t>
        <a:bodyPr/>
        <a:lstStyle/>
        <a:p>
          <a:endParaRPr lang="en-US"/>
        </a:p>
      </dgm:t>
    </dgm:pt>
    <dgm:pt modelId="{6920C72E-2470-40B6-AD6D-C08FDBFC03AC}" type="sibTrans" cxnId="{8141ECC0-7270-462E-B654-DAFACD26BE51}">
      <dgm:prSet/>
      <dgm:spPr/>
      <dgm:t>
        <a:bodyPr/>
        <a:lstStyle/>
        <a:p>
          <a:endParaRPr lang="en-US"/>
        </a:p>
      </dgm:t>
    </dgm:pt>
    <dgm:pt modelId="{FD932CC9-EAEA-4D46-88CE-FE0105D291EC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NHS Long Term Plan (2023)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Improving Cancer Outcomes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Available at: https://www.longtermplan.nhs.uk (longtermplan.nhs.uk in Bing) (Accessed: [9</a:t>
          </a:r>
          <a:r>
            <a:rPr lang="en-US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gm:t>
    </dgm:pt>
    <dgm:pt modelId="{AE12A612-BF16-4238-9DE7-6617B9C808AF}" type="parTrans" cxnId="{4BEBE294-1A0D-4BA8-8EBD-371B8FEB7FEA}">
      <dgm:prSet/>
      <dgm:spPr/>
      <dgm:t>
        <a:bodyPr/>
        <a:lstStyle/>
        <a:p>
          <a:endParaRPr lang="en-US"/>
        </a:p>
      </dgm:t>
    </dgm:pt>
    <dgm:pt modelId="{8666407F-721E-41C3-BA2D-1EF99907BF01}" type="sibTrans" cxnId="{4BEBE294-1A0D-4BA8-8EBD-371B8FEB7FEA}">
      <dgm:prSet/>
      <dgm:spPr/>
      <dgm:t>
        <a:bodyPr/>
        <a:lstStyle/>
        <a:p>
          <a:endParaRPr lang="en-US"/>
        </a:p>
      </dgm:t>
    </dgm:pt>
    <dgm:pt modelId="{8A1367B9-F6B2-4023-9671-20DEFD82BF97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NICE (2023)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Lung Cancer: Diagnosis and Management (NG122)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Available at: https://www.nice.org.uk/guidance/ng122 (Accessed: [9</a:t>
          </a:r>
          <a:r>
            <a:rPr lang="en-US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gm:t>
    </dgm:pt>
    <dgm:pt modelId="{536F5A17-370A-4D89-821B-8A0B296FDE81}" type="parTrans" cxnId="{839B464F-4F87-4347-8BF4-1F07FCD54C7A}">
      <dgm:prSet/>
      <dgm:spPr/>
      <dgm:t>
        <a:bodyPr/>
        <a:lstStyle/>
        <a:p>
          <a:endParaRPr lang="en-US"/>
        </a:p>
      </dgm:t>
    </dgm:pt>
    <dgm:pt modelId="{BB989590-2AE8-4AFB-9C56-8D69A7B733F4}" type="sibTrans" cxnId="{839B464F-4F87-4347-8BF4-1F07FCD54C7A}">
      <dgm:prSet/>
      <dgm:spPr/>
      <dgm:t>
        <a:bodyPr/>
        <a:lstStyle/>
        <a:p>
          <a:endParaRPr lang="en-US"/>
        </a:p>
      </dgm:t>
    </dgm:pt>
    <dgm:pt modelId="{29EF25EA-94BD-4567-831A-8EC6558C1898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NICE (2023)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Smoking: Harm Reduction (PH48)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Available at: https://www.nice.org.uk/guidance/ph48 (Accessed: [9</a:t>
          </a:r>
          <a:r>
            <a:rPr lang="en-US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gm:t>
    </dgm:pt>
    <dgm:pt modelId="{C7F8BEF5-B044-4D29-AB86-7E9FB4D8789F}" type="parTrans" cxnId="{C32CA68C-3ADB-4F74-9BE8-ED03C15774FF}">
      <dgm:prSet/>
      <dgm:spPr/>
      <dgm:t>
        <a:bodyPr/>
        <a:lstStyle/>
        <a:p>
          <a:endParaRPr lang="en-US"/>
        </a:p>
      </dgm:t>
    </dgm:pt>
    <dgm:pt modelId="{28702478-A327-43F5-9254-2925911FD564}" type="sibTrans" cxnId="{C32CA68C-3ADB-4F74-9BE8-ED03C15774FF}">
      <dgm:prSet/>
      <dgm:spPr/>
      <dgm:t>
        <a:bodyPr/>
        <a:lstStyle/>
        <a:p>
          <a:endParaRPr lang="en-US"/>
        </a:p>
      </dgm:t>
    </dgm:pt>
    <dgm:pt modelId="{EBCC548C-E7CB-4850-B740-2D37DB91B272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NICE (2023)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Depression in Adults: Treatment and Management (CG113)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Available at: https://www.nice.org.uk/guidance/cg113 (Accessed: [9</a:t>
          </a:r>
          <a:r>
            <a:rPr lang="en-US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March 2026</a:t>
          </a:r>
          <a:r>
            <a:rPr lang="en-US" dirty="0"/>
            <a:t>)</a:t>
          </a:r>
        </a:p>
      </dgm:t>
    </dgm:pt>
    <dgm:pt modelId="{5D3426B1-A400-4D7E-833D-5042A6758BE5}" type="parTrans" cxnId="{DE572540-1717-4CA8-A96C-CE36EBE2C776}">
      <dgm:prSet/>
      <dgm:spPr/>
      <dgm:t>
        <a:bodyPr/>
        <a:lstStyle/>
        <a:p>
          <a:endParaRPr lang="en-US"/>
        </a:p>
      </dgm:t>
    </dgm:pt>
    <dgm:pt modelId="{4817DF3C-28C4-48F1-9C37-2A82477DA171}" type="sibTrans" cxnId="{DE572540-1717-4CA8-A96C-CE36EBE2C776}">
      <dgm:prSet/>
      <dgm:spPr/>
      <dgm:t>
        <a:bodyPr/>
        <a:lstStyle/>
        <a:p>
          <a:endParaRPr lang="en-US"/>
        </a:p>
      </dgm:t>
    </dgm:pt>
    <dgm:pt modelId="{DB446813-E320-43A1-988D-7E03A20B5266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Office for Health Improvement and Disparities (2023)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Local Health Data – Birmingham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Available at: https://fingertips.phe.org.uk (fingertips.phe.org.uk in Bing) (Accessed: [9</a:t>
          </a:r>
          <a:r>
            <a:rPr lang="en-US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gm:t>
    </dgm:pt>
    <dgm:pt modelId="{AD9B0D38-821B-4579-AD6F-03D834FAC99D}" type="parTrans" cxnId="{02C99322-0FE9-422D-8753-A4D6FA7F5111}">
      <dgm:prSet/>
      <dgm:spPr/>
      <dgm:t>
        <a:bodyPr/>
        <a:lstStyle/>
        <a:p>
          <a:endParaRPr lang="en-US"/>
        </a:p>
      </dgm:t>
    </dgm:pt>
    <dgm:pt modelId="{BA4A0232-04D0-4A70-8973-D82976BFF865}" type="sibTrans" cxnId="{02C99322-0FE9-422D-8753-A4D6FA7F5111}">
      <dgm:prSet/>
      <dgm:spPr/>
      <dgm:t>
        <a:bodyPr/>
        <a:lstStyle/>
        <a:p>
          <a:endParaRPr lang="en-US"/>
        </a:p>
      </dgm:t>
    </dgm:pt>
    <dgm:pt modelId="{161EE3B5-75B7-4F53-9DB3-07AF7F0D9253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Public Health England (2023)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Local Health Profiles: Birmingham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Available at: https://www.gov.uk/government/collections/health-profiles (gov.uk in Bing) (Accessed: [9</a:t>
          </a:r>
          <a:r>
            <a:rPr lang="en-US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gm:t>
    </dgm:pt>
    <dgm:pt modelId="{5A4C4EC1-B09E-4D4D-98FD-300D9CE03E5B}" type="parTrans" cxnId="{EA510C3C-D307-4B0B-B389-A2374A4D61D6}">
      <dgm:prSet/>
      <dgm:spPr/>
      <dgm:t>
        <a:bodyPr/>
        <a:lstStyle/>
        <a:p>
          <a:endParaRPr lang="en-US"/>
        </a:p>
      </dgm:t>
    </dgm:pt>
    <dgm:pt modelId="{228B6D38-7E1D-4978-9F1D-DD40E18A4812}" type="sibTrans" cxnId="{EA510C3C-D307-4B0B-B389-A2374A4D61D6}">
      <dgm:prSet/>
      <dgm:spPr/>
      <dgm:t>
        <a:bodyPr/>
        <a:lstStyle/>
        <a:p>
          <a:endParaRPr lang="en-US"/>
        </a:p>
      </dgm:t>
    </dgm:pt>
    <dgm:pt modelId="{C3957519-CC33-4C65-B78B-59E34C24A50C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Royal College of Nursing (2023)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Cancer Care Guidance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Available at: https://www.rcn.org.uk/clinical-topics/cancer (rcn.org.uk in Bing) (Accessed: [9</a:t>
          </a:r>
          <a:r>
            <a:rPr lang="en-US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gm:t>
    </dgm:pt>
    <dgm:pt modelId="{8AEB0B7E-8C57-4A08-91BF-AA4747369B8B}" type="parTrans" cxnId="{05FF0EC0-1984-4614-A655-BD92A84757FF}">
      <dgm:prSet/>
      <dgm:spPr/>
      <dgm:t>
        <a:bodyPr/>
        <a:lstStyle/>
        <a:p>
          <a:endParaRPr lang="en-US"/>
        </a:p>
      </dgm:t>
    </dgm:pt>
    <dgm:pt modelId="{EA59B2C3-739C-41B2-8F26-D58B64FC6C32}" type="sibTrans" cxnId="{05FF0EC0-1984-4614-A655-BD92A84757FF}">
      <dgm:prSet/>
      <dgm:spPr/>
      <dgm:t>
        <a:bodyPr/>
        <a:lstStyle/>
        <a:p>
          <a:endParaRPr lang="en-US"/>
        </a:p>
      </dgm:t>
    </dgm:pt>
    <dgm:pt modelId="{978120FE-5C72-4BD9-9D28-BDE94220DC40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Tortora, G. and Derrickson, B. (2022)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Principles of Anatomy and Physiology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16th edn. Wiley. </a:t>
          </a:r>
        </a:p>
      </dgm:t>
    </dgm:pt>
    <dgm:pt modelId="{6FFC8213-EE70-4A1E-B36C-185413F8EDAC}" type="parTrans" cxnId="{634BCF49-8F34-4670-9AC0-E034737B0507}">
      <dgm:prSet/>
      <dgm:spPr/>
      <dgm:t>
        <a:bodyPr/>
        <a:lstStyle/>
        <a:p>
          <a:endParaRPr lang="en-US"/>
        </a:p>
      </dgm:t>
    </dgm:pt>
    <dgm:pt modelId="{1D3C0715-C6B7-47EA-970A-06D05A31AA70}" type="sibTrans" cxnId="{634BCF49-8F34-4670-9AC0-E034737B0507}">
      <dgm:prSet/>
      <dgm:spPr/>
      <dgm:t>
        <a:bodyPr/>
        <a:lstStyle/>
        <a:p>
          <a:endParaRPr lang="en-US"/>
        </a:p>
      </dgm:t>
    </dgm:pt>
    <dgm:pt modelId="{AA4A1A63-9C2A-478A-B7B2-8682F1537BF6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World Health Organization (2023)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i="1" dirty="0">
              <a:latin typeface="Arial" panose="020B0604020202020204" pitchFamily="34" charset="0"/>
              <a:cs typeface="Arial" panose="020B0604020202020204" pitchFamily="34" charset="0"/>
            </a:rPr>
            <a:t>Cancer Fact Sheet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 Available at: https://www.who.int/news-room/fact-sheets/detail/cancer (who.int in Bing) (Accessed: [9</a:t>
          </a:r>
          <a:r>
            <a:rPr lang="en-US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Mar 2026]).</a:t>
          </a:r>
        </a:p>
      </dgm:t>
    </dgm:pt>
    <dgm:pt modelId="{3AEBB509-1FE9-4359-856B-0DAD87D9A039}" type="parTrans" cxnId="{9E14E041-6DB6-47C6-8E53-C70959D04EB3}">
      <dgm:prSet/>
      <dgm:spPr/>
      <dgm:t>
        <a:bodyPr/>
        <a:lstStyle/>
        <a:p>
          <a:endParaRPr lang="en-US"/>
        </a:p>
      </dgm:t>
    </dgm:pt>
    <dgm:pt modelId="{625EA6CE-BCC2-4C18-857E-C22690AAD251}" type="sibTrans" cxnId="{9E14E041-6DB6-47C6-8E53-C70959D04EB3}">
      <dgm:prSet/>
      <dgm:spPr/>
      <dgm:t>
        <a:bodyPr/>
        <a:lstStyle/>
        <a:p>
          <a:endParaRPr lang="en-US"/>
        </a:p>
      </dgm:t>
    </dgm:pt>
    <dgm:pt modelId="{A88B1943-7129-4F92-BF06-E14A9C43203C}" type="pres">
      <dgm:prSet presAssocID="{69C2A37A-C232-4E92-9BE1-019F9A71A634}" presName="vert0" presStyleCnt="0">
        <dgm:presLayoutVars>
          <dgm:dir/>
          <dgm:animOne val="branch"/>
          <dgm:animLvl val="lvl"/>
        </dgm:presLayoutVars>
      </dgm:prSet>
      <dgm:spPr/>
    </dgm:pt>
    <dgm:pt modelId="{3019230C-35DF-4B14-99CE-1ACC04CC631F}" type="pres">
      <dgm:prSet presAssocID="{3D407BD5-4474-432C-BB1F-20BA2E5E9061}" presName="thickLine" presStyleLbl="alignNode1" presStyleIdx="0" presStyleCnt="16"/>
      <dgm:spPr/>
    </dgm:pt>
    <dgm:pt modelId="{C86E0A11-D0BD-46C3-A388-369D0FD31675}" type="pres">
      <dgm:prSet presAssocID="{3D407BD5-4474-432C-BB1F-20BA2E5E9061}" presName="horz1" presStyleCnt="0"/>
      <dgm:spPr/>
    </dgm:pt>
    <dgm:pt modelId="{FBB999F8-8C54-4457-AD52-32966E4250D7}" type="pres">
      <dgm:prSet presAssocID="{3D407BD5-4474-432C-BB1F-20BA2E5E9061}" presName="tx1" presStyleLbl="revTx" presStyleIdx="0" presStyleCnt="16"/>
      <dgm:spPr/>
    </dgm:pt>
    <dgm:pt modelId="{7A5CF719-F6ED-4A23-926E-956FB42394CB}" type="pres">
      <dgm:prSet presAssocID="{3D407BD5-4474-432C-BB1F-20BA2E5E9061}" presName="vert1" presStyleCnt="0"/>
      <dgm:spPr/>
    </dgm:pt>
    <dgm:pt modelId="{1F9E23FE-76FF-48E7-9875-E4154B38320E}" type="pres">
      <dgm:prSet presAssocID="{F676C0C9-3A8D-4334-AE9E-A1F29D14E56D}" presName="thickLine" presStyleLbl="alignNode1" presStyleIdx="1" presStyleCnt="16"/>
      <dgm:spPr/>
    </dgm:pt>
    <dgm:pt modelId="{9AAFBAA6-817E-447B-9F9A-D4015489E359}" type="pres">
      <dgm:prSet presAssocID="{F676C0C9-3A8D-4334-AE9E-A1F29D14E56D}" presName="horz1" presStyleCnt="0"/>
      <dgm:spPr/>
    </dgm:pt>
    <dgm:pt modelId="{18083CDC-BA73-46C0-8330-8CF27851F93D}" type="pres">
      <dgm:prSet presAssocID="{F676C0C9-3A8D-4334-AE9E-A1F29D14E56D}" presName="tx1" presStyleLbl="revTx" presStyleIdx="1" presStyleCnt="16"/>
      <dgm:spPr/>
    </dgm:pt>
    <dgm:pt modelId="{9B980805-559B-4916-B9C1-89754FCFD841}" type="pres">
      <dgm:prSet presAssocID="{F676C0C9-3A8D-4334-AE9E-A1F29D14E56D}" presName="vert1" presStyleCnt="0"/>
      <dgm:spPr/>
    </dgm:pt>
    <dgm:pt modelId="{91AF36D9-E1EB-469E-916B-C9ACD20163DD}" type="pres">
      <dgm:prSet presAssocID="{B86E6221-19B5-4CC3-8075-0B9FDC48DECD}" presName="thickLine" presStyleLbl="alignNode1" presStyleIdx="2" presStyleCnt="16"/>
      <dgm:spPr/>
    </dgm:pt>
    <dgm:pt modelId="{96091014-C45C-4264-AB5F-D96072CF58CC}" type="pres">
      <dgm:prSet presAssocID="{B86E6221-19B5-4CC3-8075-0B9FDC48DECD}" presName="horz1" presStyleCnt="0"/>
      <dgm:spPr/>
    </dgm:pt>
    <dgm:pt modelId="{88C824D0-7675-48DF-B742-378A9E04AE13}" type="pres">
      <dgm:prSet presAssocID="{B86E6221-19B5-4CC3-8075-0B9FDC48DECD}" presName="tx1" presStyleLbl="revTx" presStyleIdx="2" presStyleCnt="16"/>
      <dgm:spPr/>
    </dgm:pt>
    <dgm:pt modelId="{7AB9BE4C-5B67-43BD-AE1D-64595E2573B5}" type="pres">
      <dgm:prSet presAssocID="{B86E6221-19B5-4CC3-8075-0B9FDC48DECD}" presName="vert1" presStyleCnt="0"/>
      <dgm:spPr/>
    </dgm:pt>
    <dgm:pt modelId="{E18FDF37-0497-47F0-BC8B-D27104B4BF85}" type="pres">
      <dgm:prSet presAssocID="{6F1D75A8-6BB6-407C-AA15-E8B449D25FC2}" presName="thickLine" presStyleLbl="alignNode1" presStyleIdx="3" presStyleCnt="16"/>
      <dgm:spPr/>
    </dgm:pt>
    <dgm:pt modelId="{23713E26-50FD-46F8-AFB0-1FA70ACC4F99}" type="pres">
      <dgm:prSet presAssocID="{6F1D75A8-6BB6-407C-AA15-E8B449D25FC2}" presName="horz1" presStyleCnt="0"/>
      <dgm:spPr/>
    </dgm:pt>
    <dgm:pt modelId="{F5482234-017F-446F-80BD-1AD47FF51836}" type="pres">
      <dgm:prSet presAssocID="{6F1D75A8-6BB6-407C-AA15-E8B449D25FC2}" presName="tx1" presStyleLbl="revTx" presStyleIdx="3" presStyleCnt="16"/>
      <dgm:spPr/>
    </dgm:pt>
    <dgm:pt modelId="{28FD4E47-7CBF-445E-B4E5-F05C97A546D7}" type="pres">
      <dgm:prSet presAssocID="{6F1D75A8-6BB6-407C-AA15-E8B449D25FC2}" presName="vert1" presStyleCnt="0"/>
      <dgm:spPr/>
    </dgm:pt>
    <dgm:pt modelId="{6D2599DC-FC66-478F-BA36-D343EAB5C47F}" type="pres">
      <dgm:prSet presAssocID="{111AC7DD-50CD-446F-B92B-3E01BDF02751}" presName="thickLine" presStyleLbl="alignNode1" presStyleIdx="4" presStyleCnt="16"/>
      <dgm:spPr/>
    </dgm:pt>
    <dgm:pt modelId="{344A8784-2517-4572-87B2-08575D335AA8}" type="pres">
      <dgm:prSet presAssocID="{111AC7DD-50CD-446F-B92B-3E01BDF02751}" presName="horz1" presStyleCnt="0"/>
      <dgm:spPr/>
    </dgm:pt>
    <dgm:pt modelId="{C7290666-102B-4628-A712-075B4E30EDFA}" type="pres">
      <dgm:prSet presAssocID="{111AC7DD-50CD-446F-B92B-3E01BDF02751}" presName="tx1" presStyleLbl="revTx" presStyleIdx="4" presStyleCnt="16"/>
      <dgm:spPr/>
    </dgm:pt>
    <dgm:pt modelId="{BBB34248-918B-4B69-8CE6-D0B885DCB6A9}" type="pres">
      <dgm:prSet presAssocID="{111AC7DD-50CD-446F-B92B-3E01BDF02751}" presName="vert1" presStyleCnt="0"/>
      <dgm:spPr/>
    </dgm:pt>
    <dgm:pt modelId="{E4801281-4B42-4B75-8B3C-46E9CA2C6A35}" type="pres">
      <dgm:prSet presAssocID="{89A37387-AC21-43A2-A40C-CD59DC79E05C}" presName="thickLine" presStyleLbl="alignNode1" presStyleIdx="5" presStyleCnt="16"/>
      <dgm:spPr/>
    </dgm:pt>
    <dgm:pt modelId="{259B3645-0A66-4DBF-8A95-8AAEA3805EE6}" type="pres">
      <dgm:prSet presAssocID="{89A37387-AC21-43A2-A40C-CD59DC79E05C}" presName="horz1" presStyleCnt="0"/>
      <dgm:spPr/>
    </dgm:pt>
    <dgm:pt modelId="{CBA15462-3131-4554-8FB4-29224E14263A}" type="pres">
      <dgm:prSet presAssocID="{89A37387-AC21-43A2-A40C-CD59DC79E05C}" presName="tx1" presStyleLbl="revTx" presStyleIdx="5" presStyleCnt="16"/>
      <dgm:spPr/>
    </dgm:pt>
    <dgm:pt modelId="{FC4CBEBF-F037-425E-95B8-A90E17F2E554}" type="pres">
      <dgm:prSet presAssocID="{89A37387-AC21-43A2-A40C-CD59DC79E05C}" presName="vert1" presStyleCnt="0"/>
      <dgm:spPr/>
    </dgm:pt>
    <dgm:pt modelId="{D7367044-E996-42E8-9E5B-D75730D0B6E0}" type="pres">
      <dgm:prSet presAssocID="{ABFBDE02-BD0D-4CC7-9D3D-8CB8972F5E62}" presName="thickLine" presStyleLbl="alignNode1" presStyleIdx="6" presStyleCnt="16"/>
      <dgm:spPr/>
    </dgm:pt>
    <dgm:pt modelId="{CB49B9D6-062E-4AD2-9EF8-2C0082D5D8B9}" type="pres">
      <dgm:prSet presAssocID="{ABFBDE02-BD0D-4CC7-9D3D-8CB8972F5E62}" presName="horz1" presStyleCnt="0"/>
      <dgm:spPr/>
    </dgm:pt>
    <dgm:pt modelId="{4DCD1A34-C887-4005-826B-61496EC780B7}" type="pres">
      <dgm:prSet presAssocID="{ABFBDE02-BD0D-4CC7-9D3D-8CB8972F5E62}" presName="tx1" presStyleLbl="revTx" presStyleIdx="6" presStyleCnt="16"/>
      <dgm:spPr/>
    </dgm:pt>
    <dgm:pt modelId="{19ED26BB-68FA-4329-A344-D245E48C2189}" type="pres">
      <dgm:prSet presAssocID="{ABFBDE02-BD0D-4CC7-9D3D-8CB8972F5E62}" presName="vert1" presStyleCnt="0"/>
      <dgm:spPr/>
    </dgm:pt>
    <dgm:pt modelId="{62A25867-B8F6-4029-B42F-37BD8D4039E8}" type="pres">
      <dgm:prSet presAssocID="{FD932CC9-EAEA-4D46-88CE-FE0105D291EC}" presName="thickLine" presStyleLbl="alignNode1" presStyleIdx="7" presStyleCnt="16"/>
      <dgm:spPr/>
    </dgm:pt>
    <dgm:pt modelId="{80EA6105-1501-497E-80B7-2D23719B004D}" type="pres">
      <dgm:prSet presAssocID="{FD932CC9-EAEA-4D46-88CE-FE0105D291EC}" presName="horz1" presStyleCnt="0"/>
      <dgm:spPr/>
    </dgm:pt>
    <dgm:pt modelId="{C867133D-B7D7-470F-82D8-548F93F44473}" type="pres">
      <dgm:prSet presAssocID="{FD932CC9-EAEA-4D46-88CE-FE0105D291EC}" presName="tx1" presStyleLbl="revTx" presStyleIdx="7" presStyleCnt="16"/>
      <dgm:spPr/>
    </dgm:pt>
    <dgm:pt modelId="{179AE0AB-5626-46CE-839A-E0F856A737D8}" type="pres">
      <dgm:prSet presAssocID="{FD932CC9-EAEA-4D46-88CE-FE0105D291EC}" presName="vert1" presStyleCnt="0"/>
      <dgm:spPr/>
    </dgm:pt>
    <dgm:pt modelId="{F3AD167A-7796-4890-A28C-FA4DB3D15BC8}" type="pres">
      <dgm:prSet presAssocID="{8A1367B9-F6B2-4023-9671-20DEFD82BF97}" presName="thickLine" presStyleLbl="alignNode1" presStyleIdx="8" presStyleCnt="16"/>
      <dgm:spPr/>
    </dgm:pt>
    <dgm:pt modelId="{B25447A3-AE2C-420B-B488-51FD2ACFB193}" type="pres">
      <dgm:prSet presAssocID="{8A1367B9-F6B2-4023-9671-20DEFD82BF97}" presName="horz1" presStyleCnt="0"/>
      <dgm:spPr/>
    </dgm:pt>
    <dgm:pt modelId="{2305D36B-3DC1-4C6E-B55F-0976AA122B56}" type="pres">
      <dgm:prSet presAssocID="{8A1367B9-F6B2-4023-9671-20DEFD82BF97}" presName="tx1" presStyleLbl="revTx" presStyleIdx="8" presStyleCnt="16"/>
      <dgm:spPr/>
    </dgm:pt>
    <dgm:pt modelId="{29284F02-3A55-4CD7-9D3F-ABAAB94202ED}" type="pres">
      <dgm:prSet presAssocID="{8A1367B9-F6B2-4023-9671-20DEFD82BF97}" presName="vert1" presStyleCnt="0"/>
      <dgm:spPr/>
    </dgm:pt>
    <dgm:pt modelId="{710FE0AF-1157-4B23-8EDD-A37DF83B7D0B}" type="pres">
      <dgm:prSet presAssocID="{29EF25EA-94BD-4567-831A-8EC6558C1898}" presName="thickLine" presStyleLbl="alignNode1" presStyleIdx="9" presStyleCnt="16"/>
      <dgm:spPr/>
    </dgm:pt>
    <dgm:pt modelId="{D2AE8900-5090-4775-830C-C6502027C442}" type="pres">
      <dgm:prSet presAssocID="{29EF25EA-94BD-4567-831A-8EC6558C1898}" presName="horz1" presStyleCnt="0"/>
      <dgm:spPr/>
    </dgm:pt>
    <dgm:pt modelId="{535A8DDB-E4C4-4919-9DA8-CB9C36C9C48D}" type="pres">
      <dgm:prSet presAssocID="{29EF25EA-94BD-4567-831A-8EC6558C1898}" presName="tx1" presStyleLbl="revTx" presStyleIdx="9" presStyleCnt="16"/>
      <dgm:spPr/>
    </dgm:pt>
    <dgm:pt modelId="{B6BFF5B2-800B-4C88-822E-71BEF37864B8}" type="pres">
      <dgm:prSet presAssocID="{29EF25EA-94BD-4567-831A-8EC6558C1898}" presName="vert1" presStyleCnt="0"/>
      <dgm:spPr/>
    </dgm:pt>
    <dgm:pt modelId="{5440A613-1C40-4158-8B4E-299C2FF44DC7}" type="pres">
      <dgm:prSet presAssocID="{EBCC548C-E7CB-4850-B740-2D37DB91B272}" presName="thickLine" presStyleLbl="alignNode1" presStyleIdx="10" presStyleCnt="16"/>
      <dgm:spPr/>
    </dgm:pt>
    <dgm:pt modelId="{BD82321A-C7E6-4184-AE07-CF1BC63150AD}" type="pres">
      <dgm:prSet presAssocID="{EBCC548C-E7CB-4850-B740-2D37DB91B272}" presName="horz1" presStyleCnt="0"/>
      <dgm:spPr/>
    </dgm:pt>
    <dgm:pt modelId="{D51ACCAE-F94E-4755-993E-C7BB8147AA69}" type="pres">
      <dgm:prSet presAssocID="{EBCC548C-E7CB-4850-B740-2D37DB91B272}" presName="tx1" presStyleLbl="revTx" presStyleIdx="10" presStyleCnt="16"/>
      <dgm:spPr/>
    </dgm:pt>
    <dgm:pt modelId="{F8396BAA-95CC-498E-BF39-839A3C33BAFE}" type="pres">
      <dgm:prSet presAssocID="{EBCC548C-E7CB-4850-B740-2D37DB91B272}" presName="vert1" presStyleCnt="0"/>
      <dgm:spPr/>
    </dgm:pt>
    <dgm:pt modelId="{0B9832BC-24BB-4889-BE8F-3156787315F0}" type="pres">
      <dgm:prSet presAssocID="{DB446813-E320-43A1-988D-7E03A20B5266}" presName="thickLine" presStyleLbl="alignNode1" presStyleIdx="11" presStyleCnt="16"/>
      <dgm:spPr/>
    </dgm:pt>
    <dgm:pt modelId="{14E66579-4446-44B9-AE2F-E9C2B290537B}" type="pres">
      <dgm:prSet presAssocID="{DB446813-E320-43A1-988D-7E03A20B5266}" presName="horz1" presStyleCnt="0"/>
      <dgm:spPr/>
    </dgm:pt>
    <dgm:pt modelId="{B97A9EE9-1F84-4AC7-90E0-5C788905055F}" type="pres">
      <dgm:prSet presAssocID="{DB446813-E320-43A1-988D-7E03A20B5266}" presName="tx1" presStyleLbl="revTx" presStyleIdx="11" presStyleCnt="16"/>
      <dgm:spPr/>
    </dgm:pt>
    <dgm:pt modelId="{D16439E8-F84D-4455-82A5-D19F2D639473}" type="pres">
      <dgm:prSet presAssocID="{DB446813-E320-43A1-988D-7E03A20B5266}" presName="vert1" presStyleCnt="0"/>
      <dgm:spPr/>
    </dgm:pt>
    <dgm:pt modelId="{9E21EE45-3C02-4649-AC8C-1CD45F898DB3}" type="pres">
      <dgm:prSet presAssocID="{161EE3B5-75B7-4F53-9DB3-07AF7F0D9253}" presName="thickLine" presStyleLbl="alignNode1" presStyleIdx="12" presStyleCnt="16"/>
      <dgm:spPr/>
    </dgm:pt>
    <dgm:pt modelId="{EF160A42-1D84-4DF6-9048-C01C6868BDF5}" type="pres">
      <dgm:prSet presAssocID="{161EE3B5-75B7-4F53-9DB3-07AF7F0D9253}" presName="horz1" presStyleCnt="0"/>
      <dgm:spPr/>
    </dgm:pt>
    <dgm:pt modelId="{3FDD8AA3-D395-42B4-9AD0-65F39A187BDF}" type="pres">
      <dgm:prSet presAssocID="{161EE3B5-75B7-4F53-9DB3-07AF7F0D9253}" presName="tx1" presStyleLbl="revTx" presStyleIdx="12" presStyleCnt="16"/>
      <dgm:spPr/>
    </dgm:pt>
    <dgm:pt modelId="{698DFD4C-474D-4015-866D-2F62348AB0BF}" type="pres">
      <dgm:prSet presAssocID="{161EE3B5-75B7-4F53-9DB3-07AF7F0D9253}" presName="vert1" presStyleCnt="0"/>
      <dgm:spPr/>
    </dgm:pt>
    <dgm:pt modelId="{49D86120-BF9C-4335-A533-BD86C8C5DE5C}" type="pres">
      <dgm:prSet presAssocID="{C3957519-CC33-4C65-B78B-59E34C24A50C}" presName="thickLine" presStyleLbl="alignNode1" presStyleIdx="13" presStyleCnt="16"/>
      <dgm:spPr/>
    </dgm:pt>
    <dgm:pt modelId="{41176D8D-3A8D-4839-A7AE-66A8B8EC3356}" type="pres">
      <dgm:prSet presAssocID="{C3957519-CC33-4C65-B78B-59E34C24A50C}" presName="horz1" presStyleCnt="0"/>
      <dgm:spPr/>
    </dgm:pt>
    <dgm:pt modelId="{330E2C22-ED78-459D-89F6-58FEFE06B8F1}" type="pres">
      <dgm:prSet presAssocID="{C3957519-CC33-4C65-B78B-59E34C24A50C}" presName="tx1" presStyleLbl="revTx" presStyleIdx="13" presStyleCnt="16"/>
      <dgm:spPr/>
    </dgm:pt>
    <dgm:pt modelId="{4FF16BB7-755D-423E-BEE5-32AE329F3094}" type="pres">
      <dgm:prSet presAssocID="{C3957519-CC33-4C65-B78B-59E34C24A50C}" presName="vert1" presStyleCnt="0"/>
      <dgm:spPr/>
    </dgm:pt>
    <dgm:pt modelId="{33BE4226-545E-43DD-BC20-DFFD799D0F35}" type="pres">
      <dgm:prSet presAssocID="{978120FE-5C72-4BD9-9D28-BDE94220DC40}" presName="thickLine" presStyleLbl="alignNode1" presStyleIdx="14" presStyleCnt="16"/>
      <dgm:spPr/>
    </dgm:pt>
    <dgm:pt modelId="{C9AECAD9-4CD6-481D-9648-EE559920D71F}" type="pres">
      <dgm:prSet presAssocID="{978120FE-5C72-4BD9-9D28-BDE94220DC40}" presName="horz1" presStyleCnt="0"/>
      <dgm:spPr/>
    </dgm:pt>
    <dgm:pt modelId="{109101C1-D5F4-47BA-B2A3-8C1477D6B6B8}" type="pres">
      <dgm:prSet presAssocID="{978120FE-5C72-4BD9-9D28-BDE94220DC40}" presName="tx1" presStyleLbl="revTx" presStyleIdx="14" presStyleCnt="16"/>
      <dgm:spPr/>
    </dgm:pt>
    <dgm:pt modelId="{2303E1F3-D179-440B-944C-C8BFE037E09A}" type="pres">
      <dgm:prSet presAssocID="{978120FE-5C72-4BD9-9D28-BDE94220DC40}" presName="vert1" presStyleCnt="0"/>
      <dgm:spPr/>
    </dgm:pt>
    <dgm:pt modelId="{5204068A-79FB-4193-B16B-175BDE6320B9}" type="pres">
      <dgm:prSet presAssocID="{AA4A1A63-9C2A-478A-B7B2-8682F1537BF6}" presName="thickLine" presStyleLbl="alignNode1" presStyleIdx="15" presStyleCnt="16"/>
      <dgm:spPr/>
    </dgm:pt>
    <dgm:pt modelId="{B159D50B-73A5-4041-AC2A-51CF4E485197}" type="pres">
      <dgm:prSet presAssocID="{AA4A1A63-9C2A-478A-B7B2-8682F1537BF6}" presName="horz1" presStyleCnt="0"/>
      <dgm:spPr/>
    </dgm:pt>
    <dgm:pt modelId="{6B3E2E7C-FFD7-4DC9-BD24-EBF9623FBB5B}" type="pres">
      <dgm:prSet presAssocID="{AA4A1A63-9C2A-478A-B7B2-8682F1537BF6}" presName="tx1" presStyleLbl="revTx" presStyleIdx="15" presStyleCnt="16"/>
      <dgm:spPr/>
    </dgm:pt>
    <dgm:pt modelId="{EEB8DE50-679A-42C6-98F2-6E7FC4571C2C}" type="pres">
      <dgm:prSet presAssocID="{AA4A1A63-9C2A-478A-B7B2-8682F1537BF6}" presName="vert1" presStyleCnt="0"/>
      <dgm:spPr/>
    </dgm:pt>
  </dgm:ptLst>
  <dgm:cxnLst>
    <dgm:cxn modelId="{7EE6F50D-FAB5-4F32-AE1A-0488B46BFAF0}" type="presOf" srcId="{ABFBDE02-BD0D-4CC7-9D3D-8CB8972F5E62}" destId="{4DCD1A34-C887-4005-826B-61496EC780B7}" srcOrd="0" destOrd="0" presId="urn:microsoft.com/office/officeart/2008/layout/LinedList"/>
    <dgm:cxn modelId="{88FE7C0E-929B-41CD-BDCD-A8C93EF24DA9}" type="presOf" srcId="{6F1D75A8-6BB6-407C-AA15-E8B449D25FC2}" destId="{F5482234-017F-446F-80BD-1AD47FF51836}" srcOrd="0" destOrd="0" presId="urn:microsoft.com/office/officeart/2008/layout/LinedList"/>
    <dgm:cxn modelId="{AC7D4A17-210E-4633-A0D1-0C690EA086D8}" type="presOf" srcId="{C3957519-CC33-4C65-B78B-59E34C24A50C}" destId="{330E2C22-ED78-459D-89F6-58FEFE06B8F1}" srcOrd="0" destOrd="0" presId="urn:microsoft.com/office/officeart/2008/layout/LinedList"/>
    <dgm:cxn modelId="{AB672220-53B9-4B81-A1EC-A5BC26B14AFE}" type="presOf" srcId="{8A1367B9-F6B2-4023-9671-20DEFD82BF97}" destId="{2305D36B-3DC1-4C6E-B55F-0976AA122B56}" srcOrd="0" destOrd="0" presId="urn:microsoft.com/office/officeart/2008/layout/LinedList"/>
    <dgm:cxn modelId="{02C99322-0FE9-422D-8753-A4D6FA7F5111}" srcId="{69C2A37A-C232-4E92-9BE1-019F9A71A634}" destId="{DB446813-E320-43A1-988D-7E03A20B5266}" srcOrd="11" destOrd="0" parTransId="{AD9B0D38-821B-4579-AD6F-03D834FAC99D}" sibTransId="{BA4A0232-04D0-4A70-8973-D82976BFF865}"/>
    <dgm:cxn modelId="{46416926-EB93-4D2E-BA0A-C59DDACB44DB}" type="presOf" srcId="{161EE3B5-75B7-4F53-9DB3-07AF7F0D9253}" destId="{3FDD8AA3-D395-42B4-9AD0-65F39A187BDF}" srcOrd="0" destOrd="0" presId="urn:microsoft.com/office/officeart/2008/layout/LinedList"/>
    <dgm:cxn modelId="{EA510C3C-D307-4B0B-B389-A2374A4D61D6}" srcId="{69C2A37A-C232-4E92-9BE1-019F9A71A634}" destId="{161EE3B5-75B7-4F53-9DB3-07AF7F0D9253}" srcOrd="12" destOrd="0" parTransId="{5A4C4EC1-B09E-4D4D-98FD-300D9CE03E5B}" sibTransId="{228B6D38-7E1D-4978-9F1D-DD40E18A4812}"/>
    <dgm:cxn modelId="{DE572540-1717-4CA8-A96C-CE36EBE2C776}" srcId="{69C2A37A-C232-4E92-9BE1-019F9A71A634}" destId="{EBCC548C-E7CB-4850-B740-2D37DB91B272}" srcOrd="10" destOrd="0" parTransId="{5D3426B1-A400-4D7E-833D-5042A6758BE5}" sibTransId="{4817DF3C-28C4-48F1-9C37-2A82477DA171}"/>
    <dgm:cxn modelId="{9E14E041-6DB6-47C6-8E53-C70959D04EB3}" srcId="{69C2A37A-C232-4E92-9BE1-019F9A71A634}" destId="{AA4A1A63-9C2A-478A-B7B2-8682F1537BF6}" srcOrd="15" destOrd="0" parTransId="{3AEBB509-1FE9-4359-856B-0DAD87D9A039}" sibTransId="{625EA6CE-BCC2-4C18-857E-C22690AAD251}"/>
    <dgm:cxn modelId="{41E4F863-DBEE-4E88-9C1B-D4D79917F809}" type="presOf" srcId="{B86E6221-19B5-4CC3-8075-0B9FDC48DECD}" destId="{88C824D0-7675-48DF-B742-378A9E04AE13}" srcOrd="0" destOrd="0" presId="urn:microsoft.com/office/officeart/2008/layout/LinedList"/>
    <dgm:cxn modelId="{634BCF49-8F34-4670-9AC0-E034737B0507}" srcId="{69C2A37A-C232-4E92-9BE1-019F9A71A634}" destId="{978120FE-5C72-4BD9-9D28-BDE94220DC40}" srcOrd="14" destOrd="0" parTransId="{6FFC8213-EE70-4A1E-B36C-185413F8EDAC}" sibTransId="{1D3C0715-C6B7-47EA-970A-06D05A31AA70}"/>
    <dgm:cxn modelId="{839B464F-4F87-4347-8BF4-1F07FCD54C7A}" srcId="{69C2A37A-C232-4E92-9BE1-019F9A71A634}" destId="{8A1367B9-F6B2-4023-9671-20DEFD82BF97}" srcOrd="8" destOrd="0" parTransId="{536F5A17-370A-4D89-821B-8A0B296FDE81}" sibTransId="{BB989590-2AE8-4AFB-9C56-8D69A7B733F4}"/>
    <dgm:cxn modelId="{7690F873-2507-4A42-85BB-9C0E3A657390}" srcId="{69C2A37A-C232-4E92-9BE1-019F9A71A634}" destId="{B86E6221-19B5-4CC3-8075-0B9FDC48DECD}" srcOrd="2" destOrd="0" parTransId="{20031591-3BC7-4E60-A01B-9C3A24120ED4}" sibTransId="{3EC68C3D-5B9C-4029-8C89-012138445E2F}"/>
    <dgm:cxn modelId="{A6BFEE78-25FB-4C95-95AA-07AC325CA831}" type="presOf" srcId="{DB446813-E320-43A1-988D-7E03A20B5266}" destId="{B97A9EE9-1F84-4AC7-90E0-5C788905055F}" srcOrd="0" destOrd="0" presId="urn:microsoft.com/office/officeart/2008/layout/LinedList"/>
    <dgm:cxn modelId="{6143A77D-B1EA-46A1-9511-36C98E869E89}" srcId="{69C2A37A-C232-4E92-9BE1-019F9A71A634}" destId="{3D407BD5-4474-432C-BB1F-20BA2E5E9061}" srcOrd="0" destOrd="0" parTransId="{DDBAE798-3D5A-4E81-B11C-0F4997E8A2FE}" sibTransId="{CAE2AA86-F351-4B78-AF53-0538F448B93A}"/>
    <dgm:cxn modelId="{820D3E84-0D0D-4754-A864-95B7B3379781}" type="presOf" srcId="{29EF25EA-94BD-4567-831A-8EC6558C1898}" destId="{535A8DDB-E4C4-4919-9DA8-CB9C36C9C48D}" srcOrd="0" destOrd="0" presId="urn:microsoft.com/office/officeart/2008/layout/LinedList"/>
    <dgm:cxn modelId="{5298AA84-2B00-4E27-8C79-241B54E954AE}" type="presOf" srcId="{FD932CC9-EAEA-4D46-88CE-FE0105D291EC}" destId="{C867133D-B7D7-470F-82D8-548F93F44473}" srcOrd="0" destOrd="0" presId="urn:microsoft.com/office/officeart/2008/layout/LinedList"/>
    <dgm:cxn modelId="{F0B03987-0105-4868-89C0-DFB48907B14C}" type="presOf" srcId="{AA4A1A63-9C2A-478A-B7B2-8682F1537BF6}" destId="{6B3E2E7C-FFD7-4DC9-BD24-EBF9623FBB5B}" srcOrd="0" destOrd="0" presId="urn:microsoft.com/office/officeart/2008/layout/LinedList"/>
    <dgm:cxn modelId="{C32CA68C-3ADB-4F74-9BE8-ED03C15774FF}" srcId="{69C2A37A-C232-4E92-9BE1-019F9A71A634}" destId="{29EF25EA-94BD-4567-831A-8EC6558C1898}" srcOrd="9" destOrd="0" parTransId="{C7F8BEF5-B044-4D29-AB86-7E9FB4D8789F}" sibTransId="{28702478-A327-43F5-9254-2925911FD564}"/>
    <dgm:cxn modelId="{4BEBE294-1A0D-4BA8-8EBD-371B8FEB7FEA}" srcId="{69C2A37A-C232-4E92-9BE1-019F9A71A634}" destId="{FD932CC9-EAEA-4D46-88CE-FE0105D291EC}" srcOrd="7" destOrd="0" parTransId="{AE12A612-BF16-4238-9DE7-6617B9C808AF}" sibTransId="{8666407F-721E-41C3-BA2D-1EF99907BF01}"/>
    <dgm:cxn modelId="{5821209B-685D-4185-8376-5ACBCA57CF89}" type="presOf" srcId="{F676C0C9-3A8D-4334-AE9E-A1F29D14E56D}" destId="{18083CDC-BA73-46C0-8330-8CF27851F93D}" srcOrd="0" destOrd="0" presId="urn:microsoft.com/office/officeart/2008/layout/LinedList"/>
    <dgm:cxn modelId="{03CD1DA1-8408-4F93-A885-9F92E1BCC670}" type="presOf" srcId="{EBCC548C-E7CB-4850-B740-2D37DB91B272}" destId="{D51ACCAE-F94E-4755-993E-C7BB8147AA69}" srcOrd="0" destOrd="0" presId="urn:microsoft.com/office/officeart/2008/layout/LinedList"/>
    <dgm:cxn modelId="{AFDC66A1-6E1D-4643-8BE4-1E5FA60C8D01}" srcId="{69C2A37A-C232-4E92-9BE1-019F9A71A634}" destId="{F676C0C9-3A8D-4334-AE9E-A1F29D14E56D}" srcOrd="1" destOrd="0" parTransId="{25BC554D-DFA8-43AE-BCB5-13D295545767}" sibTransId="{131839A8-6F13-4F1B-98F0-DA4DBD4589BB}"/>
    <dgm:cxn modelId="{ABABE7AA-2C95-436B-9D88-632F799CE43E}" srcId="{69C2A37A-C232-4E92-9BE1-019F9A71A634}" destId="{89A37387-AC21-43A2-A40C-CD59DC79E05C}" srcOrd="5" destOrd="0" parTransId="{CBB32A8B-39DC-4751-8EC6-00743712CC08}" sibTransId="{8074630D-7ADD-44FF-AB07-E4CC1F2256EE}"/>
    <dgm:cxn modelId="{98BF06B6-DFFF-4395-953A-615F49F3EB13}" type="presOf" srcId="{69C2A37A-C232-4E92-9BE1-019F9A71A634}" destId="{A88B1943-7129-4F92-BF06-E14A9C43203C}" srcOrd="0" destOrd="0" presId="urn:microsoft.com/office/officeart/2008/layout/LinedList"/>
    <dgm:cxn modelId="{05FF0EC0-1984-4614-A655-BD92A84757FF}" srcId="{69C2A37A-C232-4E92-9BE1-019F9A71A634}" destId="{C3957519-CC33-4C65-B78B-59E34C24A50C}" srcOrd="13" destOrd="0" parTransId="{8AEB0B7E-8C57-4A08-91BF-AA4747369B8B}" sibTransId="{EA59B2C3-739C-41B2-8F26-D58B64FC6C32}"/>
    <dgm:cxn modelId="{8141ECC0-7270-462E-B654-DAFACD26BE51}" srcId="{69C2A37A-C232-4E92-9BE1-019F9A71A634}" destId="{ABFBDE02-BD0D-4CC7-9D3D-8CB8972F5E62}" srcOrd="6" destOrd="0" parTransId="{93450F29-CB98-43BF-9E74-CC28D5CC3BB3}" sibTransId="{6920C72E-2470-40B6-AD6D-C08FDBFC03AC}"/>
    <dgm:cxn modelId="{C90B30D4-279D-45E8-A057-8F851AB7AAA0}" srcId="{69C2A37A-C232-4E92-9BE1-019F9A71A634}" destId="{111AC7DD-50CD-446F-B92B-3E01BDF02751}" srcOrd="4" destOrd="0" parTransId="{964B49D2-E4E5-48C8-990B-62CEAF94E16E}" sibTransId="{99674748-BF76-4FE5-ADD1-808A891872B7}"/>
    <dgm:cxn modelId="{DFC0A7DB-1123-4EAA-9335-4479D58CFAF9}" type="presOf" srcId="{89A37387-AC21-43A2-A40C-CD59DC79E05C}" destId="{CBA15462-3131-4554-8FB4-29224E14263A}" srcOrd="0" destOrd="0" presId="urn:microsoft.com/office/officeart/2008/layout/LinedList"/>
    <dgm:cxn modelId="{11EEB8DD-8EC0-4A55-88DF-4874E4BCDC6A}" type="presOf" srcId="{3D407BD5-4474-432C-BB1F-20BA2E5E9061}" destId="{FBB999F8-8C54-4457-AD52-32966E4250D7}" srcOrd="0" destOrd="0" presId="urn:microsoft.com/office/officeart/2008/layout/LinedList"/>
    <dgm:cxn modelId="{9D6B94E3-0EB2-41DD-8844-A57B071A9D01}" srcId="{69C2A37A-C232-4E92-9BE1-019F9A71A634}" destId="{6F1D75A8-6BB6-407C-AA15-E8B449D25FC2}" srcOrd="3" destOrd="0" parTransId="{116A3558-3E7D-4E1E-8B5D-6FD1109D2D31}" sibTransId="{12969133-6634-4270-AA40-EC5505FB2437}"/>
    <dgm:cxn modelId="{20DC53F4-E66D-44D1-A1BA-98D818E010C7}" type="presOf" srcId="{978120FE-5C72-4BD9-9D28-BDE94220DC40}" destId="{109101C1-D5F4-47BA-B2A3-8C1477D6B6B8}" srcOrd="0" destOrd="0" presId="urn:microsoft.com/office/officeart/2008/layout/LinedList"/>
    <dgm:cxn modelId="{6C7D1EFB-FA25-443D-A4A0-D953E8DC68FF}" type="presOf" srcId="{111AC7DD-50CD-446F-B92B-3E01BDF02751}" destId="{C7290666-102B-4628-A712-075B4E30EDFA}" srcOrd="0" destOrd="0" presId="urn:microsoft.com/office/officeart/2008/layout/LinedList"/>
    <dgm:cxn modelId="{D58980F7-EF44-4864-93B6-D10D9322B1A1}" type="presParOf" srcId="{A88B1943-7129-4F92-BF06-E14A9C43203C}" destId="{3019230C-35DF-4B14-99CE-1ACC04CC631F}" srcOrd="0" destOrd="0" presId="urn:microsoft.com/office/officeart/2008/layout/LinedList"/>
    <dgm:cxn modelId="{986990A0-B0BD-42E3-ACCB-DC66AF27829B}" type="presParOf" srcId="{A88B1943-7129-4F92-BF06-E14A9C43203C}" destId="{C86E0A11-D0BD-46C3-A388-369D0FD31675}" srcOrd="1" destOrd="0" presId="urn:microsoft.com/office/officeart/2008/layout/LinedList"/>
    <dgm:cxn modelId="{F97CF909-CEEA-4FE0-9603-EB61C5700E5F}" type="presParOf" srcId="{C86E0A11-D0BD-46C3-A388-369D0FD31675}" destId="{FBB999F8-8C54-4457-AD52-32966E4250D7}" srcOrd="0" destOrd="0" presId="urn:microsoft.com/office/officeart/2008/layout/LinedList"/>
    <dgm:cxn modelId="{CEB10BBE-32D3-4E81-BBAD-B23ED60EE6E0}" type="presParOf" srcId="{C86E0A11-D0BD-46C3-A388-369D0FD31675}" destId="{7A5CF719-F6ED-4A23-926E-956FB42394CB}" srcOrd="1" destOrd="0" presId="urn:microsoft.com/office/officeart/2008/layout/LinedList"/>
    <dgm:cxn modelId="{2DC9547F-305E-474C-95CC-EBE2E889F303}" type="presParOf" srcId="{A88B1943-7129-4F92-BF06-E14A9C43203C}" destId="{1F9E23FE-76FF-48E7-9875-E4154B38320E}" srcOrd="2" destOrd="0" presId="urn:microsoft.com/office/officeart/2008/layout/LinedList"/>
    <dgm:cxn modelId="{A26400B3-920C-49A6-A730-FC42F75C8537}" type="presParOf" srcId="{A88B1943-7129-4F92-BF06-E14A9C43203C}" destId="{9AAFBAA6-817E-447B-9F9A-D4015489E359}" srcOrd="3" destOrd="0" presId="urn:microsoft.com/office/officeart/2008/layout/LinedList"/>
    <dgm:cxn modelId="{7366C04C-5FD6-4109-BDE4-3CB4AB9D9CFA}" type="presParOf" srcId="{9AAFBAA6-817E-447B-9F9A-D4015489E359}" destId="{18083CDC-BA73-46C0-8330-8CF27851F93D}" srcOrd="0" destOrd="0" presId="urn:microsoft.com/office/officeart/2008/layout/LinedList"/>
    <dgm:cxn modelId="{9C6FF322-D88C-43D9-8114-DDBFBB3E86C6}" type="presParOf" srcId="{9AAFBAA6-817E-447B-9F9A-D4015489E359}" destId="{9B980805-559B-4916-B9C1-89754FCFD841}" srcOrd="1" destOrd="0" presId="urn:microsoft.com/office/officeart/2008/layout/LinedList"/>
    <dgm:cxn modelId="{7C43803E-DCB3-48A4-B230-BA1B27CC6828}" type="presParOf" srcId="{A88B1943-7129-4F92-BF06-E14A9C43203C}" destId="{91AF36D9-E1EB-469E-916B-C9ACD20163DD}" srcOrd="4" destOrd="0" presId="urn:microsoft.com/office/officeart/2008/layout/LinedList"/>
    <dgm:cxn modelId="{9BE22F71-690C-4397-9B05-E29E750C130A}" type="presParOf" srcId="{A88B1943-7129-4F92-BF06-E14A9C43203C}" destId="{96091014-C45C-4264-AB5F-D96072CF58CC}" srcOrd="5" destOrd="0" presId="urn:microsoft.com/office/officeart/2008/layout/LinedList"/>
    <dgm:cxn modelId="{7245269C-85AF-42DF-8C1B-B8262897DC41}" type="presParOf" srcId="{96091014-C45C-4264-AB5F-D96072CF58CC}" destId="{88C824D0-7675-48DF-B742-378A9E04AE13}" srcOrd="0" destOrd="0" presId="urn:microsoft.com/office/officeart/2008/layout/LinedList"/>
    <dgm:cxn modelId="{D3BE6856-680C-4E79-93B8-1043100B39BB}" type="presParOf" srcId="{96091014-C45C-4264-AB5F-D96072CF58CC}" destId="{7AB9BE4C-5B67-43BD-AE1D-64595E2573B5}" srcOrd="1" destOrd="0" presId="urn:microsoft.com/office/officeart/2008/layout/LinedList"/>
    <dgm:cxn modelId="{0318C315-A765-46AB-84FB-55360F7D8FF3}" type="presParOf" srcId="{A88B1943-7129-4F92-BF06-E14A9C43203C}" destId="{E18FDF37-0497-47F0-BC8B-D27104B4BF85}" srcOrd="6" destOrd="0" presId="urn:microsoft.com/office/officeart/2008/layout/LinedList"/>
    <dgm:cxn modelId="{4318CEB1-0926-4A2B-A976-88477AED5D28}" type="presParOf" srcId="{A88B1943-7129-4F92-BF06-E14A9C43203C}" destId="{23713E26-50FD-46F8-AFB0-1FA70ACC4F99}" srcOrd="7" destOrd="0" presId="urn:microsoft.com/office/officeart/2008/layout/LinedList"/>
    <dgm:cxn modelId="{100C34D1-DA21-491C-BABE-718D57E19237}" type="presParOf" srcId="{23713E26-50FD-46F8-AFB0-1FA70ACC4F99}" destId="{F5482234-017F-446F-80BD-1AD47FF51836}" srcOrd="0" destOrd="0" presId="urn:microsoft.com/office/officeart/2008/layout/LinedList"/>
    <dgm:cxn modelId="{C85ED49C-ADA1-48F4-86C6-0992FBBDB9DD}" type="presParOf" srcId="{23713E26-50FD-46F8-AFB0-1FA70ACC4F99}" destId="{28FD4E47-7CBF-445E-B4E5-F05C97A546D7}" srcOrd="1" destOrd="0" presId="urn:microsoft.com/office/officeart/2008/layout/LinedList"/>
    <dgm:cxn modelId="{4E3F8482-3FAC-4114-8D0B-F7426FDBE3C9}" type="presParOf" srcId="{A88B1943-7129-4F92-BF06-E14A9C43203C}" destId="{6D2599DC-FC66-478F-BA36-D343EAB5C47F}" srcOrd="8" destOrd="0" presId="urn:microsoft.com/office/officeart/2008/layout/LinedList"/>
    <dgm:cxn modelId="{18D0F178-530A-4720-87ED-18C4BFD789C3}" type="presParOf" srcId="{A88B1943-7129-4F92-BF06-E14A9C43203C}" destId="{344A8784-2517-4572-87B2-08575D335AA8}" srcOrd="9" destOrd="0" presId="urn:microsoft.com/office/officeart/2008/layout/LinedList"/>
    <dgm:cxn modelId="{8E13E1F4-C358-4413-8CD2-03B00EE7B99D}" type="presParOf" srcId="{344A8784-2517-4572-87B2-08575D335AA8}" destId="{C7290666-102B-4628-A712-075B4E30EDFA}" srcOrd="0" destOrd="0" presId="urn:microsoft.com/office/officeart/2008/layout/LinedList"/>
    <dgm:cxn modelId="{6488C668-9149-4525-B163-EC6642953A31}" type="presParOf" srcId="{344A8784-2517-4572-87B2-08575D335AA8}" destId="{BBB34248-918B-4B69-8CE6-D0B885DCB6A9}" srcOrd="1" destOrd="0" presId="urn:microsoft.com/office/officeart/2008/layout/LinedList"/>
    <dgm:cxn modelId="{A65822C6-94B3-48EB-9641-14C07B517075}" type="presParOf" srcId="{A88B1943-7129-4F92-BF06-E14A9C43203C}" destId="{E4801281-4B42-4B75-8B3C-46E9CA2C6A35}" srcOrd="10" destOrd="0" presId="urn:microsoft.com/office/officeart/2008/layout/LinedList"/>
    <dgm:cxn modelId="{161FFFD0-165B-4BF8-BFB4-FCA7F1F8D9DA}" type="presParOf" srcId="{A88B1943-7129-4F92-BF06-E14A9C43203C}" destId="{259B3645-0A66-4DBF-8A95-8AAEA3805EE6}" srcOrd="11" destOrd="0" presId="urn:microsoft.com/office/officeart/2008/layout/LinedList"/>
    <dgm:cxn modelId="{6D142744-8476-4BCA-BE86-FDF8188F63F4}" type="presParOf" srcId="{259B3645-0A66-4DBF-8A95-8AAEA3805EE6}" destId="{CBA15462-3131-4554-8FB4-29224E14263A}" srcOrd="0" destOrd="0" presId="urn:microsoft.com/office/officeart/2008/layout/LinedList"/>
    <dgm:cxn modelId="{B11AE1B0-B8EF-4289-A1C9-4D07C70BE2D9}" type="presParOf" srcId="{259B3645-0A66-4DBF-8A95-8AAEA3805EE6}" destId="{FC4CBEBF-F037-425E-95B8-A90E17F2E554}" srcOrd="1" destOrd="0" presId="urn:microsoft.com/office/officeart/2008/layout/LinedList"/>
    <dgm:cxn modelId="{1F8EB617-C0AB-440C-A995-E6AD01FB10B8}" type="presParOf" srcId="{A88B1943-7129-4F92-BF06-E14A9C43203C}" destId="{D7367044-E996-42E8-9E5B-D75730D0B6E0}" srcOrd="12" destOrd="0" presId="urn:microsoft.com/office/officeart/2008/layout/LinedList"/>
    <dgm:cxn modelId="{104581BE-BE55-45B1-A535-3B0EFD5E6B56}" type="presParOf" srcId="{A88B1943-7129-4F92-BF06-E14A9C43203C}" destId="{CB49B9D6-062E-4AD2-9EF8-2C0082D5D8B9}" srcOrd="13" destOrd="0" presId="urn:microsoft.com/office/officeart/2008/layout/LinedList"/>
    <dgm:cxn modelId="{7BBB4E9A-A939-4712-9DFF-0BAF13148F8C}" type="presParOf" srcId="{CB49B9D6-062E-4AD2-9EF8-2C0082D5D8B9}" destId="{4DCD1A34-C887-4005-826B-61496EC780B7}" srcOrd="0" destOrd="0" presId="urn:microsoft.com/office/officeart/2008/layout/LinedList"/>
    <dgm:cxn modelId="{C8FD1298-6B97-42E6-8E2C-12D2DA328EA1}" type="presParOf" srcId="{CB49B9D6-062E-4AD2-9EF8-2C0082D5D8B9}" destId="{19ED26BB-68FA-4329-A344-D245E48C2189}" srcOrd="1" destOrd="0" presId="urn:microsoft.com/office/officeart/2008/layout/LinedList"/>
    <dgm:cxn modelId="{20518D28-DF54-4A11-9404-9899400C85A9}" type="presParOf" srcId="{A88B1943-7129-4F92-BF06-E14A9C43203C}" destId="{62A25867-B8F6-4029-B42F-37BD8D4039E8}" srcOrd="14" destOrd="0" presId="urn:microsoft.com/office/officeart/2008/layout/LinedList"/>
    <dgm:cxn modelId="{48E7BA6F-7A8E-46ED-802D-93C581F85C83}" type="presParOf" srcId="{A88B1943-7129-4F92-BF06-E14A9C43203C}" destId="{80EA6105-1501-497E-80B7-2D23719B004D}" srcOrd="15" destOrd="0" presId="urn:microsoft.com/office/officeart/2008/layout/LinedList"/>
    <dgm:cxn modelId="{D8CFE444-6F3A-44DC-BCE5-B2537260D6AB}" type="presParOf" srcId="{80EA6105-1501-497E-80B7-2D23719B004D}" destId="{C867133D-B7D7-470F-82D8-548F93F44473}" srcOrd="0" destOrd="0" presId="urn:microsoft.com/office/officeart/2008/layout/LinedList"/>
    <dgm:cxn modelId="{CC5A5428-9F05-4F66-989F-A05650509A35}" type="presParOf" srcId="{80EA6105-1501-497E-80B7-2D23719B004D}" destId="{179AE0AB-5626-46CE-839A-E0F856A737D8}" srcOrd="1" destOrd="0" presId="urn:microsoft.com/office/officeart/2008/layout/LinedList"/>
    <dgm:cxn modelId="{FACFD410-A396-470A-BF01-31CB8BE402D1}" type="presParOf" srcId="{A88B1943-7129-4F92-BF06-E14A9C43203C}" destId="{F3AD167A-7796-4890-A28C-FA4DB3D15BC8}" srcOrd="16" destOrd="0" presId="urn:microsoft.com/office/officeart/2008/layout/LinedList"/>
    <dgm:cxn modelId="{9A53DB8B-8E7F-4A27-B9D9-772947E97BF8}" type="presParOf" srcId="{A88B1943-7129-4F92-BF06-E14A9C43203C}" destId="{B25447A3-AE2C-420B-B488-51FD2ACFB193}" srcOrd="17" destOrd="0" presId="urn:microsoft.com/office/officeart/2008/layout/LinedList"/>
    <dgm:cxn modelId="{C2FC32D3-F037-4551-A0FA-7448055359E3}" type="presParOf" srcId="{B25447A3-AE2C-420B-B488-51FD2ACFB193}" destId="{2305D36B-3DC1-4C6E-B55F-0976AA122B56}" srcOrd="0" destOrd="0" presId="urn:microsoft.com/office/officeart/2008/layout/LinedList"/>
    <dgm:cxn modelId="{BC37B365-F04E-4907-81FD-678933F6DE00}" type="presParOf" srcId="{B25447A3-AE2C-420B-B488-51FD2ACFB193}" destId="{29284F02-3A55-4CD7-9D3F-ABAAB94202ED}" srcOrd="1" destOrd="0" presId="urn:microsoft.com/office/officeart/2008/layout/LinedList"/>
    <dgm:cxn modelId="{01E68E59-C47D-4283-93C8-6F1DF7EC521E}" type="presParOf" srcId="{A88B1943-7129-4F92-BF06-E14A9C43203C}" destId="{710FE0AF-1157-4B23-8EDD-A37DF83B7D0B}" srcOrd="18" destOrd="0" presId="urn:microsoft.com/office/officeart/2008/layout/LinedList"/>
    <dgm:cxn modelId="{C4C35EF3-D2F3-4371-AA70-02DBD951973A}" type="presParOf" srcId="{A88B1943-7129-4F92-BF06-E14A9C43203C}" destId="{D2AE8900-5090-4775-830C-C6502027C442}" srcOrd="19" destOrd="0" presId="urn:microsoft.com/office/officeart/2008/layout/LinedList"/>
    <dgm:cxn modelId="{5CA4EA6C-7238-4391-BB53-360F29CD76A8}" type="presParOf" srcId="{D2AE8900-5090-4775-830C-C6502027C442}" destId="{535A8DDB-E4C4-4919-9DA8-CB9C36C9C48D}" srcOrd="0" destOrd="0" presId="urn:microsoft.com/office/officeart/2008/layout/LinedList"/>
    <dgm:cxn modelId="{95E4AC41-D981-4FD2-A9C8-4CA11FCC0618}" type="presParOf" srcId="{D2AE8900-5090-4775-830C-C6502027C442}" destId="{B6BFF5B2-800B-4C88-822E-71BEF37864B8}" srcOrd="1" destOrd="0" presId="urn:microsoft.com/office/officeart/2008/layout/LinedList"/>
    <dgm:cxn modelId="{99A9EC2F-517A-42A5-A0E8-ADE8145D17B4}" type="presParOf" srcId="{A88B1943-7129-4F92-BF06-E14A9C43203C}" destId="{5440A613-1C40-4158-8B4E-299C2FF44DC7}" srcOrd="20" destOrd="0" presId="urn:microsoft.com/office/officeart/2008/layout/LinedList"/>
    <dgm:cxn modelId="{F373BA7C-B028-4265-A260-B55152DF963D}" type="presParOf" srcId="{A88B1943-7129-4F92-BF06-E14A9C43203C}" destId="{BD82321A-C7E6-4184-AE07-CF1BC63150AD}" srcOrd="21" destOrd="0" presId="urn:microsoft.com/office/officeart/2008/layout/LinedList"/>
    <dgm:cxn modelId="{3FB51DA9-D479-4F54-85A6-E2AAB32CEC67}" type="presParOf" srcId="{BD82321A-C7E6-4184-AE07-CF1BC63150AD}" destId="{D51ACCAE-F94E-4755-993E-C7BB8147AA69}" srcOrd="0" destOrd="0" presId="urn:microsoft.com/office/officeart/2008/layout/LinedList"/>
    <dgm:cxn modelId="{F68A8F4C-64EF-4272-A0AF-3592A68C944B}" type="presParOf" srcId="{BD82321A-C7E6-4184-AE07-CF1BC63150AD}" destId="{F8396BAA-95CC-498E-BF39-839A3C33BAFE}" srcOrd="1" destOrd="0" presId="urn:microsoft.com/office/officeart/2008/layout/LinedList"/>
    <dgm:cxn modelId="{4646C309-42B8-496D-8F52-EBAF229B0C8D}" type="presParOf" srcId="{A88B1943-7129-4F92-BF06-E14A9C43203C}" destId="{0B9832BC-24BB-4889-BE8F-3156787315F0}" srcOrd="22" destOrd="0" presId="urn:microsoft.com/office/officeart/2008/layout/LinedList"/>
    <dgm:cxn modelId="{F9575E87-1DFA-4099-8A4A-B1CA512C44C3}" type="presParOf" srcId="{A88B1943-7129-4F92-BF06-E14A9C43203C}" destId="{14E66579-4446-44B9-AE2F-E9C2B290537B}" srcOrd="23" destOrd="0" presId="urn:microsoft.com/office/officeart/2008/layout/LinedList"/>
    <dgm:cxn modelId="{77E3AAE1-9162-45E5-A732-B2A1B69B87E9}" type="presParOf" srcId="{14E66579-4446-44B9-AE2F-E9C2B290537B}" destId="{B97A9EE9-1F84-4AC7-90E0-5C788905055F}" srcOrd="0" destOrd="0" presId="urn:microsoft.com/office/officeart/2008/layout/LinedList"/>
    <dgm:cxn modelId="{EADEFC81-EBBE-4A70-990F-F5EC6FCE411A}" type="presParOf" srcId="{14E66579-4446-44B9-AE2F-E9C2B290537B}" destId="{D16439E8-F84D-4455-82A5-D19F2D639473}" srcOrd="1" destOrd="0" presId="urn:microsoft.com/office/officeart/2008/layout/LinedList"/>
    <dgm:cxn modelId="{8D5B07C9-2E7D-4BB1-9F06-2B8C851AFD2F}" type="presParOf" srcId="{A88B1943-7129-4F92-BF06-E14A9C43203C}" destId="{9E21EE45-3C02-4649-AC8C-1CD45F898DB3}" srcOrd="24" destOrd="0" presId="urn:microsoft.com/office/officeart/2008/layout/LinedList"/>
    <dgm:cxn modelId="{DB739D49-5459-4801-B7A3-34E26FA66875}" type="presParOf" srcId="{A88B1943-7129-4F92-BF06-E14A9C43203C}" destId="{EF160A42-1D84-4DF6-9048-C01C6868BDF5}" srcOrd="25" destOrd="0" presId="urn:microsoft.com/office/officeart/2008/layout/LinedList"/>
    <dgm:cxn modelId="{41CE72CB-F531-4D85-A745-60D994288237}" type="presParOf" srcId="{EF160A42-1D84-4DF6-9048-C01C6868BDF5}" destId="{3FDD8AA3-D395-42B4-9AD0-65F39A187BDF}" srcOrd="0" destOrd="0" presId="urn:microsoft.com/office/officeart/2008/layout/LinedList"/>
    <dgm:cxn modelId="{215CFCD0-C050-4B06-882D-665E2123915B}" type="presParOf" srcId="{EF160A42-1D84-4DF6-9048-C01C6868BDF5}" destId="{698DFD4C-474D-4015-866D-2F62348AB0BF}" srcOrd="1" destOrd="0" presId="urn:microsoft.com/office/officeart/2008/layout/LinedList"/>
    <dgm:cxn modelId="{AAD78AAA-AF25-48EB-9B3E-C70FF3E7A4BC}" type="presParOf" srcId="{A88B1943-7129-4F92-BF06-E14A9C43203C}" destId="{49D86120-BF9C-4335-A533-BD86C8C5DE5C}" srcOrd="26" destOrd="0" presId="urn:microsoft.com/office/officeart/2008/layout/LinedList"/>
    <dgm:cxn modelId="{0360B9F7-A5E5-4923-93C4-92C798FD0AE2}" type="presParOf" srcId="{A88B1943-7129-4F92-BF06-E14A9C43203C}" destId="{41176D8D-3A8D-4839-A7AE-66A8B8EC3356}" srcOrd="27" destOrd="0" presId="urn:microsoft.com/office/officeart/2008/layout/LinedList"/>
    <dgm:cxn modelId="{26C330C5-33E4-44DF-B57A-E81249FBDB94}" type="presParOf" srcId="{41176D8D-3A8D-4839-A7AE-66A8B8EC3356}" destId="{330E2C22-ED78-459D-89F6-58FEFE06B8F1}" srcOrd="0" destOrd="0" presId="urn:microsoft.com/office/officeart/2008/layout/LinedList"/>
    <dgm:cxn modelId="{53F60403-21D7-4490-9006-363D2F2FDED3}" type="presParOf" srcId="{41176D8D-3A8D-4839-A7AE-66A8B8EC3356}" destId="{4FF16BB7-755D-423E-BEE5-32AE329F3094}" srcOrd="1" destOrd="0" presId="urn:microsoft.com/office/officeart/2008/layout/LinedList"/>
    <dgm:cxn modelId="{19B66577-02F6-4F6F-BDCD-2164C8CB13DF}" type="presParOf" srcId="{A88B1943-7129-4F92-BF06-E14A9C43203C}" destId="{33BE4226-545E-43DD-BC20-DFFD799D0F35}" srcOrd="28" destOrd="0" presId="urn:microsoft.com/office/officeart/2008/layout/LinedList"/>
    <dgm:cxn modelId="{01B6A85C-591D-4205-B433-1FCB57CC9114}" type="presParOf" srcId="{A88B1943-7129-4F92-BF06-E14A9C43203C}" destId="{C9AECAD9-4CD6-481D-9648-EE559920D71F}" srcOrd="29" destOrd="0" presId="urn:microsoft.com/office/officeart/2008/layout/LinedList"/>
    <dgm:cxn modelId="{B05A1722-1270-4FD8-8786-34DDFCC66E4C}" type="presParOf" srcId="{C9AECAD9-4CD6-481D-9648-EE559920D71F}" destId="{109101C1-D5F4-47BA-B2A3-8C1477D6B6B8}" srcOrd="0" destOrd="0" presId="urn:microsoft.com/office/officeart/2008/layout/LinedList"/>
    <dgm:cxn modelId="{BD7A5016-00B2-4C53-BB90-1AC9B0646DB3}" type="presParOf" srcId="{C9AECAD9-4CD6-481D-9648-EE559920D71F}" destId="{2303E1F3-D179-440B-944C-C8BFE037E09A}" srcOrd="1" destOrd="0" presId="urn:microsoft.com/office/officeart/2008/layout/LinedList"/>
    <dgm:cxn modelId="{EB2AB2D2-9279-43D6-99A6-907E5463F0F3}" type="presParOf" srcId="{A88B1943-7129-4F92-BF06-E14A9C43203C}" destId="{5204068A-79FB-4193-B16B-175BDE6320B9}" srcOrd="30" destOrd="0" presId="urn:microsoft.com/office/officeart/2008/layout/LinedList"/>
    <dgm:cxn modelId="{5CA67DB1-0E9A-4A4D-BA2E-FF6489F5737C}" type="presParOf" srcId="{A88B1943-7129-4F92-BF06-E14A9C43203C}" destId="{B159D50B-73A5-4041-AC2A-51CF4E485197}" srcOrd="31" destOrd="0" presId="urn:microsoft.com/office/officeart/2008/layout/LinedList"/>
    <dgm:cxn modelId="{A28D73A3-8CC9-48A6-BA4A-750A9E7408CA}" type="presParOf" srcId="{B159D50B-73A5-4041-AC2A-51CF4E485197}" destId="{6B3E2E7C-FFD7-4DC9-BD24-EBF9623FBB5B}" srcOrd="0" destOrd="0" presId="urn:microsoft.com/office/officeart/2008/layout/LinedList"/>
    <dgm:cxn modelId="{46A7B0A4-DC3F-4A5E-8171-CEED599B98A9}" type="presParOf" srcId="{B159D50B-73A5-4041-AC2A-51CF4E485197}" destId="{EEB8DE50-679A-42C6-98F2-6E7FC4571C2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A97382-228B-4FFA-ABC5-CFC7BF47F749}">
      <dsp:nvSpPr>
        <dsp:cNvPr id="0" name=""/>
        <dsp:cNvSpPr/>
      </dsp:nvSpPr>
      <dsp:spPr>
        <a:xfrm>
          <a:off x="202" y="378745"/>
          <a:ext cx="2444055" cy="29328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0" rIns="241418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Cancer significantly impacts physical, emotional, and social wellbeing.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2" y="1551891"/>
        <a:ext cx="2444055" cy="1759719"/>
      </dsp:txXfrm>
    </dsp:sp>
    <dsp:sp modelId="{333D254E-A782-4913-B63F-CE5537340D44}">
      <dsp:nvSpPr>
        <dsp:cNvPr id="0" name=""/>
        <dsp:cNvSpPr/>
      </dsp:nvSpPr>
      <dsp:spPr>
        <a:xfrm>
          <a:off x="202" y="378745"/>
          <a:ext cx="2444055" cy="117314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165100" rIns="241418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01</a:t>
          </a:r>
          <a:endParaRPr lang="en-US" sz="6100" kern="1200" dirty="0"/>
        </a:p>
      </dsp:txBody>
      <dsp:txXfrm>
        <a:off x="202" y="378745"/>
        <a:ext cx="2444055" cy="1173146"/>
      </dsp:txXfrm>
    </dsp:sp>
    <dsp:sp modelId="{CD5DCE5D-C5EA-4186-8DB1-D6C044732928}">
      <dsp:nvSpPr>
        <dsp:cNvPr id="0" name=""/>
        <dsp:cNvSpPr/>
      </dsp:nvSpPr>
      <dsp:spPr>
        <a:xfrm>
          <a:off x="2639782" y="378745"/>
          <a:ext cx="2444055" cy="29328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0" rIns="241418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South Birmingham shows higher cancer burden due to lifestyle and deprivation factors.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9782" y="1551891"/>
        <a:ext cx="2444055" cy="1759719"/>
      </dsp:txXfrm>
    </dsp:sp>
    <dsp:sp modelId="{ECA97ABB-6C24-4494-9622-528E091810F9}">
      <dsp:nvSpPr>
        <dsp:cNvPr id="0" name=""/>
        <dsp:cNvSpPr/>
      </dsp:nvSpPr>
      <dsp:spPr>
        <a:xfrm>
          <a:off x="2639782" y="378745"/>
          <a:ext cx="2444055" cy="117314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165100" rIns="241418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02</a:t>
          </a:r>
          <a:endParaRPr lang="en-US" sz="6100" kern="1200" dirty="0"/>
        </a:p>
      </dsp:txBody>
      <dsp:txXfrm>
        <a:off x="2639782" y="378745"/>
        <a:ext cx="2444055" cy="1173146"/>
      </dsp:txXfrm>
    </dsp:sp>
    <dsp:sp modelId="{40409801-817A-4C56-9D45-3D5326983376}">
      <dsp:nvSpPr>
        <dsp:cNvPr id="0" name=""/>
        <dsp:cNvSpPr/>
      </dsp:nvSpPr>
      <dsp:spPr>
        <a:xfrm>
          <a:off x="5279362" y="378745"/>
          <a:ext cx="2444055" cy="293286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0" rIns="241418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 structured, evidence‑based care plan improves outcomes and quality of life.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79362" y="1551891"/>
        <a:ext cx="2444055" cy="1759719"/>
      </dsp:txXfrm>
    </dsp:sp>
    <dsp:sp modelId="{F0E66825-BAF8-47BE-A7CB-54017538CBD2}">
      <dsp:nvSpPr>
        <dsp:cNvPr id="0" name=""/>
        <dsp:cNvSpPr/>
      </dsp:nvSpPr>
      <dsp:spPr>
        <a:xfrm>
          <a:off x="5279362" y="378745"/>
          <a:ext cx="2444055" cy="117314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165100" rIns="241418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03</a:t>
          </a:r>
          <a:endParaRPr lang="en-US" sz="6100" kern="1200" dirty="0"/>
        </a:p>
      </dsp:txBody>
      <dsp:txXfrm>
        <a:off x="5279362" y="378745"/>
        <a:ext cx="2444055" cy="1173146"/>
      </dsp:txXfrm>
    </dsp:sp>
    <dsp:sp modelId="{006D0AD8-1781-4B05-BBFF-B69F57DE8855}">
      <dsp:nvSpPr>
        <dsp:cNvPr id="0" name=""/>
        <dsp:cNvSpPr/>
      </dsp:nvSpPr>
      <dsp:spPr>
        <a:xfrm>
          <a:off x="7918942" y="378745"/>
          <a:ext cx="2444055" cy="293286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0" rIns="241418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Holistic, person‑centered care is essential for supporting patients like Mr. A</a:t>
          </a:r>
          <a:r>
            <a:rPr lang="en-US" sz="1800" b="0" i="0" kern="1200" baseline="0" dirty="0"/>
            <a:t>.</a:t>
          </a:r>
          <a:endParaRPr lang="en-US" sz="1800" kern="1200" dirty="0"/>
        </a:p>
      </dsp:txBody>
      <dsp:txXfrm>
        <a:off x="7918942" y="1551891"/>
        <a:ext cx="2444055" cy="1759719"/>
      </dsp:txXfrm>
    </dsp:sp>
    <dsp:sp modelId="{C1BAA80B-42D7-4F91-803C-E9DAF37DFF40}">
      <dsp:nvSpPr>
        <dsp:cNvPr id="0" name=""/>
        <dsp:cNvSpPr/>
      </dsp:nvSpPr>
      <dsp:spPr>
        <a:xfrm>
          <a:off x="7918942" y="378745"/>
          <a:ext cx="2444055" cy="1173146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165100" rIns="241418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04</a:t>
          </a:r>
          <a:endParaRPr lang="en-US" sz="6100" kern="1200" dirty="0"/>
        </a:p>
      </dsp:txBody>
      <dsp:txXfrm>
        <a:off x="7918942" y="378745"/>
        <a:ext cx="2444055" cy="11731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19230C-35DF-4B14-99CE-1ACC04CC631F}">
      <dsp:nvSpPr>
        <dsp:cNvPr id="0" name=""/>
        <dsp:cNvSpPr/>
      </dsp:nvSpPr>
      <dsp:spPr>
        <a:xfrm>
          <a:off x="0" y="0"/>
          <a:ext cx="103632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999F8-8C54-4457-AD52-32966E4250D7}">
      <dsp:nvSpPr>
        <dsp:cNvPr id="0" name=""/>
        <dsp:cNvSpPr/>
      </dsp:nvSpPr>
      <dsp:spPr>
        <a:xfrm>
          <a:off x="0" y="0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Birmingham City Council (2023)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Health and Wellbeing Profile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https://www.birmingham.gov.uk (Accessed: [9</a:t>
          </a:r>
          <a:r>
            <a:rPr lang="en-US" sz="5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sp:txBody>
      <dsp:txXfrm>
        <a:off x="0" y="0"/>
        <a:ext cx="10363200" cy="230647"/>
      </dsp:txXfrm>
    </dsp:sp>
    <dsp:sp modelId="{1F9E23FE-76FF-48E7-9875-E4154B38320E}">
      <dsp:nvSpPr>
        <dsp:cNvPr id="0" name=""/>
        <dsp:cNvSpPr/>
      </dsp:nvSpPr>
      <dsp:spPr>
        <a:xfrm>
          <a:off x="0" y="230647"/>
          <a:ext cx="10363200" cy="0"/>
        </a:xfrm>
        <a:prstGeom prst="line">
          <a:avLst/>
        </a:prstGeom>
        <a:solidFill>
          <a:schemeClr val="accent5">
            <a:hueOff val="600720"/>
            <a:satOff val="-1503"/>
            <a:lumOff val="-1634"/>
            <a:alphaOff val="0"/>
          </a:schemeClr>
        </a:solidFill>
        <a:ln w="12700" cap="flat" cmpd="sng" algn="ctr">
          <a:solidFill>
            <a:schemeClr val="accent5">
              <a:hueOff val="600720"/>
              <a:satOff val="-1503"/>
              <a:lumOff val="-16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083CDC-BA73-46C0-8330-8CF27851F93D}">
      <dsp:nvSpPr>
        <dsp:cNvPr id="0" name=""/>
        <dsp:cNvSpPr/>
      </dsp:nvSpPr>
      <dsp:spPr>
        <a:xfrm>
          <a:off x="0" y="230647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British Lung Foundation (2023)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Lung Cancer Information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https://www.blf.org.uk/support-for-you/lung-cancer (blf.org.uk in Bing) (Accessed: [9</a:t>
          </a:r>
          <a:r>
            <a:rPr lang="en-US" sz="5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sp:txBody>
      <dsp:txXfrm>
        <a:off x="0" y="230647"/>
        <a:ext cx="10363200" cy="230647"/>
      </dsp:txXfrm>
    </dsp:sp>
    <dsp:sp modelId="{91AF36D9-E1EB-469E-916B-C9ACD20163DD}">
      <dsp:nvSpPr>
        <dsp:cNvPr id="0" name=""/>
        <dsp:cNvSpPr/>
      </dsp:nvSpPr>
      <dsp:spPr>
        <a:xfrm>
          <a:off x="0" y="461294"/>
          <a:ext cx="10363200" cy="0"/>
        </a:xfrm>
        <a:prstGeom prst="line">
          <a:avLst/>
        </a:prstGeom>
        <a:solidFill>
          <a:schemeClr val="accent5">
            <a:hueOff val="1201439"/>
            <a:satOff val="-3005"/>
            <a:lumOff val="-3268"/>
            <a:alphaOff val="0"/>
          </a:schemeClr>
        </a:solidFill>
        <a:ln w="12700" cap="flat" cmpd="sng" algn="ctr">
          <a:solidFill>
            <a:schemeClr val="accent5">
              <a:hueOff val="1201439"/>
              <a:satOff val="-3005"/>
              <a:lumOff val="-32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C824D0-7675-48DF-B742-378A9E04AE13}">
      <dsp:nvSpPr>
        <dsp:cNvPr id="0" name=""/>
        <dsp:cNvSpPr/>
      </dsp:nvSpPr>
      <dsp:spPr>
        <a:xfrm>
          <a:off x="0" y="461294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Cancer Research UK (2024)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Cancer Statistics UK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https://www.cancerresearchuk.org/health-professional/cancer-statistics (cancerresearchuk.org in Bing) (Accessed: [9</a:t>
          </a:r>
          <a:r>
            <a:rPr lang="en-US" sz="5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sp:txBody>
      <dsp:txXfrm>
        <a:off x="0" y="461294"/>
        <a:ext cx="10363200" cy="230647"/>
      </dsp:txXfrm>
    </dsp:sp>
    <dsp:sp modelId="{E18FDF37-0497-47F0-BC8B-D27104B4BF85}">
      <dsp:nvSpPr>
        <dsp:cNvPr id="0" name=""/>
        <dsp:cNvSpPr/>
      </dsp:nvSpPr>
      <dsp:spPr>
        <a:xfrm>
          <a:off x="0" y="691941"/>
          <a:ext cx="10363200" cy="0"/>
        </a:xfrm>
        <a:prstGeom prst="line">
          <a:avLst/>
        </a:prstGeom>
        <a:solidFill>
          <a:schemeClr val="accent5">
            <a:hueOff val="1802159"/>
            <a:satOff val="-4508"/>
            <a:lumOff val="-4902"/>
            <a:alphaOff val="0"/>
          </a:schemeClr>
        </a:solidFill>
        <a:ln w="12700" cap="flat" cmpd="sng" algn="ctr">
          <a:solidFill>
            <a:schemeClr val="accent5">
              <a:hueOff val="1802159"/>
              <a:satOff val="-4508"/>
              <a:lumOff val="-4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482234-017F-446F-80BD-1AD47FF51836}">
      <dsp:nvSpPr>
        <dsp:cNvPr id="0" name=""/>
        <dsp:cNvSpPr/>
      </dsp:nvSpPr>
      <dsp:spPr>
        <a:xfrm>
          <a:off x="0" y="691941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Data Protection Act (2018)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UK General Data Protection Regulation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https://www.legislation.gov.uk/ukpga/2018/12/contents (legislation.gov.uk in Bing) (Accessed: [9</a:t>
          </a:r>
          <a:r>
            <a:rPr lang="en-US" sz="5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>
              <a:latin typeface="Arial" panose="020B0604020202020204" pitchFamily="34" charset="0"/>
              <a:cs typeface="Arial" panose="020B0604020202020204" pitchFamily="34" charset="0"/>
            </a:rPr>
            <a:t>Howington, J.A., Blum, M.G., Chang, A.C., Balekian, A.A. and Murthy, S.C. (2013) ‘Treatment of Stage I and II Non‑Small Cell Lung Cancer: Diagnosis and Management’, Chest, 143(5), pp. e278S–e313S.</a:t>
          </a:r>
          <a:endParaRPr lang="en-US" sz="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91941"/>
        <a:ext cx="10363200" cy="230647"/>
      </dsp:txXfrm>
    </dsp:sp>
    <dsp:sp modelId="{6D2599DC-FC66-478F-BA36-D343EAB5C47F}">
      <dsp:nvSpPr>
        <dsp:cNvPr id="0" name=""/>
        <dsp:cNvSpPr/>
      </dsp:nvSpPr>
      <dsp:spPr>
        <a:xfrm>
          <a:off x="0" y="922589"/>
          <a:ext cx="10363200" cy="0"/>
        </a:xfrm>
        <a:prstGeom prst="line">
          <a:avLst/>
        </a:prstGeom>
        <a:solidFill>
          <a:schemeClr val="accent5">
            <a:hueOff val="2402879"/>
            <a:satOff val="-6010"/>
            <a:lumOff val="-6536"/>
            <a:alphaOff val="0"/>
          </a:schemeClr>
        </a:solidFill>
        <a:ln w="12700" cap="flat" cmpd="sng" algn="ctr">
          <a:solidFill>
            <a:schemeClr val="accent5">
              <a:hueOff val="2402879"/>
              <a:satOff val="-6010"/>
              <a:lumOff val="-653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290666-102B-4628-A712-075B4E30EDFA}">
      <dsp:nvSpPr>
        <dsp:cNvPr id="0" name=""/>
        <dsp:cNvSpPr/>
      </dsp:nvSpPr>
      <dsp:spPr>
        <a:xfrm>
          <a:off x="0" y="922589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Macmillan Cancer Support (2023)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The Impact of Cancer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https://www.macmillan.org.uk/cancer-information-and-support (macmillan.org.uk in Bing) (Accessed: [9</a:t>
          </a:r>
          <a:r>
            <a:rPr lang="en-US" sz="5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sp:txBody>
      <dsp:txXfrm>
        <a:off x="0" y="922589"/>
        <a:ext cx="10363200" cy="230647"/>
      </dsp:txXfrm>
    </dsp:sp>
    <dsp:sp modelId="{E4801281-4B42-4B75-8B3C-46E9CA2C6A35}">
      <dsp:nvSpPr>
        <dsp:cNvPr id="0" name=""/>
        <dsp:cNvSpPr/>
      </dsp:nvSpPr>
      <dsp:spPr>
        <a:xfrm>
          <a:off x="0" y="1153236"/>
          <a:ext cx="10363200" cy="0"/>
        </a:xfrm>
        <a:prstGeom prst="line">
          <a:avLst/>
        </a:prstGeom>
        <a:solidFill>
          <a:schemeClr val="accent5">
            <a:hueOff val="3003598"/>
            <a:satOff val="-7513"/>
            <a:lumOff val="-8170"/>
            <a:alphaOff val="0"/>
          </a:schemeClr>
        </a:solidFill>
        <a:ln w="12700" cap="flat" cmpd="sng" algn="ctr">
          <a:solidFill>
            <a:schemeClr val="accent5">
              <a:hueOff val="3003598"/>
              <a:satOff val="-7513"/>
              <a:lumOff val="-81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A15462-3131-4554-8FB4-29224E14263A}">
      <dsp:nvSpPr>
        <dsp:cNvPr id="0" name=""/>
        <dsp:cNvSpPr/>
      </dsp:nvSpPr>
      <dsp:spPr>
        <a:xfrm>
          <a:off x="0" y="1153236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NHS (2023)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Cancer Overview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https://www.nhs.uk/conditions/cancer (Accessed: [9</a:t>
          </a:r>
          <a:r>
            <a:rPr lang="en-US" sz="5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sp:txBody>
      <dsp:txXfrm>
        <a:off x="0" y="1153236"/>
        <a:ext cx="10363200" cy="230647"/>
      </dsp:txXfrm>
    </dsp:sp>
    <dsp:sp modelId="{D7367044-E996-42E8-9E5B-D75730D0B6E0}">
      <dsp:nvSpPr>
        <dsp:cNvPr id="0" name=""/>
        <dsp:cNvSpPr/>
      </dsp:nvSpPr>
      <dsp:spPr>
        <a:xfrm>
          <a:off x="0" y="1383883"/>
          <a:ext cx="10363200" cy="0"/>
        </a:xfrm>
        <a:prstGeom prst="line">
          <a:avLst/>
        </a:prstGeom>
        <a:solidFill>
          <a:schemeClr val="accent5">
            <a:hueOff val="3604318"/>
            <a:satOff val="-9016"/>
            <a:lumOff val="-9804"/>
            <a:alphaOff val="0"/>
          </a:schemeClr>
        </a:solidFill>
        <a:ln w="12700" cap="flat" cmpd="sng" algn="ctr">
          <a:solidFill>
            <a:schemeClr val="accent5">
              <a:hueOff val="3604318"/>
              <a:satOff val="-9016"/>
              <a:lumOff val="-98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CD1A34-C887-4005-826B-61496EC780B7}">
      <dsp:nvSpPr>
        <dsp:cNvPr id="0" name=""/>
        <dsp:cNvSpPr/>
      </dsp:nvSpPr>
      <dsp:spPr>
        <a:xfrm>
          <a:off x="0" y="1383883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NHS (2023)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Lung Cancer – Causes and Symptoms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https://www.nhs.uk/conditions/lung-cancer (nhs.uk in Bing) (Accessed: [9</a:t>
          </a:r>
          <a:r>
            <a:rPr lang="en-US" sz="5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sp:txBody>
      <dsp:txXfrm>
        <a:off x="0" y="1383883"/>
        <a:ext cx="10363200" cy="230647"/>
      </dsp:txXfrm>
    </dsp:sp>
    <dsp:sp modelId="{62A25867-B8F6-4029-B42F-37BD8D4039E8}">
      <dsp:nvSpPr>
        <dsp:cNvPr id="0" name=""/>
        <dsp:cNvSpPr/>
      </dsp:nvSpPr>
      <dsp:spPr>
        <a:xfrm>
          <a:off x="0" y="1614531"/>
          <a:ext cx="10363200" cy="0"/>
        </a:xfrm>
        <a:prstGeom prst="line">
          <a:avLst/>
        </a:prstGeom>
        <a:solidFill>
          <a:schemeClr val="accent5">
            <a:hueOff val="4205037"/>
            <a:satOff val="-10518"/>
            <a:lumOff val="-11438"/>
            <a:alphaOff val="0"/>
          </a:schemeClr>
        </a:solidFill>
        <a:ln w="12700" cap="flat" cmpd="sng" algn="ctr">
          <a:solidFill>
            <a:schemeClr val="accent5">
              <a:hueOff val="4205037"/>
              <a:satOff val="-10518"/>
              <a:lumOff val="-1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7133D-B7D7-470F-82D8-548F93F44473}">
      <dsp:nvSpPr>
        <dsp:cNvPr id="0" name=""/>
        <dsp:cNvSpPr/>
      </dsp:nvSpPr>
      <dsp:spPr>
        <a:xfrm>
          <a:off x="0" y="1614531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NHS Long Term Plan (2023)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Improving Cancer Outcomes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https://www.longtermplan.nhs.uk (longtermplan.nhs.uk in Bing) (Accessed: [9</a:t>
          </a:r>
          <a:r>
            <a:rPr lang="en-US" sz="5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sp:txBody>
      <dsp:txXfrm>
        <a:off x="0" y="1614531"/>
        <a:ext cx="10363200" cy="230647"/>
      </dsp:txXfrm>
    </dsp:sp>
    <dsp:sp modelId="{F3AD167A-7796-4890-A28C-FA4DB3D15BC8}">
      <dsp:nvSpPr>
        <dsp:cNvPr id="0" name=""/>
        <dsp:cNvSpPr/>
      </dsp:nvSpPr>
      <dsp:spPr>
        <a:xfrm>
          <a:off x="0" y="1845178"/>
          <a:ext cx="10363200" cy="0"/>
        </a:xfrm>
        <a:prstGeom prst="line">
          <a:avLst/>
        </a:prstGeom>
        <a:solidFill>
          <a:schemeClr val="accent5">
            <a:hueOff val="4805757"/>
            <a:satOff val="-12021"/>
            <a:lumOff val="-13072"/>
            <a:alphaOff val="0"/>
          </a:schemeClr>
        </a:solidFill>
        <a:ln w="12700" cap="flat" cmpd="sng" algn="ctr">
          <a:solidFill>
            <a:schemeClr val="accent5">
              <a:hueOff val="4805757"/>
              <a:satOff val="-12021"/>
              <a:lumOff val="-130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05D36B-3DC1-4C6E-B55F-0976AA122B56}">
      <dsp:nvSpPr>
        <dsp:cNvPr id="0" name=""/>
        <dsp:cNvSpPr/>
      </dsp:nvSpPr>
      <dsp:spPr>
        <a:xfrm>
          <a:off x="0" y="1845178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NICE (2023)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Lung Cancer: Diagnosis and Management (NG122)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https://www.nice.org.uk/guidance/ng122 (Accessed: [9</a:t>
          </a:r>
          <a:r>
            <a:rPr lang="en-US" sz="5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sp:txBody>
      <dsp:txXfrm>
        <a:off x="0" y="1845178"/>
        <a:ext cx="10363200" cy="230647"/>
      </dsp:txXfrm>
    </dsp:sp>
    <dsp:sp modelId="{710FE0AF-1157-4B23-8EDD-A37DF83B7D0B}">
      <dsp:nvSpPr>
        <dsp:cNvPr id="0" name=""/>
        <dsp:cNvSpPr/>
      </dsp:nvSpPr>
      <dsp:spPr>
        <a:xfrm>
          <a:off x="0" y="2075825"/>
          <a:ext cx="10363200" cy="0"/>
        </a:xfrm>
        <a:prstGeom prst="line">
          <a:avLst/>
        </a:prstGeom>
        <a:solidFill>
          <a:schemeClr val="accent5">
            <a:hueOff val="5406476"/>
            <a:satOff val="-13523"/>
            <a:lumOff val="-14706"/>
            <a:alphaOff val="0"/>
          </a:schemeClr>
        </a:solidFill>
        <a:ln w="12700" cap="flat" cmpd="sng" algn="ctr">
          <a:solidFill>
            <a:schemeClr val="accent5">
              <a:hueOff val="5406476"/>
              <a:satOff val="-13523"/>
              <a:lumOff val="-1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5A8DDB-E4C4-4919-9DA8-CB9C36C9C48D}">
      <dsp:nvSpPr>
        <dsp:cNvPr id="0" name=""/>
        <dsp:cNvSpPr/>
      </dsp:nvSpPr>
      <dsp:spPr>
        <a:xfrm>
          <a:off x="0" y="2075825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NICE (2023)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Smoking: Harm Reduction (PH48)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https://www.nice.org.uk/guidance/ph48 (Accessed: [9</a:t>
          </a:r>
          <a:r>
            <a:rPr lang="en-US" sz="5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sp:txBody>
      <dsp:txXfrm>
        <a:off x="0" y="2075825"/>
        <a:ext cx="10363200" cy="230647"/>
      </dsp:txXfrm>
    </dsp:sp>
    <dsp:sp modelId="{5440A613-1C40-4158-8B4E-299C2FF44DC7}">
      <dsp:nvSpPr>
        <dsp:cNvPr id="0" name=""/>
        <dsp:cNvSpPr/>
      </dsp:nvSpPr>
      <dsp:spPr>
        <a:xfrm>
          <a:off x="0" y="2306473"/>
          <a:ext cx="10363200" cy="0"/>
        </a:xfrm>
        <a:prstGeom prst="line">
          <a:avLst/>
        </a:prstGeom>
        <a:solidFill>
          <a:schemeClr val="accent5">
            <a:hueOff val="6007196"/>
            <a:satOff val="-15026"/>
            <a:lumOff val="-16340"/>
            <a:alphaOff val="0"/>
          </a:schemeClr>
        </a:solidFill>
        <a:ln w="12700" cap="flat" cmpd="sng" algn="ctr">
          <a:solidFill>
            <a:schemeClr val="accent5">
              <a:hueOff val="6007196"/>
              <a:satOff val="-15026"/>
              <a:lumOff val="-163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1ACCAE-F94E-4755-993E-C7BB8147AA69}">
      <dsp:nvSpPr>
        <dsp:cNvPr id="0" name=""/>
        <dsp:cNvSpPr/>
      </dsp:nvSpPr>
      <dsp:spPr>
        <a:xfrm>
          <a:off x="0" y="2306473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NICE (2023)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Depression in Adults: Treatment and Management (CG113)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https://www.nice.org.uk/guidance/cg113 (Accessed: [9</a:t>
          </a:r>
          <a:r>
            <a:rPr lang="en-US" sz="5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March 2026</a:t>
          </a:r>
          <a:r>
            <a:rPr lang="en-US" sz="500" kern="1200" dirty="0"/>
            <a:t>)</a:t>
          </a:r>
        </a:p>
      </dsp:txBody>
      <dsp:txXfrm>
        <a:off x="0" y="2306473"/>
        <a:ext cx="10363200" cy="230647"/>
      </dsp:txXfrm>
    </dsp:sp>
    <dsp:sp modelId="{0B9832BC-24BB-4889-BE8F-3156787315F0}">
      <dsp:nvSpPr>
        <dsp:cNvPr id="0" name=""/>
        <dsp:cNvSpPr/>
      </dsp:nvSpPr>
      <dsp:spPr>
        <a:xfrm>
          <a:off x="0" y="2537120"/>
          <a:ext cx="10363200" cy="0"/>
        </a:xfrm>
        <a:prstGeom prst="line">
          <a:avLst/>
        </a:prstGeom>
        <a:solidFill>
          <a:schemeClr val="accent5">
            <a:hueOff val="6607916"/>
            <a:satOff val="-16529"/>
            <a:lumOff val="-17974"/>
            <a:alphaOff val="0"/>
          </a:schemeClr>
        </a:solidFill>
        <a:ln w="12700" cap="flat" cmpd="sng" algn="ctr">
          <a:solidFill>
            <a:schemeClr val="accent5">
              <a:hueOff val="6607916"/>
              <a:satOff val="-16529"/>
              <a:lumOff val="-179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7A9EE9-1F84-4AC7-90E0-5C788905055F}">
      <dsp:nvSpPr>
        <dsp:cNvPr id="0" name=""/>
        <dsp:cNvSpPr/>
      </dsp:nvSpPr>
      <dsp:spPr>
        <a:xfrm>
          <a:off x="0" y="2537120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Office for Health Improvement and Disparities (2023)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Local Health Data – Birmingham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https://fingertips.phe.org.uk (fingertips.phe.org.uk in Bing) (Accessed: [9</a:t>
          </a:r>
          <a:r>
            <a:rPr lang="en-US" sz="5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sp:txBody>
      <dsp:txXfrm>
        <a:off x="0" y="2537120"/>
        <a:ext cx="10363200" cy="230647"/>
      </dsp:txXfrm>
    </dsp:sp>
    <dsp:sp modelId="{9E21EE45-3C02-4649-AC8C-1CD45F898DB3}">
      <dsp:nvSpPr>
        <dsp:cNvPr id="0" name=""/>
        <dsp:cNvSpPr/>
      </dsp:nvSpPr>
      <dsp:spPr>
        <a:xfrm>
          <a:off x="0" y="2767767"/>
          <a:ext cx="10363200" cy="0"/>
        </a:xfrm>
        <a:prstGeom prst="line">
          <a:avLst/>
        </a:prstGeom>
        <a:solidFill>
          <a:schemeClr val="accent5">
            <a:hueOff val="7208635"/>
            <a:satOff val="-18031"/>
            <a:lumOff val="-19608"/>
            <a:alphaOff val="0"/>
          </a:schemeClr>
        </a:solidFill>
        <a:ln w="12700" cap="flat" cmpd="sng" algn="ctr">
          <a:solidFill>
            <a:schemeClr val="accent5">
              <a:hueOff val="7208635"/>
              <a:satOff val="-18031"/>
              <a:lumOff val="-196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DD8AA3-D395-42B4-9AD0-65F39A187BDF}">
      <dsp:nvSpPr>
        <dsp:cNvPr id="0" name=""/>
        <dsp:cNvSpPr/>
      </dsp:nvSpPr>
      <dsp:spPr>
        <a:xfrm>
          <a:off x="0" y="2767767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Public Health England (2023)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Local Health Profiles: Birmingham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https://www.gov.uk/government/collections/health-profiles (gov.uk in Bing) (Accessed: [9</a:t>
          </a:r>
          <a:r>
            <a:rPr lang="en-US" sz="5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sp:txBody>
      <dsp:txXfrm>
        <a:off x="0" y="2767767"/>
        <a:ext cx="10363200" cy="230647"/>
      </dsp:txXfrm>
    </dsp:sp>
    <dsp:sp modelId="{49D86120-BF9C-4335-A533-BD86C8C5DE5C}">
      <dsp:nvSpPr>
        <dsp:cNvPr id="0" name=""/>
        <dsp:cNvSpPr/>
      </dsp:nvSpPr>
      <dsp:spPr>
        <a:xfrm>
          <a:off x="0" y="2998415"/>
          <a:ext cx="10363200" cy="0"/>
        </a:xfrm>
        <a:prstGeom prst="line">
          <a:avLst/>
        </a:prstGeom>
        <a:solidFill>
          <a:schemeClr val="accent5">
            <a:hueOff val="7809355"/>
            <a:satOff val="-19534"/>
            <a:lumOff val="-21242"/>
            <a:alphaOff val="0"/>
          </a:schemeClr>
        </a:solidFill>
        <a:ln w="12700" cap="flat" cmpd="sng" algn="ctr">
          <a:solidFill>
            <a:schemeClr val="accent5">
              <a:hueOff val="7809355"/>
              <a:satOff val="-19534"/>
              <a:lumOff val="-212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0E2C22-ED78-459D-89F6-58FEFE06B8F1}">
      <dsp:nvSpPr>
        <dsp:cNvPr id="0" name=""/>
        <dsp:cNvSpPr/>
      </dsp:nvSpPr>
      <dsp:spPr>
        <a:xfrm>
          <a:off x="0" y="2998415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Royal College of Nursing (2023)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Cancer Care Guidance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https://www.rcn.org.uk/clinical-topics/cancer (rcn.org.uk in Bing) (Accessed: [9</a:t>
          </a:r>
          <a:r>
            <a:rPr lang="en-US" sz="5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March 2026]).</a:t>
          </a:r>
        </a:p>
      </dsp:txBody>
      <dsp:txXfrm>
        <a:off x="0" y="2998415"/>
        <a:ext cx="10363200" cy="230647"/>
      </dsp:txXfrm>
    </dsp:sp>
    <dsp:sp modelId="{33BE4226-545E-43DD-BC20-DFFD799D0F35}">
      <dsp:nvSpPr>
        <dsp:cNvPr id="0" name=""/>
        <dsp:cNvSpPr/>
      </dsp:nvSpPr>
      <dsp:spPr>
        <a:xfrm>
          <a:off x="0" y="3229062"/>
          <a:ext cx="10363200" cy="0"/>
        </a:xfrm>
        <a:prstGeom prst="line">
          <a:avLst/>
        </a:prstGeom>
        <a:solidFill>
          <a:schemeClr val="accent5">
            <a:hueOff val="8410074"/>
            <a:satOff val="-21036"/>
            <a:lumOff val="-22876"/>
            <a:alphaOff val="0"/>
          </a:schemeClr>
        </a:solidFill>
        <a:ln w="12700" cap="flat" cmpd="sng" algn="ctr">
          <a:solidFill>
            <a:schemeClr val="accent5">
              <a:hueOff val="8410074"/>
              <a:satOff val="-21036"/>
              <a:lumOff val="-2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9101C1-D5F4-47BA-B2A3-8C1477D6B6B8}">
      <dsp:nvSpPr>
        <dsp:cNvPr id="0" name=""/>
        <dsp:cNvSpPr/>
      </dsp:nvSpPr>
      <dsp:spPr>
        <a:xfrm>
          <a:off x="0" y="3229062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Tortora, G. and Derrickson, B. (2022)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Principles of Anatomy and Physiology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16th edn. Wiley. </a:t>
          </a:r>
        </a:p>
      </dsp:txBody>
      <dsp:txXfrm>
        <a:off x="0" y="3229062"/>
        <a:ext cx="10363200" cy="230647"/>
      </dsp:txXfrm>
    </dsp:sp>
    <dsp:sp modelId="{5204068A-79FB-4193-B16B-175BDE6320B9}">
      <dsp:nvSpPr>
        <dsp:cNvPr id="0" name=""/>
        <dsp:cNvSpPr/>
      </dsp:nvSpPr>
      <dsp:spPr>
        <a:xfrm>
          <a:off x="0" y="3459709"/>
          <a:ext cx="10363200" cy="0"/>
        </a:xfrm>
        <a:prstGeom prst="line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accent5">
              <a:hueOff val="9010794"/>
              <a:satOff val="-22539"/>
              <a:lumOff val="-24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3E2E7C-FFD7-4DC9-BD24-EBF9623FBB5B}">
      <dsp:nvSpPr>
        <dsp:cNvPr id="0" name=""/>
        <dsp:cNvSpPr/>
      </dsp:nvSpPr>
      <dsp:spPr>
        <a:xfrm>
          <a:off x="0" y="3459709"/>
          <a:ext cx="10363200" cy="230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kern="1200" dirty="0">
              <a:latin typeface="Arial" panose="020B0604020202020204" pitchFamily="34" charset="0"/>
              <a:cs typeface="Arial" panose="020B0604020202020204" pitchFamily="34" charset="0"/>
            </a:rPr>
            <a:t>World Health Organization (2023)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500" i="1" kern="1200" dirty="0">
              <a:latin typeface="Arial" panose="020B0604020202020204" pitchFamily="34" charset="0"/>
              <a:cs typeface="Arial" panose="020B0604020202020204" pitchFamily="34" charset="0"/>
            </a:rPr>
            <a:t>Cancer Fact Sheet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https://www.who.int/news-room/fact-sheets/detail/cancer (who.int in Bing) (Accessed: [9</a:t>
          </a:r>
          <a:r>
            <a:rPr lang="en-US" sz="5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US" sz="500" kern="1200" dirty="0">
              <a:latin typeface="Arial" panose="020B0604020202020204" pitchFamily="34" charset="0"/>
              <a:cs typeface="Arial" panose="020B0604020202020204" pitchFamily="34" charset="0"/>
            </a:rPr>
            <a:t> Mar 2026]).</a:t>
          </a:r>
        </a:p>
      </dsp:txBody>
      <dsp:txXfrm>
        <a:off x="0" y="3459709"/>
        <a:ext cx="10363200" cy="2306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702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564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4094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227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429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286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684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445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641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3370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1641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4726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jpe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5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6.jpe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chart" Target="../charts/char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3.jp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D5CBE4-C303-38EE-189A-4819864DA817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l="3813" t="36185" r="-1" b="9711"/>
          <a:stretch>
            <a:fillRect/>
          </a:stretch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C780BC-AEA3-5EED-F4A1-928C14B07F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85233"/>
            <a:ext cx="5758628" cy="3355853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>
                <a:solidFill>
                  <a:srgbClr val="FFFFFF"/>
                </a:solidFill>
              </a:rPr>
              <a:t>Care Plan for a Fictional Patient with Cancer in South Birmingham</a:t>
            </a:r>
            <a:endParaRPr lang="en-GB" sz="51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C34342-E08F-BD09-52F2-40815AEFBC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5251621"/>
            <a:ext cx="4439920" cy="1104721"/>
          </a:xfrm>
        </p:spPr>
        <p:txBody>
          <a:bodyPr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100">
                <a:solidFill>
                  <a:srgbClr val="FFFFFF"/>
                </a:solidFill>
              </a:rPr>
              <a:t>BMHP5023| Assessment: Component 2 – Presentation| Student Name: Neayer Sultana Student Number:2419538 Lecturer: Parese Ahmed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title slide">
            <a:hlinkClick r:id="" action="ppaction://media"/>
            <a:extLst>
              <a:ext uri="{FF2B5EF4-FFF2-40B4-BE49-F238E27FC236}">
                <a16:creationId xmlns:a16="http://schemas.microsoft.com/office/drawing/2014/main" id="{D710C004-9489-2D09-B5D5-3A344460EE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9525" y="601916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8612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17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26099A-2EF1-0C6F-0EE6-D3CB87817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904" y="914400"/>
            <a:ext cx="4261104" cy="1097280"/>
          </a:xfrm>
        </p:spPr>
        <p:txBody>
          <a:bodyPr anchor="t">
            <a:normAutofit/>
          </a:bodyPr>
          <a:lstStyle/>
          <a:p>
            <a:r>
              <a:rPr lang="en-GB" sz="3600" dirty="0"/>
              <a:t>Introduction </a:t>
            </a:r>
          </a:p>
        </p:txBody>
      </p:sp>
      <p:pic>
        <p:nvPicPr>
          <p:cNvPr id="7" name="Picture 6" descr="Doctor friendly shaking hands with a patient">
            <a:extLst>
              <a:ext uri="{FF2B5EF4-FFF2-40B4-BE49-F238E27FC236}">
                <a16:creationId xmlns:a16="http://schemas.microsoft.com/office/drawing/2014/main" id="{BF2D7F5F-7A59-7612-93F1-F81F1196A9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94" r="2" b="2"/>
          <a:stretch>
            <a:fillRect/>
          </a:stretch>
        </p:blipFill>
        <p:spPr>
          <a:xfrm>
            <a:off x="-423" y="752238"/>
            <a:ext cx="6657255" cy="5353523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665683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E902D7CE-A15B-A5DA-0BA6-274EE04175E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269905" y="2176036"/>
            <a:ext cx="4261104" cy="412188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Cancer is a major public health issue in the UK, responsible for 1 in 4 deaths (Cancer Research UK, 2024).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This presentation focuses on cancer prevalence in South Birmingham and a care plan for a fictional patient.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Includes anatomy &amp; physiology, disease impact, risk factors, and evidence‑based care planning</a:t>
            </a:r>
          </a:p>
        </p:txBody>
      </p:sp>
      <p:pic>
        <p:nvPicPr>
          <p:cNvPr id="3" name="slide 2">
            <a:hlinkClick r:id="" action="ppaction://media"/>
            <a:extLst>
              <a:ext uri="{FF2B5EF4-FFF2-40B4-BE49-F238E27FC236}">
                <a16:creationId xmlns:a16="http://schemas.microsoft.com/office/drawing/2014/main" id="{E2A8C0A2-E9B7-805A-FBBA-C1EB071639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74141" y="605424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973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1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B09F41-5A40-426A-5BE4-9D26C56FDC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8EE42F0-2470-417A-8666-6E3266FEB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9671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0A3B0A-AA9F-910D-6253-8D091CC2A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20" y="1583827"/>
            <a:ext cx="4023360" cy="4111315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What is Cancer?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90DD1AA-9FC9-0AF2-B563-CA13C179F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720" y="604092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2D4108C8-2089-168B-2F26-9273555D001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45353" y="667512"/>
            <a:ext cx="5285656" cy="56304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Cancer is the uncontrolled growth and spread of abnormal cells (NHS, 2023).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Caused by genetic mutations affecting cell division (WHO, 2023).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Can invade nearby tissues and </a:t>
            </a:r>
            <a:r>
              <a:rPr kumimoji="0" lang="en-GB" sz="1600" i="0" u="none" strike="noStrike" cap="none" normalizeH="0" baseline="0" noProof="0" dirty="0">
                <a:ln>
                  <a:noFill/>
                </a:ln>
                <a:effectLst/>
                <a:latin typeface="Arial" panose="020B0604020202020204" pitchFamily="34" charset="0"/>
              </a:rPr>
              <a:t>metastasise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to distant organs.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Over 200 types exist, each affecting the body differently.</a:t>
            </a:r>
          </a:p>
          <a:p>
            <a:pPr marL="0" lv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Tx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Cancer is a leading cause of death in the UK (CRUK, 2024).</a:t>
            </a:r>
          </a:p>
          <a:p>
            <a:pPr marL="0" lv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Tx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Focus: Lung cancer in South Birmingham.</a:t>
            </a:r>
          </a:p>
          <a:p>
            <a:pPr marL="0" lv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Tx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Includes:</a:t>
            </a:r>
          </a:p>
          <a:p>
            <a:pPr marL="0" lv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Tx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What cancer is</a:t>
            </a:r>
          </a:p>
          <a:p>
            <a:pPr marL="0" lv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Tx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Anatomy &amp; physiology</a:t>
            </a:r>
          </a:p>
          <a:p>
            <a:pPr marL="0" lv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Tx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Impact on the body</a:t>
            </a:r>
          </a:p>
          <a:p>
            <a:pPr marL="0" lv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Tx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Local cancer statistics</a:t>
            </a:r>
          </a:p>
          <a:p>
            <a:pPr marL="0" lv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SzTx/>
              <a:buFontTx/>
              <a:buChar char="•"/>
            </a:pPr>
            <a:r>
              <a:rPr lang="en-US" altLang="en-US" sz="1600" dirty="0">
                <a:latin typeface="Arial" panose="020B0604020202020204" pitchFamily="34" charset="0"/>
              </a:rPr>
              <a:t>Fictional patient care plan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3" name="slide3">
            <a:hlinkClick r:id="" action="ppaction://media"/>
            <a:extLst>
              <a:ext uri="{FF2B5EF4-FFF2-40B4-BE49-F238E27FC236}">
                <a16:creationId xmlns:a16="http://schemas.microsoft.com/office/drawing/2014/main" id="{38B7E9C6-8B2C-647C-3DE0-76B14975CB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60956" y="6090598"/>
            <a:ext cx="487363" cy="487363"/>
          </a:xfrm>
          <a:prstGeom prst="rect">
            <a:avLst/>
          </a:prstGeom>
        </p:spPr>
      </p:pic>
      <p:pic>
        <p:nvPicPr>
          <p:cNvPr id="7" name="Picture 6" descr="Magnified view of red and white virus cells">
            <a:extLst>
              <a:ext uri="{FF2B5EF4-FFF2-40B4-BE49-F238E27FC236}">
                <a16:creationId xmlns:a16="http://schemas.microsoft.com/office/drawing/2014/main" id="{45F15330-E10A-123C-A37F-436681831F25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47" r="21949"/>
          <a:stretch>
            <a:fillRect/>
          </a:stretch>
        </p:blipFill>
        <p:spPr>
          <a:xfrm>
            <a:off x="2553" y="10"/>
            <a:ext cx="569416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294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8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089AF6-BDCA-26C0-C50A-BC574D96EA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8EE42F0-2470-417A-8666-6E3266FEB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9671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E20B4-9080-CE5E-452B-FECBADC48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20" y="1583827"/>
            <a:ext cx="4023360" cy="411131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Anatomy &amp; Physiology (Example: Respiratory System – Lung Cancer)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90DD1AA-9FC9-0AF2-B563-CA13C179F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720" y="604092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A8260-5709-CC8D-35F9-42F86C0DD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5353" y="667512"/>
            <a:ext cx="5285656" cy="563041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Lungs enable gas exchange through alveoli surrounded by capillaries (Tortora &amp; Derrickson, 2022).</a:t>
            </a:r>
          </a:p>
          <a:p>
            <a:pPr>
              <a:lnSpc>
                <a:spcPct val="11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Oxygen diffuses across the alveolar membrane into capillaries and binds to haemoglobin.</a:t>
            </a:r>
          </a:p>
          <a:p>
            <a:pPr>
              <a:lnSpc>
                <a:spcPct val="11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Oxygen is transported through the circulatory system to body tissues.</a:t>
            </a:r>
          </a:p>
          <a:p>
            <a:pPr>
              <a:lnSpc>
                <a:spcPct val="11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Cells use oxygen in mitochondria to produce ATP through aerobic respiration.</a:t>
            </a:r>
          </a:p>
          <a:p>
            <a:pPr>
              <a:lnSpc>
                <a:spcPct val="11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Lung cancer disrupts airflow and damages alveoli, reducing oxygen transfer.</a:t>
            </a:r>
          </a:p>
          <a:p>
            <a:pPr>
              <a:lnSpc>
                <a:spcPct val="11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“Alveoli are surrounded by capillaries for oxygen/CO₂ exchange.”</a:t>
            </a:r>
          </a:p>
          <a:p>
            <a:pPr marL="0" lvl="0" indent="0" eaLnBrk="0" fontAlgn="base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Char char="•"/>
            </a:pPr>
            <a:endParaRPr lang="en-US" altLang="en-US"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/>
          </a:p>
          <a:p>
            <a:pPr>
              <a:lnSpc>
                <a:spcPct val="110000"/>
              </a:lnSpc>
            </a:pPr>
            <a:endParaRPr lang="en-GB"/>
          </a:p>
          <a:p>
            <a:pPr>
              <a:lnSpc>
                <a:spcPct val="110000"/>
              </a:lnSpc>
            </a:pPr>
            <a:endParaRPr lang="en-GB"/>
          </a:p>
        </p:txBody>
      </p:sp>
      <p:pic>
        <p:nvPicPr>
          <p:cNvPr id="4" name="slide4">
            <a:hlinkClick r:id="" action="ppaction://media"/>
            <a:extLst>
              <a:ext uri="{FF2B5EF4-FFF2-40B4-BE49-F238E27FC236}">
                <a16:creationId xmlns:a16="http://schemas.microsoft.com/office/drawing/2014/main" id="{DBB9252E-BF01-9DB0-92AE-FBCB2A376F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74141" y="6054242"/>
            <a:ext cx="487363" cy="487363"/>
          </a:xfrm>
          <a:prstGeom prst="rect">
            <a:avLst/>
          </a:prstGeom>
        </p:spPr>
      </p:pic>
      <p:pic>
        <p:nvPicPr>
          <p:cNvPr id="6" name="Picture 5" descr="Glowing lungs on black background">
            <a:extLst>
              <a:ext uri="{FF2B5EF4-FFF2-40B4-BE49-F238E27FC236}">
                <a16:creationId xmlns:a16="http://schemas.microsoft.com/office/drawing/2014/main" id="{6818FF4F-5C6C-C06C-A13F-681973626C3E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49" r="-1" b="-1"/>
          <a:stretch>
            <a:fillRect/>
          </a:stretch>
        </p:blipFill>
        <p:spPr>
          <a:xfrm>
            <a:off x="2553" y="10"/>
            <a:ext cx="569416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367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6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294906-0C94-9340-5576-C939852DC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8EE42F0-2470-417A-8666-6E3266FEB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9671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219BF1-EF6D-3910-A44C-248590B80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20" y="1583827"/>
            <a:ext cx="4023360" cy="4111315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Cancer affects Body Functioning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90DD1AA-9FC9-0AF2-B563-CA13C179F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720" y="604092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73E43529-FB8D-4FFA-2DC5-E5250D2F85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45353" y="667512"/>
            <a:ext cx="5285656" cy="56304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Tumors compress organs, reducing function (NICE, 2023).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Cancer cells use excessive nutrients → fatigue and weight loss.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Metastasis spreads disease to bones, liver, brain (CRUK, 2024).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Treatment side effects: immunosuppression, nausea, breathlessness.</a:t>
            </a:r>
          </a:p>
        </p:txBody>
      </p:sp>
      <p:pic>
        <p:nvPicPr>
          <p:cNvPr id="3" name="slide5">
            <a:hlinkClick r:id="" action="ppaction://media"/>
            <a:extLst>
              <a:ext uri="{FF2B5EF4-FFF2-40B4-BE49-F238E27FC236}">
                <a16:creationId xmlns:a16="http://schemas.microsoft.com/office/drawing/2014/main" id="{40BCE314-C6EE-B9CF-5181-2099CC1F3B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74141" y="6190488"/>
            <a:ext cx="487363" cy="487363"/>
          </a:xfrm>
          <a:prstGeom prst="rect">
            <a:avLst/>
          </a:prstGeom>
        </p:spPr>
      </p:pic>
      <p:pic>
        <p:nvPicPr>
          <p:cNvPr id="6" name="Picture 5" descr="Senior man stretching on exercise mat">
            <a:extLst>
              <a:ext uri="{FF2B5EF4-FFF2-40B4-BE49-F238E27FC236}">
                <a16:creationId xmlns:a16="http://schemas.microsoft.com/office/drawing/2014/main" id="{81A997E0-DB39-4C9F-7024-AD1F8E285231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27" r="16450" b="-1"/>
          <a:stretch>
            <a:fillRect/>
          </a:stretch>
        </p:blipFill>
        <p:spPr>
          <a:xfrm>
            <a:off x="2553" y="10"/>
            <a:ext cx="569416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693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6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760273-10A3-F994-8601-781BFB8770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rowd of people">
            <a:extLst>
              <a:ext uri="{FF2B5EF4-FFF2-40B4-BE49-F238E27FC236}">
                <a16:creationId xmlns:a16="http://schemas.microsoft.com/office/drawing/2014/main" id="{D285C5BC-D75B-8D07-34D8-A3B7C3F686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50" r="6395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9FCF4-4F1D-39A1-CA5D-15F4FE5A3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r>
              <a:rPr lang="en-GB" dirty="0"/>
              <a:t>Impact On People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8624BF6C-997E-A2C6-502E-9D15CAB1221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9454" y="2662356"/>
            <a:ext cx="4665546" cy="30579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Physical: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pain, fatigue, breathlessness, reduced mobility.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Psychological: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anxiety, depression, fear (Macmillan, 2023).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Social: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reduced independence, employment challenges.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Financial: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increased care needs and travel costs.</a:t>
            </a:r>
          </a:p>
        </p:txBody>
      </p:sp>
      <p:pic>
        <p:nvPicPr>
          <p:cNvPr id="5" name="slide6">
            <a:hlinkClick r:id="" action="ppaction://media"/>
            <a:extLst>
              <a:ext uri="{FF2B5EF4-FFF2-40B4-BE49-F238E27FC236}">
                <a16:creationId xmlns:a16="http://schemas.microsoft.com/office/drawing/2014/main" id="{CCBFE950-9533-7C02-CBCD-1D39ADEB37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93424" y="605399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90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25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7BF419-A897-47D9-1F9E-EA322A080A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7C8CE0-A8FF-B48A-B2AA-AED4F2B2C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1"/>
            <a:ext cx="4876801" cy="1569516"/>
          </a:xfrm>
        </p:spPr>
        <p:txBody>
          <a:bodyPr anchor="t">
            <a:normAutofit/>
          </a:bodyPr>
          <a:lstStyle/>
          <a:p>
            <a:r>
              <a:rPr lang="en-GB"/>
              <a:t>Cancer Statistics in South Birmingham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E81D0F9-D42F-A4BD-5429-8C1F7B35DC0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799" y="960119"/>
            <a:ext cx="5130210" cy="502266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Estimated 3,200 new cancer diagnoses annually in South Birmingham.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Lung cancer accounts for 18% of cases.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SzTx/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Smoking rates in South Birmingham: 17%, above national average (PHE, 2023).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SzTx/>
              <a:buFontTx/>
              <a:buChar char="•"/>
            </a:pPr>
            <a:r>
              <a:rPr lang="en-US" altLang="en-US">
                <a:latin typeface="Arial" panose="020B0604020202020204" pitchFamily="34" charset="0"/>
              </a:rPr>
              <a:t>Late-stage diagnosis remains common (approx. 42%).</a:t>
            </a:r>
            <a:endParaRPr kumimoji="0" lang="en-US" altLang="en-US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Higher prevalence in deprived wards such as Sparkbrook and Balsall Heath (PHE, 2023)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40DBD50-3CB1-A513-2321-1891E3F09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1EE3944E-D047-A1DA-E06E-1E1841DB5B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77785136"/>
              </p:ext>
            </p:extLst>
          </p:nvPr>
        </p:nvGraphicFramePr>
        <p:xfrm>
          <a:off x="713232" y="2857499"/>
          <a:ext cx="4806291" cy="312526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3" name="slide 7">
            <a:hlinkClick r:id="" action="ppaction://media"/>
            <a:extLst>
              <a:ext uri="{FF2B5EF4-FFF2-40B4-BE49-F238E27FC236}">
                <a16:creationId xmlns:a16="http://schemas.microsoft.com/office/drawing/2014/main" id="{38CDBA20-9D7B-6A84-C9EB-C45AA1F3BD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35086" y="554434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570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8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2B8D3A-A282-F3F7-ED81-E975CFD9EA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ilhouette of side of face">
            <a:extLst>
              <a:ext uri="{FF2B5EF4-FFF2-40B4-BE49-F238E27FC236}">
                <a16:creationId xmlns:a16="http://schemas.microsoft.com/office/drawing/2014/main" id="{F9B7905D-5C50-5856-9B29-4F0CE05BD7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7F226C-55E0-63E6-CDFD-4303A8906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Fictional Patient Profile 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9C4B5-1A80-E4F5-151D-EC78480EA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454" y="2662356"/>
            <a:ext cx="4665546" cy="3057911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Name: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Mr. A (fictional) </a:t>
            </a:r>
          </a:p>
          <a:p>
            <a:pPr>
              <a:lnSpc>
                <a:spcPct val="110000"/>
              </a:lnSpc>
            </a:pPr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Age: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59 </a:t>
            </a:r>
          </a:p>
          <a:p>
            <a:pPr>
              <a:lnSpc>
                <a:spcPct val="110000"/>
              </a:lnSpc>
            </a:pPr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Location: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Kings Heath, South Birmingham</a:t>
            </a:r>
          </a:p>
          <a:p>
            <a:pPr>
              <a:lnSpc>
                <a:spcPct val="110000"/>
              </a:lnSpc>
            </a:pPr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Diagnosis: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Stage II non‑small cell lung cancer</a:t>
            </a:r>
          </a:p>
          <a:p>
            <a:pPr>
              <a:lnSpc>
                <a:spcPct val="110000"/>
              </a:lnSpc>
            </a:pPr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Lifestyle Factors:</a:t>
            </a:r>
          </a:p>
          <a:p>
            <a:pPr>
              <a:lnSpc>
                <a:spcPct val="110000"/>
              </a:lnSpc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Smoked 20 cigarettes/day for 35 years</a:t>
            </a:r>
          </a:p>
          <a:p>
            <a:pPr>
              <a:lnSpc>
                <a:spcPct val="110000"/>
              </a:lnSpc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Sedentary lifestyle</a:t>
            </a:r>
          </a:p>
          <a:p>
            <a:pPr>
              <a:lnSpc>
                <a:spcPct val="110000"/>
              </a:lnSpc>
            </a:pP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Lives alone, limited social support </a:t>
            </a:r>
            <a:r>
              <a:rPr lang="en-US" sz="1100" b="1">
                <a:latin typeface="Arial" panose="020B0604020202020204" pitchFamily="34" charset="0"/>
                <a:cs typeface="Arial" panose="020B0604020202020204" pitchFamily="34" charset="0"/>
              </a:rPr>
              <a:t>Risk Factors:</a:t>
            </a:r>
            <a:r>
              <a:rPr lang="en-US" sz="1100">
                <a:latin typeface="Arial" panose="020B0604020202020204" pitchFamily="34" charset="0"/>
                <a:cs typeface="Arial" panose="020B0604020202020204" pitchFamily="34" charset="0"/>
              </a:rPr>
              <a:t> smoking, age, male sex, air pollution exposure (NHS, 2023)</a:t>
            </a:r>
          </a:p>
          <a:p>
            <a:pPr>
              <a:lnSpc>
                <a:spcPct val="110000"/>
              </a:lnSpc>
            </a:pPr>
            <a:endParaRPr lang="en-GB" sz="1100"/>
          </a:p>
        </p:txBody>
      </p:sp>
      <p:pic>
        <p:nvPicPr>
          <p:cNvPr id="4" name="slide8">
            <a:hlinkClick r:id="" action="ppaction://media"/>
            <a:extLst>
              <a:ext uri="{FF2B5EF4-FFF2-40B4-BE49-F238E27FC236}">
                <a16:creationId xmlns:a16="http://schemas.microsoft.com/office/drawing/2014/main" id="{6D6FC66C-FA55-E279-3DC8-29AC08B3EF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49743" y="581031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51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495BCE-4105-B72D-8192-F87DC6602A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26F9CB-9FBA-3E1A-6456-DF40162E0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 dirty="0"/>
              <a:t>Patient Needs Assessment </a:t>
            </a:r>
          </a:p>
        </p:txBody>
      </p:sp>
      <p:pic>
        <p:nvPicPr>
          <p:cNvPr id="6" name="Picture 5" descr="Man talking with a doctor">
            <a:extLst>
              <a:ext uri="{FF2B5EF4-FFF2-40B4-BE49-F238E27FC236}">
                <a16:creationId xmlns:a16="http://schemas.microsoft.com/office/drawing/2014/main" id="{668C7691-3036-BEE6-2917-9CC4805D99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32" y="2256287"/>
            <a:ext cx="5633646" cy="3760459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CF68780F-A03B-6B69-1457-AE78184163C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915150" y="2256287"/>
            <a:ext cx="4563618" cy="376045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9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Breathlessness and chronic cough due to tumor obstruction (NHS, 2023).</a:t>
            </a:r>
            <a:endParaRPr lang="en-US" sz="1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9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Anxiety about diagnosis.</a:t>
            </a:r>
            <a:endParaRPr lang="en-US" sz="1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9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Difficulty attending appointments.</a:t>
            </a:r>
            <a:endParaRPr lang="en-US" sz="1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9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Poor diet and low physical activity.</a:t>
            </a:r>
            <a:endParaRPr lang="en-US" sz="1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9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Needs smoking cessation support and clear communication.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9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‘’He feels anxious about his diagnosis and struggles to attend appointments.”</a:t>
            </a:r>
            <a:endParaRPr lang="en-US" sz="1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slide9">
            <a:hlinkClick r:id="" action="ppaction://media"/>
            <a:extLst>
              <a:ext uri="{FF2B5EF4-FFF2-40B4-BE49-F238E27FC236}">
                <a16:creationId xmlns:a16="http://schemas.microsoft.com/office/drawing/2014/main" id="{5D2CBECF-902D-A8B1-BC24-05538F0003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40902" y="55344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014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7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2C447D-1C86-2033-6AC3-DE14EC37E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64F3A8-6270-B066-7CD9-CC7C10870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914400"/>
            <a:ext cx="4261104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/>
              <a:t>Care Plan Overview (NHS &amp; NICE‑Aligned)</a:t>
            </a:r>
            <a:endParaRPr lang="en-GB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D2033-14C3-7720-FBE0-714AF516F0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176036"/>
            <a:ext cx="4261104" cy="412188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Person‑centred, holistic approach (NICE, 2023).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Multidisciplinary team involvement: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GP, oncologist, nurse specialist, physiotherapist, dietitian, psychologist.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Goals: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symptom control, lifestyle improvement, emotional support, treatment adherence.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D18A03-CEF3-9358-C241-43702D739E0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736" r="12961" b="2"/>
          <a:stretch>
            <a:fillRect/>
          </a:stretch>
        </p:blipFill>
        <p:spPr>
          <a:xfrm>
            <a:off x="5671128" y="914399"/>
            <a:ext cx="6520872" cy="5353521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10">
            <a:hlinkClick r:id="" action="ppaction://media"/>
            <a:extLst>
              <a:ext uri="{FF2B5EF4-FFF2-40B4-BE49-F238E27FC236}">
                <a16:creationId xmlns:a16="http://schemas.microsoft.com/office/drawing/2014/main" id="{61E232EC-3D09-38B9-1D80-408C07E72B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82401" y="626792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057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3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17B2C9-BB21-4214-1D99-A15262A64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7C21DD-0892-18BB-E44B-ADAAE0BCE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/>
              <a:t>Care Plan- Physical Plan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2">
            <a:extLst>
              <a:ext uri="{FF2B5EF4-FFF2-40B4-BE49-F238E27FC236}">
                <a16:creationId xmlns:a16="http://schemas.microsoft.com/office/drawing/2014/main" id="{F1C58E86-4870-FA41-DA9A-61C91A2910A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80" y="2633236"/>
            <a:ext cx="5852160" cy="36646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Smoking cessation support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(NICE PH48).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Medication management: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chemotherapy/radiotherapy schedule, anti‑emetics.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Breathlessness management: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breathing exercises, pulmonary rehab (NICE NG122).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Nutrition: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high‑calorie, high‑protein diet (NHS, 2023).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Monitoring: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oxygen saturation, weight, treatment side effects.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Positive Impacts 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Smoking cessation improves lung function and treatment response.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Pulmonary rehab reduces breathlessness and increases independence.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High‑protein diets maintain muscle mass during treatment.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Monitoring helps detect complications early.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222EB9-7084-6A00-CD33-0C789768418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54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pic>
        <p:nvPicPr>
          <p:cNvPr id="4" name="slide11">
            <a:hlinkClick r:id="" action="ppaction://media"/>
            <a:extLst>
              <a:ext uri="{FF2B5EF4-FFF2-40B4-BE49-F238E27FC236}">
                <a16:creationId xmlns:a16="http://schemas.microsoft.com/office/drawing/2014/main" id="{F3CEDA07-2BE4-D0C8-8535-6E2F976944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51920" y="629792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75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8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DC4B012-EDCD-F973-9DDE-B159971F69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omputer Generated Lights">
            <a:extLst>
              <a:ext uri="{FF2B5EF4-FFF2-40B4-BE49-F238E27FC236}">
                <a16:creationId xmlns:a16="http://schemas.microsoft.com/office/drawing/2014/main" id="{AABA7A57-D683-3276-5A36-3CBFAFCE1D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93" b="1199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80BFD9-53B2-8900-38CA-F0FEC4576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Care Plan- Psychological and Social Support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4661DA1B-F81B-1304-C260-A137C4981A0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9454" y="2662356"/>
            <a:ext cx="4665546" cy="30579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Referral to counselling/CBT for anxiety (NICE CG113).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Macmillan support groups for social connection.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Benefits and financial advice services.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Encourage family involvement where appropriate.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lang="en-US" altLang="en-US" sz="1100" b="1">
                <a:latin typeface="Arial" panose="020B0604020202020204" pitchFamily="34" charset="0"/>
              </a:rPr>
              <a:t>Positive Impacts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CBT improves coping and reduces anxiety.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Macmillan groups reduce isolation and provide emotional support.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Financial advice reduces stress and improves stability.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Family involvement improves emotional wellbeing and adherence.</a:t>
            </a:r>
          </a:p>
        </p:txBody>
      </p:sp>
      <p:pic>
        <p:nvPicPr>
          <p:cNvPr id="3" name="slide12">
            <a:hlinkClick r:id="" action="ppaction://media"/>
            <a:extLst>
              <a:ext uri="{FF2B5EF4-FFF2-40B4-BE49-F238E27FC236}">
                <a16:creationId xmlns:a16="http://schemas.microsoft.com/office/drawing/2014/main" id="{D4D73D90-5DFB-D7A2-DBAB-1454D708ED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49743" y="601843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844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3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938388-E1F0-5E6C-7B6F-102E0B977C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2B59A8-03C1-37B0-3CD1-20F9852C6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914400"/>
            <a:ext cx="4261104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Communication and 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4E9CD-3AEE-7CD0-6B67-07F06BDCB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176036"/>
            <a:ext cx="4261104" cy="412188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Use clear, jargon‑free language (NHS Long Term Plan, 2023).</a:t>
            </a:r>
          </a:p>
          <a:p>
            <a:pPr>
              <a:lnSpc>
                <a:spcPct val="110000"/>
              </a:lnSpc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Respect autonomy and informed consent.</a:t>
            </a:r>
          </a:p>
          <a:p>
            <a:pPr>
              <a:lnSpc>
                <a:spcPct val="110000"/>
              </a:lnSpc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Confidentiality maintained (Data Protection Act, 2018).</a:t>
            </a:r>
          </a:p>
          <a:p>
            <a:pPr>
              <a:lnSpc>
                <a:spcPct val="110000"/>
              </a:lnSpc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Cultural sensitivity and non‑judgmental approach.</a:t>
            </a:r>
          </a:p>
          <a:p>
            <a:pPr>
              <a:lnSpc>
                <a:spcPct val="110000"/>
              </a:lnSpc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Shared decision‑making encouraged.</a:t>
            </a:r>
          </a:p>
          <a:p>
            <a:pPr>
              <a:lnSpc>
                <a:spcPct val="110000"/>
              </a:lnSpc>
            </a:pPr>
            <a:endParaRPr lang="en-GB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slide13">
            <a:hlinkClick r:id="" action="ppaction://media"/>
            <a:extLst>
              <a:ext uri="{FF2B5EF4-FFF2-40B4-BE49-F238E27FC236}">
                <a16:creationId xmlns:a16="http://schemas.microsoft.com/office/drawing/2014/main" id="{7C098B54-AA46-FD5A-5E55-33D69A807C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98192" y="6209134"/>
            <a:ext cx="487363" cy="487363"/>
          </a:xfrm>
          <a:prstGeom prst="rect">
            <a:avLst/>
          </a:prstGeom>
        </p:spPr>
      </p:pic>
      <p:pic>
        <p:nvPicPr>
          <p:cNvPr id="6" name="Picture 5" descr="Researchers in a boardroom discussing">
            <a:extLst>
              <a:ext uri="{FF2B5EF4-FFF2-40B4-BE49-F238E27FC236}">
                <a16:creationId xmlns:a16="http://schemas.microsoft.com/office/drawing/2014/main" id="{E380568C-C778-5A5B-B0E8-89494148A21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95" r="2" b="2"/>
          <a:stretch>
            <a:fillRect/>
          </a:stretch>
        </p:blipFill>
        <p:spPr>
          <a:xfrm>
            <a:off x="5671128" y="914399"/>
            <a:ext cx="6520872" cy="5353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108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29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E4F1A22-0F8B-4BA4-3384-C68CF1D4D2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8CF779-DEB7-5430-F2B8-3E389562B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GB" dirty="0"/>
              <a:t>Conclusion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33245FC3-6E45-2C07-7538-94A90D5581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2399763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slide14">
            <a:hlinkClick r:id="" action="ppaction://media"/>
            <a:extLst>
              <a:ext uri="{FF2B5EF4-FFF2-40B4-BE49-F238E27FC236}">
                <a16:creationId xmlns:a16="http://schemas.microsoft.com/office/drawing/2014/main" id="{297E7582-9124-6F70-1C4A-05694FBF49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00415" y="59523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918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9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836CEB-9ACC-8888-27F5-F0551F45E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90F595-7BE5-70ED-96B8-D85589AA3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GB" dirty="0"/>
              <a:t>References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3DDE6D-FC9E-969F-956A-974373EA9C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6772932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slide15">
            <a:hlinkClick r:id="" action="ppaction://media"/>
            <a:extLst>
              <a:ext uri="{FF2B5EF4-FFF2-40B4-BE49-F238E27FC236}">
                <a16:creationId xmlns:a16="http://schemas.microsoft.com/office/drawing/2014/main" id="{FCA4DE76-D2F0-485F-35EC-F98382A4CF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14405" y="609059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724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8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1564</Words>
  <Application>Microsoft Office PowerPoint</Application>
  <PresentationFormat>Widescreen</PresentationFormat>
  <Paragraphs>116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Grandview Display</vt:lpstr>
      <vt:lpstr>DashVTI</vt:lpstr>
      <vt:lpstr>Care Plan for a Fictional Patient with Cancer in South Birmingham</vt:lpstr>
      <vt:lpstr>Introduction </vt:lpstr>
      <vt:lpstr>What is Cancer?</vt:lpstr>
      <vt:lpstr>Anatomy &amp; Physiology (Example: Respiratory System – Lung Cancer) </vt:lpstr>
      <vt:lpstr>How Cancer affects Body Functioning </vt:lpstr>
      <vt:lpstr>Impact On People</vt:lpstr>
      <vt:lpstr>Cancer Statistics in South Birmingham </vt:lpstr>
      <vt:lpstr>Fictional Patient Profile </vt:lpstr>
      <vt:lpstr>Patient Needs Assessment </vt:lpstr>
      <vt:lpstr>Care Plan Overview (NHS &amp; NICE‑Aligned)</vt:lpstr>
      <vt:lpstr>Care Plan- Physical Plan</vt:lpstr>
      <vt:lpstr>Care Plan- Psychological and Social Support </vt:lpstr>
      <vt:lpstr>Communication and Ethical Considerations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neayer sultana</dc:creator>
  <cp:lastModifiedBy>neayer sultana</cp:lastModifiedBy>
  <cp:revision>1</cp:revision>
  <dcterms:created xsi:type="dcterms:W3CDTF">2026-03-09T20:59:19Z</dcterms:created>
  <dcterms:modified xsi:type="dcterms:W3CDTF">2026-03-13T21:58:27Z</dcterms:modified>
</cp:coreProperties>
</file>