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8" autoAdjust="0"/>
    <p:restoredTop sz="94660"/>
  </p:normalViewPr>
  <p:slideViewPr>
    <p:cSldViewPr snapToGrid="0">
      <p:cViewPr varScale="1">
        <p:scale>
          <a:sx n="99" d="100"/>
          <a:sy n="99" d="100"/>
        </p:scale>
        <p:origin x="84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B699C-9912-41C6-8B4C-788185BEA87D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4F4E1-03C0-48F5-AFE9-4B2E13AAB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196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B699C-9912-41C6-8B4C-788185BEA87D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4F4E1-03C0-48F5-AFE9-4B2E13AAB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720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B699C-9912-41C6-8B4C-788185BEA87D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4F4E1-03C0-48F5-AFE9-4B2E13AAB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479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B699C-9912-41C6-8B4C-788185BEA87D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4F4E1-03C0-48F5-AFE9-4B2E13AAB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415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B699C-9912-41C6-8B4C-788185BEA87D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4F4E1-03C0-48F5-AFE9-4B2E13AAB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34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B699C-9912-41C6-8B4C-788185BEA87D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4F4E1-03C0-48F5-AFE9-4B2E13AAB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491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B699C-9912-41C6-8B4C-788185BEA87D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4F4E1-03C0-48F5-AFE9-4B2E13AAB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400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B699C-9912-41C6-8B4C-788185BEA87D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4F4E1-03C0-48F5-AFE9-4B2E13AAB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601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B699C-9912-41C6-8B4C-788185BEA87D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4F4E1-03C0-48F5-AFE9-4B2E13AAB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772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B699C-9912-41C6-8B4C-788185BEA87D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4F4E1-03C0-48F5-AFE9-4B2E13AAB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66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B699C-9912-41C6-8B4C-788185BEA87D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4F4E1-03C0-48F5-AFE9-4B2E13AAB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36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0B699C-9912-41C6-8B4C-788185BEA87D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C4F4E1-03C0-48F5-AFE9-4B2E13AAB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913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national+parks+and+urban+centres&amp;view=detail&amp;mid=544CE76C802025CBB17D544CE76C802025CBB17D&amp;FORM=VDRVRV&amp;ajaxhist=0" TargetMode="External"/><Relationship Id="rId2" Type="http://schemas.openxmlformats.org/officeDocument/2006/relationships/hyperlink" Target="https://www.bing.com/videos/search?q=Growth+paradigm&amp;&amp;view=detail&amp;mid=F219E0FED0F3C8DBE396F219E0FED0F3C8DBE396&amp;&amp;FORM=VRDGA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ing.com/videos/search?q=national+parks+and+urban+centres&amp;&amp;view=detail&amp;mid=2221300999869B4F0AD02221300999869B4F0AD0&amp;&amp;FORM=VRDGAR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iwa.wales/click/2015/04/mind-the-gap-what-gap-an-urbanrural-dimensi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2200" b="1" dirty="0">
                <a:latin typeface="+mn-lt"/>
              </a:rPr>
            </a:br>
            <a:br>
              <a:rPr lang="en-GB" sz="2200" b="1" dirty="0">
                <a:latin typeface="+mn-lt"/>
              </a:rPr>
            </a:br>
            <a:r>
              <a:rPr lang="en-GB" sz="2200" b="1" dirty="0">
                <a:latin typeface="+mn-lt"/>
              </a:rPr>
              <a:t>HPAN5023/6023</a:t>
            </a:r>
            <a:br>
              <a:rPr lang="en-GB" sz="15100" dirty="0"/>
            </a:br>
            <a:r>
              <a:rPr lang="en-GB" sz="3100" b="1" dirty="0">
                <a:latin typeface="+mn-lt"/>
              </a:rPr>
              <a:t>Population Growth, Urbanisation and Sustainability</a:t>
            </a:r>
            <a:br>
              <a:rPr lang="en-GB" b="1" dirty="0">
                <a:latin typeface="+mn-lt"/>
              </a:rPr>
            </a:br>
            <a:r>
              <a:rPr lang="en-GB" sz="3100" dirty="0">
                <a:latin typeface="+mn-lt"/>
              </a:rPr>
              <a:t>Urban areas, green space and national parks</a:t>
            </a:r>
            <a:br>
              <a:rPr lang="en-GB" dirty="0">
                <a:latin typeface="+mn-lt"/>
              </a:rPr>
            </a:br>
            <a:endParaRPr lang="en-GB" dirty="0">
              <a:latin typeface="+mn-lt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236" y="1690689"/>
            <a:ext cx="4941049" cy="3691367"/>
          </a:xfrm>
        </p:spPr>
      </p:pic>
    </p:spTree>
    <p:extLst>
      <p:ext uri="{BB962C8B-B14F-4D97-AF65-F5344CB8AC3E}">
        <p14:creationId xmlns:p14="http://schemas.microsoft.com/office/powerpoint/2010/main" val="2745785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500062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sz="2200" b="1" dirty="0">
                <a:latin typeface="+mn-lt"/>
              </a:rPr>
              <a:t>HPAN5023/6023</a:t>
            </a:r>
            <a:br>
              <a:rPr lang="en-GB" sz="9600" dirty="0">
                <a:latin typeface="+mn-lt"/>
              </a:rPr>
            </a:br>
            <a:r>
              <a:rPr lang="en-GB" sz="2800" b="1" dirty="0">
                <a:latin typeface="+mn-lt"/>
              </a:rPr>
              <a:t>Population Growth, Urbanisation and Sustainability</a:t>
            </a:r>
            <a:br>
              <a:rPr lang="en-GB" sz="2800" b="1" dirty="0">
                <a:latin typeface="+mn-lt"/>
              </a:rPr>
            </a:br>
            <a:r>
              <a:rPr lang="en-GB" sz="2800" dirty="0"/>
              <a:t>Urban areas, green space and national parks</a:t>
            </a:r>
            <a:br>
              <a:rPr lang="en-GB" sz="2800" dirty="0"/>
            </a:br>
            <a:endParaRPr lang="en-GB" sz="2800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Endless Growth Paradigm. Sustainable Population Australia. 2019. 5:23</a:t>
            </a:r>
          </a:p>
          <a:p>
            <a:pPr marL="0" indent="0">
              <a:buNone/>
            </a:pPr>
            <a:r>
              <a:rPr lang="en-GB" sz="1600" u="sng" dirty="0">
                <a:hlinkClick r:id="rId2"/>
              </a:rPr>
              <a:t>https://www.bing.com/videos/search?q=Growth+paradigm&amp;&amp;view=detail&amp;mid=F219E0FED0F3C8DBE396F219E0FED0F3C8DBE396&amp;&amp;FORM=VRDGAR</a:t>
            </a:r>
            <a:endParaRPr lang="en-GB" sz="1600" dirty="0"/>
          </a:p>
          <a:p>
            <a:pPr marL="0" indent="0">
              <a:buNone/>
            </a:pPr>
            <a:r>
              <a:rPr lang="en-GB" dirty="0"/>
              <a:t>Nairobi National Park. 2008. 2:50</a:t>
            </a:r>
          </a:p>
          <a:p>
            <a:pPr marL="0" indent="0">
              <a:buNone/>
            </a:pPr>
            <a:r>
              <a:rPr lang="en-GB" sz="1500" dirty="0">
                <a:hlinkClick r:id="rId3"/>
              </a:rPr>
              <a:t>https://www.bing.com/videos/search?q=national+parks+and+urban+centres&amp;view=detail&amp;mid=544CE76C802025CBB17D544CE76C802025CBB17D&amp;FORM=VDRVRV&amp;ajaxhist=0</a:t>
            </a:r>
            <a:endParaRPr lang="en-GB" sz="1500" dirty="0"/>
          </a:p>
          <a:p>
            <a:pPr marL="0" indent="0">
              <a:buNone/>
            </a:pPr>
            <a:r>
              <a:rPr lang="en-GB"/>
              <a:t>Urban </a:t>
            </a:r>
            <a:r>
              <a:rPr lang="en-GB" dirty="0"/>
              <a:t>Outdoors. Texas Parks &amp; Wildlife. 2016 9:28</a:t>
            </a:r>
          </a:p>
          <a:p>
            <a:pPr marL="0" indent="0">
              <a:buNone/>
            </a:pPr>
            <a:r>
              <a:rPr lang="en-GB" sz="1600" u="sng" dirty="0">
                <a:hlinkClick r:id="rId4"/>
              </a:rPr>
              <a:t>https://www.bing.com/videos/search?q=national+parks+and+urban+centres&amp;&amp;view=detail&amp;mid=2221300999869B4F0AD02221300999869B4F0AD0&amp;&amp;FORM=VRDGAR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54373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Rural areas and urban centres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https://www.iwa.wales/click/2015/04/mind-the-gap-what-gap-an-urbanrural-dimension/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mind-the-gap-image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662" y="2963069"/>
            <a:ext cx="3667125" cy="20764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47197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</TotalTime>
  <Words>189</Words>
  <Application>Microsoft Office PowerPoint</Application>
  <PresentationFormat>On-screen Show (4:3)</PresentationFormat>
  <Paragraphs>10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  HPAN5023/6023 Population Growth, Urbanisation and Sustainability Urban areas, green space and national parks </vt:lpstr>
      <vt:lpstr>HPAN5023/6023 Population Growth, Urbanisation and Sustainability Urban areas, green space and national parks </vt:lpstr>
      <vt:lpstr>Rural areas and urban centres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HPAN5023/6023 Population Growth, Urbanisation and Sustainability</dc:title>
  <dc:creator>Andy Bevan</dc:creator>
  <cp:lastModifiedBy>Andy Bevan</cp:lastModifiedBy>
  <cp:revision>8</cp:revision>
  <dcterms:created xsi:type="dcterms:W3CDTF">2019-10-02T14:10:16Z</dcterms:created>
  <dcterms:modified xsi:type="dcterms:W3CDTF">2024-03-07T15:24:58Z</dcterms:modified>
</cp:coreProperties>
</file>