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3"/>
  </p:notesMasterIdLst>
  <p:sldIdLst>
    <p:sldId id="256" r:id="rId5"/>
    <p:sldId id="257" r:id="rId6"/>
    <p:sldId id="258" r:id="rId7"/>
    <p:sldId id="263" r:id="rId8"/>
    <p:sldId id="259" r:id="rId9"/>
    <p:sldId id="260" r:id="rId10"/>
    <p:sldId id="264" r:id="rId11"/>
    <p:sldId id="26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FB85E3-0414-4408-90FA-29D92268D7D2}" v="312" dt="2026-03-14T20:22:52.9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9" autoAdjust="0"/>
    <p:restoredTop sz="90155" autoAdjust="0"/>
  </p:normalViewPr>
  <p:slideViewPr>
    <p:cSldViewPr snapToGrid="0">
      <p:cViewPr varScale="1">
        <p:scale>
          <a:sx n="74" d="100"/>
          <a:sy n="74" d="100"/>
        </p:scale>
        <p:origin x="1042" y="139"/>
      </p:cViewPr>
      <p:guideLst/>
    </p:cSldViewPr>
  </p:slideViewPr>
  <p:outlineViewPr>
    <p:cViewPr>
      <p:scale>
        <a:sx n="33" d="100"/>
        <a:sy n="33" d="100"/>
      </p:scale>
      <p:origin x="0" y="-2213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agie Sumbundu (2436960)" userId="7124b2d3-4f1a-4c8a-95d2-26562219adca" providerId="ADAL" clId="{F1F49293-129D-4196-975B-C2024F31E9C9}"/>
    <pc:docChg chg="undo custSel addSld delSld modSld sldOrd modMainMaster">
      <pc:chgData name="Alagie Sumbundu (2436960)" userId="7124b2d3-4f1a-4c8a-95d2-26562219adca" providerId="ADAL" clId="{F1F49293-129D-4196-975B-C2024F31E9C9}" dt="2026-03-14T20:45:47.061" v="4153" actId="20577"/>
      <pc:docMkLst>
        <pc:docMk/>
      </pc:docMkLst>
      <pc:sldChg chg="addSp delSp modSp mod setBg modClrScheme addAnim delAnim setClrOvrMap delDesignElem chgLayout">
        <pc:chgData name="Alagie Sumbundu (2436960)" userId="7124b2d3-4f1a-4c8a-95d2-26562219adca" providerId="ADAL" clId="{F1F49293-129D-4196-975B-C2024F31E9C9}" dt="2026-03-14T09:40:14.123" v="1844" actId="27636"/>
        <pc:sldMkLst>
          <pc:docMk/>
          <pc:sldMk cId="2767862826" sldId="256"/>
        </pc:sldMkLst>
        <pc:spChg chg="mod ord">
          <ac:chgData name="Alagie Sumbundu (2436960)" userId="7124b2d3-4f1a-4c8a-95d2-26562219adca" providerId="ADAL" clId="{F1F49293-129D-4196-975B-C2024F31E9C9}" dt="2026-03-14T09:40:14.123" v="1844" actId="27636"/>
          <ac:spMkLst>
            <pc:docMk/>
            <pc:sldMk cId="2767862826" sldId="256"/>
            <ac:spMk id="2" creationId="{B7D9DB0E-8927-748B-9DF4-4925CCB8F9A3}"/>
          </ac:spMkLst>
        </pc:spChg>
        <pc:spChg chg="del mod ord">
          <ac:chgData name="Alagie Sumbundu (2436960)" userId="7124b2d3-4f1a-4c8a-95d2-26562219adca" providerId="ADAL" clId="{F1F49293-129D-4196-975B-C2024F31E9C9}" dt="2026-03-13T20:26:55.088" v="54" actId="700"/>
          <ac:spMkLst>
            <pc:docMk/>
            <pc:sldMk cId="2767862826" sldId="256"/>
            <ac:spMk id="3" creationId="{F3B6E972-6225-1C15-990F-85EAFD49E3F5}"/>
          </ac:spMkLst>
        </pc:spChg>
        <pc:spChg chg="add del mod ord">
          <ac:chgData name="Alagie Sumbundu (2436960)" userId="7124b2d3-4f1a-4c8a-95d2-26562219adca" providerId="ADAL" clId="{F1F49293-129D-4196-975B-C2024F31E9C9}" dt="2026-03-13T20:28:36.150" v="67" actId="700"/>
          <ac:spMkLst>
            <pc:docMk/>
            <pc:sldMk cId="2767862826" sldId="256"/>
            <ac:spMk id="4" creationId="{57CB3117-096A-69C6-B8FB-A5142E38285A}"/>
          </ac:spMkLst>
        </pc:spChg>
        <pc:spChg chg="add del mod ord">
          <ac:chgData name="Alagie Sumbundu (2436960)" userId="7124b2d3-4f1a-4c8a-95d2-26562219adca" providerId="ADAL" clId="{F1F49293-129D-4196-975B-C2024F31E9C9}" dt="2026-03-13T20:28:36.150" v="67" actId="700"/>
          <ac:spMkLst>
            <pc:docMk/>
            <pc:sldMk cId="2767862826" sldId="256"/>
            <ac:spMk id="5" creationId="{D354B833-342C-A508-1A35-4234FFFAC195}"/>
          </ac:spMkLst>
        </pc:spChg>
        <pc:spChg chg="add del mod ord">
          <ac:chgData name="Alagie Sumbundu (2436960)" userId="7124b2d3-4f1a-4c8a-95d2-26562219adca" providerId="ADAL" clId="{F1F49293-129D-4196-975B-C2024F31E9C9}" dt="2026-03-13T20:28:36.150" v="67" actId="700"/>
          <ac:spMkLst>
            <pc:docMk/>
            <pc:sldMk cId="2767862826" sldId="256"/>
            <ac:spMk id="6" creationId="{2B9F7427-DF7E-8CB2-7651-8E1F00B1FD72}"/>
          </ac:spMkLst>
        </pc:spChg>
        <pc:spChg chg="add del mod ord">
          <ac:chgData name="Alagie Sumbundu (2436960)" userId="7124b2d3-4f1a-4c8a-95d2-26562219adca" providerId="ADAL" clId="{F1F49293-129D-4196-975B-C2024F31E9C9}" dt="2026-03-13T20:28:36.150" v="67" actId="700"/>
          <ac:spMkLst>
            <pc:docMk/>
            <pc:sldMk cId="2767862826" sldId="256"/>
            <ac:spMk id="7" creationId="{7A1BB242-1D84-BBD1-E24E-41A62F80772A}"/>
          </ac:spMkLst>
        </pc:spChg>
        <pc:spChg chg="add del">
          <ac:chgData name="Alagie Sumbundu (2436960)" userId="7124b2d3-4f1a-4c8a-95d2-26562219adca" providerId="ADAL" clId="{F1F49293-129D-4196-975B-C2024F31E9C9}" dt="2026-03-14T09:39:12.117" v="1834"/>
          <ac:spMkLst>
            <pc:docMk/>
            <pc:sldMk cId="2767862826" sldId="256"/>
            <ac:spMk id="10" creationId="{66B332A4-D438-4773-A77F-5ED49A448D9D}"/>
          </ac:spMkLst>
        </pc:spChg>
        <pc:spChg chg="add del">
          <ac:chgData name="Alagie Sumbundu (2436960)" userId="7124b2d3-4f1a-4c8a-95d2-26562219adca" providerId="ADAL" clId="{F1F49293-129D-4196-975B-C2024F31E9C9}" dt="2026-03-13T20:36:34.903" v="312" actId="26606"/>
          <ac:spMkLst>
            <pc:docMk/>
            <pc:sldMk cId="2767862826" sldId="256"/>
            <ac:spMk id="11" creationId="{74751229-0244-4FBB-BED1-407467F4C951}"/>
          </ac:spMkLst>
        </pc:spChg>
        <pc:spChg chg="add del">
          <ac:chgData name="Alagie Sumbundu (2436960)" userId="7124b2d3-4f1a-4c8a-95d2-26562219adca" providerId="ADAL" clId="{F1F49293-129D-4196-975B-C2024F31E9C9}" dt="2026-03-14T09:39:12.117" v="1834"/>
          <ac:spMkLst>
            <pc:docMk/>
            <pc:sldMk cId="2767862826" sldId="256"/>
            <ac:spMk id="12" creationId="{DF9AD32D-FF05-44F4-BD4D-9CEE89B71EB9}"/>
          </ac:spMkLst>
        </pc:spChg>
        <pc:spChg chg="add del">
          <ac:chgData name="Alagie Sumbundu (2436960)" userId="7124b2d3-4f1a-4c8a-95d2-26562219adca" providerId="ADAL" clId="{F1F49293-129D-4196-975B-C2024F31E9C9}" dt="2026-03-13T20:36:40.027" v="315" actId="26606"/>
          <ac:spMkLst>
            <pc:docMk/>
            <pc:sldMk cId="2767862826" sldId="256"/>
            <ac:spMk id="14" creationId="{C7D023E4-8DE1-436E-9847-ED6A4B4B04FD}"/>
          </ac:spMkLst>
        </pc:spChg>
        <pc:spChg chg="add del">
          <ac:chgData name="Alagie Sumbundu (2436960)" userId="7124b2d3-4f1a-4c8a-95d2-26562219adca" providerId="ADAL" clId="{F1F49293-129D-4196-975B-C2024F31E9C9}" dt="2026-03-14T09:40:08.839" v="1839" actId="26606"/>
          <ac:spMkLst>
            <pc:docMk/>
            <pc:sldMk cId="2767862826" sldId="256"/>
            <ac:spMk id="19" creationId="{4F57DB1C-6494-4CC4-A5E8-931957565379}"/>
          </ac:spMkLst>
        </pc:spChg>
        <pc:spChg chg="add del">
          <ac:chgData name="Alagie Sumbundu (2436960)" userId="7124b2d3-4f1a-4c8a-95d2-26562219adca" providerId="ADAL" clId="{F1F49293-129D-4196-975B-C2024F31E9C9}" dt="2026-03-14T09:40:08.839" v="1839" actId="26606"/>
          <ac:spMkLst>
            <pc:docMk/>
            <pc:sldMk cId="2767862826" sldId="256"/>
            <ac:spMk id="21" creationId="{FFFB778B-5206-4BB0-A468-327E71367654}"/>
          </ac:spMkLst>
        </pc:spChg>
        <pc:spChg chg="add del">
          <ac:chgData name="Alagie Sumbundu (2436960)" userId="7124b2d3-4f1a-4c8a-95d2-26562219adca" providerId="ADAL" clId="{F1F49293-129D-4196-975B-C2024F31E9C9}" dt="2026-03-13T20:36:40.027" v="315" actId="26606"/>
          <ac:spMkLst>
            <pc:docMk/>
            <pc:sldMk cId="2767862826" sldId="256"/>
            <ac:spMk id="23" creationId="{63C1F321-BB96-4700-B3CE-1A6156067F44}"/>
          </ac:spMkLst>
        </pc:spChg>
        <pc:spChg chg="add del">
          <ac:chgData name="Alagie Sumbundu (2436960)" userId="7124b2d3-4f1a-4c8a-95d2-26562219adca" providerId="ADAL" clId="{F1F49293-129D-4196-975B-C2024F31E9C9}" dt="2026-03-14T09:22:30.016" v="1474"/>
          <ac:spMkLst>
            <pc:docMk/>
            <pc:sldMk cId="2767862826" sldId="256"/>
            <ac:spMk id="26" creationId="{66B332A4-D438-4773-A77F-5ED49A448D9D}"/>
          </ac:spMkLst>
        </pc:spChg>
        <pc:spChg chg="add del">
          <ac:chgData name="Alagie Sumbundu (2436960)" userId="7124b2d3-4f1a-4c8a-95d2-26562219adca" providerId="ADAL" clId="{F1F49293-129D-4196-975B-C2024F31E9C9}" dt="2026-03-14T09:22:30.016" v="1474"/>
          <ac:spMkLst>
            <pc:docMk/>
            <pc:sldMk cId="2767862826" sldId="256"/>
            <ac:spMk id="27" creationId="{DF9AD32D-FF05-44F4-BD4D-9CEE89B71EB9}"/>
          </ac:spMkLst>
        </pc:spChg>
        <pc:spChg chg="add del">
          <ac:chgData name="Alagie Sumbundu (2436960)" userId="7124b2d3-4f1a-4c8a-95d2-26562219adca" providerId="ADAL" clId="{F1F49293-129D-4196-975B-C2024F31E9C9}" dt="2026-03-14T09:40:08.839" v="1839" actId="26606"/>
          <ac:spMkLst>
            <pc:docMk/>
            <pc:sldMk cId="2767862826" sldId="256"/>
            <ac:spMk id="29" creationId="{A27691EB-14CF-4237-B5EB-C94B92677A05}"/>
          </ac:spMkLst>
        </pc:spChg>
        <pc:spChg chg="add">
          <ac:chgData name="Alagie Sumbundu (2436960)" userId="7124b2d3-4f1a-4c8a-95d2-26562219adca" providerId="ADAL" clId="{F1F49293-129D-4196-975B-C2024F31E9C9}" dt="2026-03-14T09:40:14.076" v="1843" actId="26606"/>
          <ac:spMkLst>
            <pc:docMk/>
            <pc:sldMk cId="2767862826" sldId="256"/>
            <ac:spMk id="30" creationId="{69370F01-B8C9-4CE4-824C-92B2792E6ED0}"/>
          </ac:spMkLst>
        </pc:spChg>
        <pc:spChg chg="add del">
          <ac:chgData name="Alagie Sumbundu (2436960)" userId="7124b2d3-4f1a-4c8a-95d2-26562219adca" providerId="ADAL" clId="{F1F49293-129D-4196-975B-C2024F31E9C9}" dt="2026-03-14T09:40:08.839" v="1839" actId="26606"/>
          <ac:spMkLst>
            <pc:docMk/>
            <pc:sldMk cId="2767862826" sldId="256"/>
            <ac:spMk id="34" creationId="{E6C0471D-BE03-4D81-BDB5-D510BC0D8A77}"/>
          </ac:spMkLst>
        </pc:spChg>
        <pc:spChg chg="add del">
          <ac:chgData name="Alagie Sumbundu (2436960)" userId="7124b2d3-4f1a-4c8a-95d2-26562219adca" providerId="ADAL" clId="{F1F49293-129D-4196-975B-C2024F31E9C9}" dt="2026-03-14T09:40:14.062" v="1842" actId="26606"/>
          <ac:spMkLst>
            <pc:docMk/>
            <pc:sldMk cId="2767862826" sldId="256"/>
            <ac:spMk id="48" creationId="{2783C067-F8BF-4755-B516-8A0CD74CF60C}"/>
          </ac:spMkLst>
        </pc:spChg>
        <pc:spChg chg="add del">
          <ac:chgData name="Alagie Sumbundu (2436960)" userId="7124b2d3-4f1a-4c8a-95d2-26562219adca" providerId="ADAL" clId="{F1F49293-129D-4196-975B-C2024F31E9C9}" dt="2026-03-14T09:40:14.062" v="1842" actId="26606"/>
          <ac:spMkLst>
            <pc:docMk/>
            <pc:sldMk cId="2767862826" sldId="256"/>
            <ac:spMk id="49" creationId="{2ED796EC-E7FF-46DB-B912-FB08BF12AA6E}"/>
          </ac:spMkLst>
        </pc:spChg>
        <pc:spChg chg="add del">
          <ac:chgData name="Alagie Sumbundu (2436960)" userId="7124b2d3-4f1a-4c8a-95d2-26562219adca" providerId="ADAL" clId="{F1F49293-129D-4196-975B-C2024F31E9C9}" dt="2026-03-14T09:40:14.062" v="1842" actId="26606"/>
          <ac:spMkLst>
            <pc:docMk/>
            <pc:sldMk cId="2767862826" sldId="256"/>
            <ac:spMk id="50" creationId="{549A2DAB-B431-487D-95AD-BB0FECB49E57}"/>
          </ac:spMkLst>
        </pc:spChg>
        <pc:spChg chg="add del">
          <ac:chgData name="Alagie Sumbundu (2436960)" userId="7124b2d3-4f1a-4c8a-95d2-26562219adca" providerId="ADAL" clId="{F1F49293-129D-4196-975B-C2024F31E9C9}" dt="2026-03-14T09:40:14.062" v="1842" actId="26606"/>
          <ac:spMkLst>
            <pc:docMk/>
            <pc:sldMk cId="2767862826" sldId="256"/>
            <ac:spMk id="51" creationId="{0819F787-32B4-46A8-BC57-C6571BCEE243}"/>
          </ac:spMkLst>
        </pc:spChg>
        <pc:spChg chg="add">
          <ac:chgData name="Alagie Sumbundu (2436960)" userId="7124b2d3-4f1a-4c8a-95d2-26562219adca" providerId="ADAL" clId="{F1F49293-129D-4196-975B-C2024F31E9C9}" dt="2026-03-14T09:40:14.076" v="1843" actId="26606"/>
          <ac:spMkLst>
            <pc:docMk/>
            <pc:sldMk cId="2767862826" sldId="256"/>
            <ac:spMk id="63" creationId="{0ADFFC45-3DC9-4433-926F-043E879D9DFC}"/>
          </ac:spMkLst>
        </pc:spChg>
        <pc:grpChg chg="add del">
          <ac:chgData name="Alagie Sumbundu (2436960)" userId="7124b2d3-4f1a-4c8a-95d2-26562219adca" providerId="ADAL" clId="{F1F49293-129D-4196-975B-C2024F31E9C9}" dt="2026-03-13T20:36:40.027" v="315" actId="26606"/>
          <ac:grpSpMkLst>
            <pc:docMk/>
            <pc:sldMk cId="2767862826" sldId="256"/>
            <ac:grpSpMk id="15" creationId="{43F5E015-E085-4624-B431-B42414448684}"/>
          </ac:grpSpMkLst>
        </pc:grpChg>
        <pc:grpChg chg="add del">
          <ac:chgData name="Alagie Sumbundu (2436960)" userId="7124b2d3-4f1a-4c8a-95d2-26562219adca" providerId="ADAL" clId="{F1F49293-129D-4196-975B-C2024F31E9C9}" dt="2026-03-14T09:40:08.839" v="1839" actId="26606"/>
          <ac:grpSpMkLst>
            <pc:docMk/>
            <pc:sldMk cId="2767862826" sldId="256"/>
            <ac:grpSpMk id="18" creationId="{28460BD8-AE3F-4AC9-9D0B-717052AA5D3A}"/>
          </ac:grpSpMkLst>
        </pc:grpChg>
        <pc:grpChg chg="add del">
          <ac:chgData name="Alagie Sumbundu (2436960)" userId="7124b2d3-4f1a-4c8a-95d2-26562219adca" providerId="ADAL" clId="{F1F49293-129D-4196-975B-C2024F31E9C9}" dt="2026-03-13T20:36:40.027" v="315" actId="26606"/>
          <ac:grpSpMkLst>
            <pc:docMk/>
            <pc:sldMk cId="2767862826" sldId="256"/>
            <ac:grpSpMk id="24" creationId="{3FA1AD64-F15F-417D-956C-B2C211FC905E}"/>
          </ac:grpSpMkLst>
        </pc:grpChg>
        <pc:grpChg chg="add del">
          <ac:chgData name="Alagie Sumbundu (2436960)" userId="7124b2d3-4f1a-4c8a-95d2-26562219adca" providerId="ADAL" clId="{F1F49293-129D-4196-975B-C2024F31E9C9}" dt="2026-03-14T09:40:14.062" v="1842" actId="26606"/>
          <ac:grpSpMkLst>
            <pc:docMk/>
            <pc:sldMk cId="2767862826" sldId="256"/>
            <ac:grpSpMk id="37" creationId="{28460BD8-AE3F-4AC9-9D0B-717052AA5D3A}"/>
          </ac:grpSpMkLst>
        </pc:grpChg>
        <pc:grpChg chg="add">
          <ac:chgData name="Alagie Sumbundu (2436960)" userId="7124b2d3-4f1a-4c8a-95d2-26562219adca" providerId="ADAL" clId="{F1F49293-129D-4196-975B-C2024F31E9C9}" dt="2026-03-14T09:40:14.076" v="1843" actId="26606"/>
          <ac:grpSpMkLst>
            <pc:docMk/>
            <pc:sldMk cId="2767862826" sldId="256"/>
            <ac:grpSpMk id="55" creationId="{28460BD8-AE3F-4AC9-9D0B-717052AA5D3A}"/>
          </ac:grpSpMkLst>
        </pc:grpChg>
        <pc:grpChg chg="add">
          <ac:chgData name="Alagie Sumbundu (2436960)" userId="7124b2d3-4f1a-4c8a-95d2-26562219adca" providerId="ADAL" clId="{F1F49293-129D-4196-975B-C2024F31E9C9}" dt="2026-03-14T09:40:14.076" v="1843" actId="26606"/>
          <ac:grpSpMkLst>
            <pc:docMk/>
            <pc:sldMk cId="2767862826" sldId="256"/>
            <ac:grpSpMk id="64" creationId="{B5F26A87-0610-435F-AA13-BD658385C9D9}"/>
          </ac:grpSpMkLst>
        </pc:grpChg>
        <pc:picChg chg="add del">
          <ac:chgData name="Alagie Sumbundu (2436960)" userId="7124b2d3-4f1a-4c8a-95d2-26562219adca" providerId="ADAL" clId="{F1F49293-129D-4196-975B-C2024F31E9C9}" dt="2026-03-13T20:36:34.903" v="312" actId="26606"/>
          <ac:picMkLst>
            <pc:docMk/>
            <pc:sldMk cId="2767862826" sldId="256"/>
            <ac:picMk id="8" creationId="{A740D35E-3B51-477D-80EB-BC4BB101458F}"/>
          </ac:picMkLst>
        </pc:picChg>
        <pc:picChg chg="add del">
          <ac:chgData name="Alagie Sumbundu (2436960)" userId="7124b2d3-4f1a-4c8a-95d2-26562219adca" providerId="ADAL" clId="{F1F49293-129D-4196-975B-C2024F31E9C9}" dt="2026-03-13T20:36:34.903" v="312" actId="26606"/>
          <ac:picMkLst>
            <pc:docMk/>
            <pc:sldMk cId="2767862826" sldId="256"/>
            <ac:picMk id="9" creationId="{E94374FD-C9B1-5AE8-A165-F67D4C20BB62}"/>
          </ac:picMkLst>
        </pc:picChg>
        <pc:cxnChg chg="add del">
          <ac:chgData name="Alagie Sumbundu (2436960)" userId="7124b2d3-4f1a-4c8a-95d2-26562219adca" providerId="ADAL" clId="{F1F49293-129D-4196-975B-C2024F31E9C9}" dt="2026-03-14T09:40:08.839" v="1839" actId="26606"/>
          <ac:cxnSpMkLst>
            <pc:docMk/>
            <pc:sldMk cId="2767862826" sldId="256"/>
            <ac:cxnSpMk id="25" creationId="{E5E836EB-03CD-4BA5-A751-21D2ACC28303}"/>
          </ac:cxnSpMkLst>
        </pc:cxnChg>
        <pc:cxnChg chg="add del">
          <ac:chgData name="Alagie Sumbundu (2436960)" userId="7124b2d3-4f1a-4c8a-95d2-26562219adca" providerId="ADAL" clId="{F1F49293-129D-4196-975B-C2024F31E9C9}" dt="2026-03-14T09:40:08.839" v="1839" actId="26606"/>
          <ac:cxnSpMkLst>
            <pc:docMk/>
            <pc:sldMk cId="2767862826" sldId="256"/>
            <ac:cxnSpMk id="35" creationId="{22721A85-1EA4-4D87-97AB-0BB4AB78F92D}"/>
          </ac:cxnSpMkLst>
        </pc:cxnChg>
        <pc:cxnChg chg="add del">
          <ac:chgData name="Alagie Sumbundu (2436960)" userId="7124b2d3-4f1a-4c8a-95d2-26562219adca" providerId="ADAL" clId="{F1F49293-129D-4196-975B-C2024F31E9C9}" dt="2026-03-14T09:40:14.062" v="1842" actId="26606"/>
          <ac:cxnSpMkLst>
            <pc:docMk/>
            <pc:sldMk cId="2767862826" sldId="256"/>
            <ac:cxnSpMk id="52" creationId="{C5ECDEE1-7093-418F-9CF5-24EEB115C1C1}"/>
          </ac:cxnSpMkLst>
        </pc:cxnChg>
        <pc:cxnChg chg="add del">
          <ac:chgData name="Alagie Sumbundu (2436960)" userId="7124b2d3-4f1a-4c8a-95d2-26562219adca" providerId="ADAL" clId="{F1F49293-129D-4196-975B-C2024F31E9C9}" dt="2026-03-14T09:40:14.062" v="1842" actId="26606"/>
          <ac:cxnSpMkLst>
            <pc:docMk/>
            <pc:sldMk cId="2767862826" sldId="256"/>
            <ac:cxnSpMk id="53" creationId="{045062AF-EB11-4651-BC4A-4DA21768DE8E}"/>
          </ac:cxnSpMkLst>
        </pc:cxnChg>
      </pc:sldChg>
      <pc:sldChg chg="addSp delSp modSp new mod setBg modClrScheme addAnim delAnim delDesignElem chgLayout">
        <pc:chgData name="Alagie Sumbundu (2436960)" userId="7124b2d3-4f1a-4c8a-95d2-26562219adca" providerId="ADAL" clId="{F1F49293-129D-4196-975B-C2024F31E9C9}" dt="2026-03-14T20:22:52.908" v="3472" actId="20577"/>
        <pc:sldMkLst>
          <pc:docMk/>
          <pc:sldMk cId="1292416166" sldId="257"/>
        </pc:sldMkLst>
        <pc:spChg chg="mod ord">
          <ac:chgData name="Alagie Sumbundu (2436960)" userId="7124b2d3-4f1a-4c8a-95d2-26562219adca" providerId="ADAL" clId="{F1F49293-129D-4196-975B-C2024F31E9C9}" dt="2026-03-14T20:17:34.794" v="3225" actId="1076"/>
          <ac:spMkLst>
            <pc:docMk/>
            <pc:sldMk cId="1292416166" sldId="257"/>
            <ac:spMk id="2" creationId="{F48D7573-9DE8-07B2-42FC-F51F2A484840}"/>
          </ac:spMkLst>
        </pc:spChg>
        <pc:spChg chg="add del mod ord">
          <ac:chgData name="Alagie Sumbundu (2436960)" userId="7124b2d3-4f1a-4c8a-95d2-26562219adca" providerId="ADAL" clId="{F1F49293-129D-4196-975B-C2024F31E9C9}" dt="2026-03-14T20:22:52.908" v="3472" actId="20577"/>
          <ac:spMkLst>
            <pc:docMk/>
            <pc:sldMk cId="1292416166" sldId="257"/>
            <ac:spMk id="3" creationId="{D619CBA7-E051-2901-C594-9C2B41E33E28}"/>
          </ac:spMkLst>
        </pc:spChg>
        <pc:spChg chg="add del mod">
          <ac:chgData name="Alagie Sumbundu (2436960)" userId="7124b2d3-4f1a-4c8a-95d2-26562219adca" providerId="ADAL" clId="{F1F49293-129D-4196-975B-C2024F31E9C9}" dt="2026-03-13T20:59:20.971" v="402" actId="6264"/>
          <ac:spMkLst>
            <pc:docMk/>
            <pc:sldMk cId="1292416166" sldId="257"/>
            <ac:spMk id="4" creationId="{9A4F8EE2-3F3D-17C6-57CF-7C5760BF6F3B}"/>
          </ac:spMkLst>
        </pc:spChg>
        <pc:spChg chg="add del mod">
          <ac:chgData name="Alagie Sumbundu (2436960)" userId="7124b2d3-4f1a-4c8a-95d2-26562219adca" providerId="ADAL" clId="{F1F49293-129D-4196-975B-C2024F31E9C9}" dt="2026-03-13T20:59:20.971" v="402" actId="6264"/>
          <ac:spMkLst>
            <pc:docMk/>
            <pc:sldMk cId="1292416166" sldId="257"/>
            <ac:spMk id="6" creationId="{0C553431-A625-FA45-7CF9-3B49C9C55BF5}"/>
          </ac:spMkLst>
        </pc:spChg>
        <pc:spChg chg="add del mod">
          <ac:chgData name="Alagie Sumbundu (2436960)" userId="7124b2d3-4f1a-4c8a-95d2-26562219adca" providerId="ADAL" clId="{F1F49293-129D-4196-975B-C2024F31E9C9}" dt="2026-03-13T20:59:18.753" v="401" actId="6264"/>
          <ac:spMkLst>
            <pc:docMk/>
            <pc:sldMk cId="1292416166" sldId="257"/>
            <ac:spMk id="7" creationId="{EEDD4E31-3803-0953-BED9-5902C0DC70CA}"/>
          </ac:spMkLst>
        </pc:spChg>
        <pc:spChg chg="add del mod">
          <ac:chgData name="Alagie Sumbundu (2436960)" userId="7124b2d3-4f1a-4c8a-95d2-26562219adca" providerId="ADAL" clId="{F1F49293-129D-4196-975B-C2024F31E9C9}" dt="2026-03-13T20:59:18.753" v="401" actId="6264"/>
          <ac:spMkLst>
            <pc:docMk/>
            <pc:sldMk cId="1292416166" sldId="257"/>
            <ac:spMk id="8" creationId="{7F96E1D3-F522-8616-6914-A53280205DA3}"/>
          </ac:spMkLst>
        </pc:spChg>
        <pc:spChg chg="add del">
          <ac:chgData name="Alagie Sumbundu (2436960)" userId="7124b2d3-4f1a-4c8a-95d2-26562219adca" providerId="ADAL" clId="{F1F49293-129D-4196-975B-C2024F31E9C9}" dt="2026-03-13T20:55:41.134" v="385" actId="26606"/>
          <ac:spMkLst>
            <pc:docMk/>
            <pc:sldMk cId="1292416166" sldId="257"/>
            <ac:spMk id="9" creationId="{F609FF9A-4FCE-468E-A86A-C9AB525EAE71}"/>
          </ac:spMkLst>
        </pc:spChg>
        <pc:spChg chg="add del mod">
          <ac:chgData name="Alagie Sumbundu (2436960)" userId="7124b2d3-4f1a-4c8a-95d2-26562219adca" providerId="ADAL" clId="{F1F49293-129D-4196-975B-C2024F31E9C9}" dt="2026-03-13T20:59:16.842" v="400" actId="6264"/>
          <ac:spMkLst>
            <pc:docMk/>
            <pc:sldMk cId="1292416166" sldId="257"/>
            <ac:spMk id="10" creationId="{B4BF1330-039A-FB3F-6560-72B95BFF1C32}"/>
          </ac:spMkLst>
        </pc:spChg>
        <pc:spChg chg="add del">
          <ac:chgData name="Alagie Sumbundu (2436960)" userId="7124b2d3-4f1a-4c8a-95d2-26562219adca" providerId="ADAL" clId="{F1F49293-129D-4196-975B-C2024F31E9C9}" dt="2026-03-13T20:55:41.134" v="385" actId="26606"/>
          <ac:spMkLst>
            <pc:docMk/>
            <pc:sldMk cId="1292416166" sldId="257"/>
            <ac:spMk id="11" creationId="{021E12D4-3A88-428D-8E5E-AF1AFD923D63}"/>
          </ac:spMkLst>
        </pc:spChg>
        <pc:spChg chg="add del mod">
          <ac:chgData name="Alagie Sumbundu (2436960)" userId="7124b2d3-4f1a-4c8a-95d2-26562219adca" providerId="ADAL" clId="{F1F49293-129D-4196-975B-C2024F31E9C9}" dt="2026-03-13T20:59:16.842" v="400" actId="6264"/>
          <ac:spMkLst>
            <pc:docMk/>
            <pc:sldMk cId="1292416166" sldId="257"/>
            <ac:spMk id="12" creationId="{DCCDAD7A-68E6-72D9-AC54-4A6E00698B83}"/>
          </ac:spMkLst>
        </pc:spChg>
        <pc:spChg chg="add del">
          <ac:chgData name="Alagie Sumbundu (2436960)" userId="7124b2d3-4f1a-4c8a-95d2-26562219adca" providerId="ADAL" clId="{F1F49293-129D-4196-975B-C2024F31E9C9}" dt="2026-03-13T20:59:22.910" v="403" actId="26606"/>
          <ac:spMkLst>
            <pc:docMk/>
            <pc:sldMk cId="1292416166" sldId="257"/>
            <ac:spMk id="13" creationId="{7D602432-D774-4CF5-94E8-7D52D01059D2}"/>
          </ac:spMkLst>
        </pc:spChg>
        <pc:spChg chg="add del">
          <ac:chgData name="Alagie Sumbundu (2436960)" userId="7124b2d3-4f1a-4c8a-95d2-26562219adca" providerId="ADAL" clId="{F1F49293-129D-4196-975B-C2024F31E9C9}" dt="2026-03-13T20:59:22.910" v="403" actId="26606"/>
          <ac:spMkLst>
            <pc:docMk/>
            <pc:sldMk cId="1292416166" sldId="257"/>
            <ac:spMk id="15" creationId="{CBF9EBB4-5078-47B2-AAA0-DF4A88D8182A}"/>
          </ac:spMkLst>
        </pc:spChg>
        <pc:spChg chg="add del">
          <ac:chgData name="Alagie Sumbundu (2436960)" userId="7124b2d3-4f1a-4c8a-95d2-26562219adca" providerId="ADAL" clId="{F1F49293-129D-4196-975B-C2024F31E9C9}" dt="2026-03-13T20:59:22.910" v="403" actId="26606"/>
          <ac:spMkLst>
            <pc:docMk/>
            <pc:sldMk cId="1292416166" sldId="257"/>
            <ac:spMk id="16" creationId="{A34066D6-1B59-4642-A86D-39464CEE971B}"/>
          </ac:spMkLst>
        </pc:spChg>
        <pc:spChg chg="add del">
          <ac:chgData name="Alagie Sumbundu (2436960)" userId="7124b2d3-4f1a-4c8a-95d2-26562219adca" providerId="ADAL" clId="{F1F49293-129D-4196-975B-C2024F31E9C9}" dt="2026-03-13T20:59:22.910" v="403" actId="26606"/>
          <ac:spMkLst>
            <pc:docMk/>
            <pc:sldMk cId="1292416166" sldId="257"/>
            <ac:spMk id="17" creationId="{18E928D9-3091-4385-B979-265D55AD02CE}"/>
          </ac:spMkLst>
        </pc:spChg>
        <pc:spChg chg="add del mod">
          <ac:chgData name="Alagie Sumbundu (2436960)" userId="7124b2d3-4f1a-4c8a-95d2-26562219adca" providerId="ADAL" clId="{F1F49293-129D-4196-975B-C2024F31E9C9}" dt="2026-03-13T20:59:14.640" v="399" actId="6264"/>
          <ac:spMkLst>
            <pc:docMk/>
            <pc:sldMk cId="1292416166" sldId="257"/>
            <ac:spMk id="18" creationId="{D9383247-F3C5-657D-60ED-2B6BF794F3F9}"/>
          </ac:spMkLst>
        </pc:spChg>
        <pc:spChg chg="add del mod">
          <ac:chgData name="Alagie Sumbundu (2436960)" userId="7124b2d3-4f1a-4c8a-95d2-26562219adca" providerId="ADAL" clId="{F1F49293-129D-4196-975B-C2024F31E9C9}" dt="2026-03-13T20:59:14.640" v="399" actId="6264"/>
          <ac:spMkLst>
            <pc:docMk/>
            <pc:sldMk cId="1292416166" sldId="257"/>
            <ac:spMk id="19" creationId="{2C47D901-5BFC-4A49-FDF6-886CEFB1F2F4}"/>
          </ac:spMkLst>
        </pc:spChg>
        <pc:spChg chg="add del mod">
          <ac:chgData name="Alagie Sumbundu (2436960)" userId="7124b2d3-4f1a-4c8a-95d2-26562219adca" providerId="ADAL" clId="{F1F49293-129D-4196-975B-C2024F31E9C9}" dt="2026-03-13T20:59:12.075" v="398" actId="6264"/>
          <ac:spMkLst>
            <pc:docMk/>
            <pc:sldMk cId="1292416166" sldId="257"/>
            <ac:spMk id="20" creationId="{C8115306-D8FC-CC50-4CAB-21AF913F9A03}"/>
          </ac:spMkLst>
        </pc:spChg>
        <pc:spChg chg="add del mod">
          <ac:chgData name="Alagie Sumbundu (2436960)" userId="7124b2d3-4f1a-4c8a-95d2-26562219adca" providerId="ADAL" clId="{F1F49293-129D-4196-975B-C2024F31E9C9}" dt="2026-03-13T20:59:12.075" v="398" actId="6264"/>
          <ac:spMkLst>
            <pc:docMk/>
            <pc:sldMk cId="1292416166" sldId="257"/>
            <ac:spMk id="21" creationId="{647883E5-0D74-351F-67FB-E69493F46C82}"/>
          </ac:spMkLst>
        </pc:spChg>
        <pc:spChg chg="add del mod">
          <ac:chgData name="Alagie Sumbundu (2436960)" userId="7124b2d3-4f1a-4c8a-95d2-26562219adca" providerId="ADAL" clId="{F1F49293-129D-4196-975B-C2024F31E9C9}" dt="2026-03-13T21:02:33.024" v="410" actId="26606"/>
          <ac:spMkLst>
            <pc:docMk/>
            <pc:sldMk cId="1292416166" sldId="257"/>
            <ac:spMk id="24" creationId="{D619CBA7-E051-2901-C594-9C2B41E33E28}"/>
          </ac:spMkLst>
        </pc:spChg>
        <pc:spChg chg="add del">
          <ac:chgData name="Alagie Sumbundu (2436960)" userId="7124b2d3-4f1a-4c8a-95d2-26562219adca" providerId="ADAL" clId="{F1F49293-129D-4196-975B-C2024F31E9C9}" dt="2026-03-14T09:22:30.016" v="1474"/>
          <ac:spMkLst>
            <pc:docMk/>
            <pc:sldMk cId="1292416166" sldId="257"/>
            <ac:spMk id="30" creationId="{79BB35BC-D5C2-4C8B-A22A-A71E6191913B}"/>
          </ac:spMkLst>
        </pc:spChg>
        <pc:graphicFrameChg chg="add del">
          <ac:chgData name="Alagie Sumbundu (2436960)" userId="7124b2d3-4f1a-4c8a-95d2-26562219adca" providerId="ADAL" clId="{F1F49293-129D-4196-975B-C2024F31E9C9}" dt="2026-03-13T21:02:25.265" v="408" actId="26606"/>
          <ac:graphicFrameMkLst>
            <pc:docMk/>
            <pc:sldMk cId="1292416166" sldId="257"/>
            <ac:graphicFrameMk id="22" creationId="{A20361A9-0FF3-A538-95E9-3CD7644EB019}"/>
          </ac:graphicFrameMkLst>
        </pc:graphicFrameChg>
        <pc:picChg chg="add del">
          <ac:chgData name="Alagie Sumbundu (2436960)" userId="7124b2d3-4f1a-4c8a-95d2-26562219adca" providerId="ADAL" clId="{F1F49293-129D-4196-975B-C2024F31E9C9}" dt="2026-03-13T20:55:41.134" v="385" actId="26606"/>
          <ac:picMkLst>
            <pc:docMk/>
            <pc:sldMk cId="1292416166" sldId="257"/>
            <ac:picMk id="5" creationId="{A1DB2CA4-201D-8577-8125-6F0E30C6BBC3}"/>
          </ac:picMkLst>
        </pc:picChg>
        <pc:picChg chg="add del">
          <ac:chgData name="Alagie Sumbundu (2436960)" userId="7124b2d3-4f1a-4c8a-95d2-26562219adca" providerId="ADAL" clId="{F1F49293-129D-4196-975B-C2024F31E9C9}" dt="2026-03-13T20:59:22.910" v="403" actId="26606"/>
          <ac:picMkLst>
            <pc:docMk/>
            <pc:sldMk cId="1292416166" sldId="257"/>
            <ac:picMk id="14" creationId="{4F9344C3-2D06-2191-14A8-D8EC2CC1B2CA}"/>
          </ac:picMkLst>
        </pc:picChg>
        <pc:picChg chg="add mod">
          <ac:chgData name="Alagie Sumbundu (2436960)" userId="7124b2d3-4f1a-4c8a-95d2-26562219adca" providerId="ADAL" clId="{F1F49293-129D-4196-975B-C2024F31E9C9}" dt="2026-03-14T08:57:13.761" v="873" actId="26606"/>
          <ac:picMkLst>
            <pc:docMk/>
            <pc:sldMk cId="1292416166" sldId="257"/>
            <ac:picMk id="25" creationId="{A97E8E73-CBA1-8D2E-DE4A-C27F9FF7F5D9}"/>
          </ac:picMkLst>
        </pc:picChg>
        <pc:picChg chg="add mod">
          <ac:chgData name="Alagie Sumbundu (2436960)" userId="7124b2d3-4f1a-4c8a-95d2-26562219adca" providerId="ADAL" clId="{F1F49293-129D-4196-975B-C2024F31E9C9}" dt="2026-03-14T09:50:02.617" v="1878" actId="1076"/>
          <ac:picMkLst>
            <pc:docMk/>
            <pc:sldMk cId="1292416166" sldId="257"/>
            <ac:picMk id="27" creationId="{9D1F9F10-12D0-452E-3BEB-A5A200410D2D}"/>
          </ac:picMkLst>
        </pc:picChg>
      </pc:sldChg>
      <pc:sldChg chg="addSp delSp modSp new mod modClrScheme chgLayout">
        <pc:chgData name="Alagie Sumbundu (2436960)" userId="7124b2d3-4f1a-4c8a-95d2-26562219adca" providerId="ADAL" clId="{F1F49293-129D-4196-975B-C2024F31E9C9}" dt="2026-03-14T09:52:44.316" v="1894" actId="207"/>
        <pc:sldMkLst>
          <pc:docMk/>
          <pc:sldMk cId="1257619934" sldId="258"/>
        </pc:sldMkLst>
        <pc:spChg chg="mod ord">
          <ac:chgData name="Alagie Sumbundu (2436960)" userId="7124b2d3-4f1a-4c8a-95d2-26562219adca" providerId="ADAL" clId="{F1F49293-129D-4196-975B-C2024F31E9C9}" dt="2026-03-14T09:51:15.062" v="1883" actId="20577"/>
          <ac:spMkLst>
            <pc:docMk/>
            <pc:sldMk cId="1257619934" sldId="258"/>
            <ac:spMk id="2" creationId="{C4D51651-B528-398A-51BC-2E876E7537D9}"/>
          </ac:spMkLst>
        </pc:spChg>
        <pc:spChg chg="del mod ord">
          <ac:chgData name="Alagie Sumbundu (2436960)" userId="7124b2d3-4f1a-4c8a-95d2-26562219adca" providerId="ADAL" clId="{F1F49293-129D-4196-975B-C2024F31E9C9}" dt="2026-03-14T08:56:24.593" v="872" actId="26606"/>
          <ac:spMkLst>
            <pc:docMk/>
            <pc:sldMk cId="1257619934" sldId="258"/>
            <ac:spMk id="3" creationId="{B12DFE8E-96F0-6B2B-3336-FE654527EED0}"/>
          </ac:spMkLst>
        </pc:spChg>
        <pc:spChg chg="add mod ord">
          <ac:chgData name="Alagie Sumbundu (2436960)" userId="7124b2d3-4f1a-4c8a-95d2-26562219adca" providerId="ADAL" clId="{F1F49293-129D-4196-975B-C2024F31E9C9}" dt="2026-03-14T09:52:37.498" v="1892" actId="207"/>
          <ac:spMkLst>
            <pc:docMk/>
            <pc:sldMk cId="1257619934" sldId="258"/>
            <ac:spMk id="4" creationId="{CE90A911-589F-2235-F1B7-049A04C75697}"/>
          </ac:spMkLst>
        </pc:spChg>
        <pc:spChg chg="add mod ord">
          <ac:chgData name="Alagie Sumbundu (2436960)" userId="7124b2d3-4f1a-4c8a-95d2-26562219adca" providerId="ADAL" clId="{F1F49293-129D-4196-975B-C2024F31E9C9}" dt="2026-03-14T09:52:44.316" v="1894" actId="207"/>
          <ac:spMkLst>
            <pc:docMk/>
            <pc:sldMk cId="1257619934" sldId="258"/>
            <ac:spMk id="5" creationId="{AB7A9D1B-D359-4036-1735-145C3934068D}"/>
          </ac:spMkLst>
        </pc:spChg>
        <pc:spChg chg="add mod ord">
          <ac:chgData name="Alagie Sumbundu (2436960)" userId="7124b2d3-4f1a-4c8a-95d2-26562219adca" providerId="ADAL" clId="{F1F49293-129D-4196-975B-C2024F31E9C9}" dt="2026-03-14T09:39:12.117" v="1834"/>
          <ac:spMkLst>
            <pc:docMk/>
            <pc:sldMk cId="1257619934" sldId="258"/>
            <ac:spMk id="6" creationId="{4F457974-CB32-3200-DBDF-4B13B7F48147}"/>
          </ac:spMkLst>
        </pc:spChg>
        <pc:graphicFrameChg chg="add mod modGraphic">
          <ac:chgData name="Alagie Sumbundu (2436960)" userId="7124b2d3-4f1a-4c8a-95d2-26562219adca" providerId="ADAL" clId="{F1F49293-129D-4196-975B-C2024F31E9C9}" dt="2026-03-14T09:39:12.117" v="1834"/>
          <ac:graphicFrameMkLst>
            <pc:docMk/>
            <pc:sldMk cId="1257619934" sldId="258"/>
            <ac:graphicFrameMk id="8" creationId="{F69001DE-3C39-DA58-BD78-FBD930D3AE0D}"/>
          </ac:graphicFrameMkLst>
        </pc:graphicFrameChg>
      </pc:sldChg>
      <pc:sldChg chg="addSp delSp modSp new mod modClrScheme chgLayout">
        <pc:chgData name="Alagie Sumbundu (2436960)" userId="7124b2d3-4f1a-4c8a-95d2-26562219adca" providerId="ADAL" clId="{F1F49293-129D-4196-975B-C2024F31E9C9}" dt="2026-03-14T09:53:37.825" v="1909" actId="207"/>
        <pc:sldMkLst>
          <pc:docMk/>
          <pc:sldMk cId="4288654906" sldId="259"/>
        </pc:sldMkLst>
        <pc:spChg chg="mod">
          <ac:chgData name="Alagie Sumbundu (2436960)" userId="7124b2d3-4f1a-4c8a-95d2-26562219adca" providerId="ADAL" clId="{F1F49293-129D-4196-975B-C2024F31E9C9}" dt="2026-03-14T09:51:24.247" v="1884" actId="20577"/>
          <ac:spMkLst>
            <pc:docMk/>
            <pc:sldMk cId="4288654906" sldId="259"/>
            <ac:spMk id="2" creationId="{B984476A-13D4-A2E2-13CC-22C06C54E616}"/>
          </ac:spMkLst>
        </pc:spChg>
        <pc:spChg chg="del">
          <ac:chgData name="Alagie Sumbundu (2436960)" userId="7124b2d3-4f1a-4c8a-95d2-26562219adca" providerId="ADAL" clId="{F1F49293-129D-4196-975B-C2024F31E9C9}" dt="2026-03-14T08:59:42.856" v="897" actId="26606"/>
          <ac:spMkLst>
            <pc:docMk/>
            <pc:sldMk cId="4288654906" sldId="259"/>
            <ac:spMk id="3" creationId="{0FCBF017-8F2C-1899-AE73-F4AC6A7C9C8D}"/>
          </ac:spMkLst>
        </pc:spChg>
        <pc:spChg chg="add mod">
          <ac:chgData name="Alagie Sumbundu (2436960)" userId="7124b2d3-4f1a-4c8a-95d2-26562219adca" providerId="ADAL" clId="{F1F49293-129D-4196-975B-C2024F31E9C9}" dt="2026-03-14T09:53:37.825" v="1909" actId="207"/>
          <ac:spMkLst>
            <pc:docMk/>
            <pc:sldMk cId="4288654906" sldId="259"/>
            <ac:spMk id="8" creationId="{4C1E150A-F44D-2709-1262-EFA5B87DDF28}"/>
          </ac:spMkLst>
        </pc:spChg>
        <pc:spChg chg="add mod">
          <ac:chgData name="Alagie Sumbundu (2436960)" userId="7124b2d3-4f1a-4c8a-95d2-26562219adca" providerId="ADAL" clId="{F1F49293-129D-4196-975B-C2024F31E9C9}" dt="2026-03-14T09:53:24.066" v="1904" actId="207"/>
          <ac:spMkLst>
            <pc:docMk/>
            <pc:sldMk cId="4288654906" sldId="259"/>
            <ac:spMk id="10" creationId="{CA8310CA-152A-45E9-C209-2415E89AD067}"/>
          </ac:spMkLst>
        </pc:spChg>
        <pc:picChg chg="add mod">
          <ac:chgData name="Alagie Sumbundu (2436960)" userId="7124b2d3-4f1a-4c8a-95d2-26562219adca" providerId="ADAL" clId="{F1F49293-129D-4196-975B-C2024F31E9C9}" dt="2026-03-14T09:50:42.807" v="1880" actId="1076"/>
          <ac:picMkLst>
            <pc:docMk/>
            <pc:sldMk cId="4288654906" sldId="259"/>
            <ac:picMk id="5" creationId="{E248E8A5-1204-81AC-0AAD-2A0F0090E295}"/>
          </ac:picMkLst>
        </pc:picChg>
      </pc:sldChg>
      <pc:sldChg chg="addSp delSp modSp new mod modClrScheme chgLayout">
        <pc:chgData name="Alagie Sumbundu (2436960)" userId="7124b2d3-4f1a-4c8a-95d2-26562219adca" providerId="ADAL" clId="{F1F49293-129D-4196-975B-C2024F31E9C9}" dt="2026-03-14T20:45:47.061" v="4153" actId="20577"/>
        <pc:sldMkLst>
          <pc:docMk/>
          <pc:sldMk cId="343302802" sldId="260"/>
        </pc:sldMkLst>
        <pc:spChg chg="mod ord">
          <ac:chgData name="Alagie Sumbundu (2436960)" userId="7124b2d3-4f1a-4c8a-95d2-26562219adca" providerId="ADAL" clId="{F1F49293-129D-4196-975B-C2024F31E9C9}" dt="2026-03-14T09:51:35.474" v="1885" actId="20577"/>
          <ac:spMkLst>
            <pc:docMk/>
            <pc:sldMk cId="343302802" sldId="260"/>
            <ac:spMk id="2" creationId="{765F6516-F7CD-4FB3-2E42-FBC13F8F1E5D}"/>
          </ac:spMkLst>
        </pc:spChg>
        <pc:spChg chg="del mod ord">
          <ac:chgData name="Alagie Sumbundu (2436960)" userId="7124b2d3-4f1a-4c8a-95d2-26562219adca" providerId="ADAL" clId="{F1F49293-129D-4196-975B-C2024F31E9C9}" dt="2026-03-14T09:29:17.822" v="1596"/>
          <ac:spMkLst>
            <pc:docMk/>
            <pc:sldMk cId="343302802" sldId="260"/>
            <ac:spMk id="3" creationId="{581239AE-8712-94C8-1F0E-69C942F95B25}"/>
          </ac:spMkLst>
        </pc:spChg>
        <pc:spChg chg="add del mod">
          <ac:chgData name="Alagie Sumbundu (2436960)" userId="7124b2d3-4f1a-4c8a-95d2-26562219adca" providerId="ADAL" clId="{F1F49293-129D-4196-975B-C2024F31E9C9}" dt="2026-03-14T09:20:26.861" v="1463" actId="21"/>
          <ac:spMkLst>
            <pc:docMk/>
            <pc:sldMk cId="343302802" sldId="260"/>
            <ac:spMk id="8" creationId="{D81ED253-B92F-1B33-0DE6-8A5F8090C3F3}"/>
          </ac:spMkLst>
        </pc:spChg>
        <pc:spChg chg="add mod ord">
          <ac:chgData name="Alagie Sumbundu (2436960)" userId="7124b2d3-4f1a-4c8a-95d2-26562219adca" providerId="ADAL" clId="{F1F49293-129D-4196-975B-C2024F31E9C9}" dt="2026-03-14T19:31:29.618" v="2372" actId="207"/>
          <ac:spMkLst>
            <pc:docMk/>
            <pc:sldMk cId="343302802" sldId="260"/>
            <ac:spMk id="9" creationId="{1AE42099-A149-D34E-A07D-7EF63A1707B4}"/>
          </ac:spMkLst>
        </pc:spChg>
        <pc:spChg chg="add mod ord">
          <ac:chgData name="Alagie Sumbundu (2436960)" userId="7124b2d3-4f1a-4c8a-95d2-26562219adca" providerId="ADAL" clId="{F1F49293-129D-4196-975B-C2024F31E9C9}" dt="2026-03-14T20:45:47.061" v="4153" actId="20577"/>
          <ac:spMkLst>
            <pc:docMk/>
            <pc:sldMk cId="343302802" sldId="260"/>
            <ac:spMk id="10" creationId="{DB10C1A6-2423-F191-86BA-9254F005A68D}"/>
          </ac:spMkLst>
        </pc:spChg>
        <pc:spChg chg="add del mod ord">
          <ac:chgData name="Alagie Sumbundu (2436960)" userId="7124b2d3-4f1a-4c8a-95d2-26562219adca" providerId="ADAL" clId="{F1F49293-129D-4196-975B-C2024F31E9C9}" dt="2026-03-14T09:28:55.052" v="1552"/>
          <ac:spMkLst>
            <pc:docMk/>
            <pc:sldMk cId="343302802" sldId="260"/>
            <ac:spMk id="11" creationId="{6BDFE04C-5CBA-13F9-0E55-227EF6412F6F}"/>
          </ac:spMkLst>
        </pc:spChg>
        <pc:spChg chg="add del mod">
          <ac:chgData name="Alagie Sumbundu (2436960)" userId="7124b2d3-4f1a-4c8a-95d2-26562219adca" providerId="ADAL" clId="{F1F49293-129D-4196-975B-C2024F31E9C9}" dt="2026-03-14T09:31:18.712" v="1640" actId="931"/>
          <ac:spMkLst>
            <pc:docMk/>
            <pc:sldMk cId="343302802" sldId="260"/>
            <ac:spMk id="15" creationId="{143CB4D9-CE71-6B31-BD49-772A709A40D5}"/>
          </ac:spMkLst>
        </pc:spChg>
        <pc:spChg chg="add del mod">
          <ac:chgData name="Alagie Sumbundu (2436960)" userId="7124b2d3-4f1a-4c8a-95d2-26562219adca" providerId="ADAL" clId="{F1F49293-129D-4196-975B-C2024F31E9C9}" dt="2026-03-14T09:31:51.149" v="1703" actId="21"/>
          <ac:spMkLst>
            <pc:docMk/>
            <pc:sldMk cId="343302802" sldId="260"/>
            <ac:spMk id="18" creationId="{45B91FC3-49F1-F23B-6ACE-7DE2CE252351}"/>
          </ac:spMkLst>
        </pc:spChg>
        <pc:spChg chg="add del mod">
          <ac:chgData name="Alagie Sumbundu (2436960)" userId="7124b2d3-4f1a-4c8a-95d2-26562219adca" providerId="ADAL" clId="{F1F49293-129D-4196-975B-C2024F31E9C9}" dt="2026-03-14T09:33:05.943" v="1705" actId="931"/>
          <ac:spMkLst>
            <pc:docMk/>
            <pc:sldMk cId="343302802" sldId="260"/>
            <ac:spMk id="20" creationId="{BF1F3BCC-D873-B865-56B6-FB00C7775BD4}"/>
          </ac:spMkLst>
        </pc:spChg>
        <pc:spChg chg="add del mod">
          <ac:chgData name="Alagie Sumbundu (2436960)" userId="7124b2d3-4f1a-4c8a-95d2-26562219adca" providerId="ADAL" clId="{F1F49293-129D-4196-975B-C2024F31E9C9}" dt="2026-03-14T09:33:30.664" v="1766" actId="21"/>
          <ac:spMkLst>
            <pc:docMk/>
            <pc:sldMk cId="343302802" sldId="260"/>
            <ac:spMk id="23" creationId="{21B060DB-F4F6-E99E-01D2-36D12C54CF82}"/>
          </ac:spMkLst>
        </pc:spChg>
        <pc:spChg chg="add del mod">
          <ac:chgData name="Alagie Sumbundu (2436960)" userId="7124b2d3-4f1a-4c8a-95d2-26562219adca" providerId="ADAL" clId="{F1F49293-129D-4196-975B-C2024F31E9C9}" dt="2026-03-14T09:34:06.470" v="1768" actId="931"/>
          <ac:spMkLst>
            <pc:docMk/>
            <pc:sldMk cId="343302802" sldId="260"/>
            <ac:spMk id="25" creationId="{C16038A0-E892-CDC4-0BCB-F99087A7BB96}"/>
          </ac:spMkLst>
        </pc:spChg>
        <pc:spChg chg="add del mod">
          <ac:chgData name="Alagie Sumbundu (2436960)" userId="7124b2d3-4f1a-4c8a-95d2-26562219adca" providerId="ADAL" clId="{F1F49293-129D-4196-975B-C2024F31E9C9}" dt="2026-03-14T09:34:19.287" v="1769" actId="21"/>
          <ac:spMkLst>
            <pc:docMk/>
            <pc:sldMk cId="343302802" sldId="260"/>
            <ac:spMk id="28" creationId="{A9F26AC7-B8C0-0A06-EC2F-2DD9497725FF}"/>
          </ac:spMkLst>
        </pc:spChg>
        <pc:spChg chg="add del mod">
          <ac:chgData name="Alagie Sumbundu (2436960)" userId="7124b2d3-4f1a-4c8a-95d2-26562219adca" providerId="ADAL" clId="{F1F49293-129D-4196-975B-C2024F31E9C9}" dt="2026-03-14T09:34:53.008" v="1770" actId="931"/>
          <ac:spMkLst>
            <pc:docMk/>
            <pc:sldMk cId="343302802" sldId="260"/>
            <ac:spMk id="30" creationId="{B31C5A3C-8A0E-F743-6CF6-2F7F566CFC03}"/>
          </ac:spMkLst>
        </pc:spChg>
        <pc:spChg chg="add del mod">
          <ac:chgData name="Alagie Sumbundu (2436960)" userId="7124b2d3-4f1a-4c8a-95d2-26562219adca" providerId="ADAL" clId="{F1F49293-129D-4196-975B-C2024F31E9C9}" dt="2026-03-14T09:35:20.675" v="1826" actId="21"/>
          <ac:spMkLst>
            <pc:docMk/>
            <pc:sldMk cId="343302802" sldId="260"/>
            <ac:spMk id="33" creationId="{41B704D3-12CA-7AAF-FDC8-F9A4252F9F86}"/>
          </ac:spMkLst>
        </pc:spChg>
        <pc:picChg chg="add del mod">
          <ac:chgData name="Alagie Sumbundu (2436960)" userId="7124b2d3-4f1a-4c8a-95d2-26562219adca" providerId="ADAL" clId="{F1F49293-129D-4196-975B-C2024F31E9C9}" dt="2026-03-14T09:29:01.318" v="1553" actId="21"/>
          <ac:picMkLst>
            <pc:docMk/>
            <pc:sldMk cId="343302802" sldId="260"/>
            <ac:picMk id="5" creationId="{19C851ED-97AE-B23C-4141-5B731E4CFC68}"/>
          </ac:picMkLst>
        </pc:picChg>
        <pc:picChg chg="add del mod">
          <ac:chgData name="Alagie Sumbundu (2436960)" userId="7124b2d3-4f1a-4c8a-95d2-26562219adca" providerId="ADAL" clId="{F1F49293-129D-4196-975B-C2024F31E9C9}" dt="2026-03-14T09:28:33.945" v="1551" actId="21"/>
          <ac:picMkLst>
            <pc:docMk/>
            <pc:sldMk cId="343302802" sldId="260"/>
            <ac:picMk id="7" creationId="{E397ADD3-26D0-D89B-91D4-3C072A3DE4FD}"/>
          </ac:picMkLst>
        </pc:picChg>
        <pc:picChg chg="add del mod">
          <ac:chgData name="Alagie Sumbundu (2436960)" userId="7124b2d3-4f1a-4c8a-95d2-26562219adca" providerId="ADAL" clId="{F1F49293-129D-4196-975B-C2024F31E9C9}" dt="2026-03-14T09:30:33.696" v="1639" actId="21"/>
          <ac:picMkLst>
            <pc:docMk/>
            <pc:sldMk cId="343302802" sldId="260"/>
            <ac:picMk id="12" creationId="{15C9EC1E-5687-7167-6A33-017118EC188E}"/>
          </ac:picMkLst>
        </pc:picChg>
        <pc:picChg chg="add del mod">
          <ac:chgData name="Alagie Sumbundu (2436960)" userId="7124b2d3-4f1a-4c8a-95d2-26562219adca" providerId="ADAL" clId="{F1F49293-129D-4196-975B-C2024F31E9C9}" dt="2026-03-14T09:33:39.261" v="1767" actId="21"/>
          <ac:picMkLst>
            <pc:docMk/>
            <pc:sldMk cId="343302802" sldId="260"/>
            <ac:picMk id="13" creationId="{038836AD-371E-6295-05EA-8086DED0A0AF}"/>
          </ac:picMkLst>
        </pc:picChg>
        <pc:picChg chg="add del mod">
          <ac:chgData name="Alagie Sumbundu (2436960)" userId="7124b2d3-4f1a-4c8a-95d2-26562219adca" providerId="ADAL" clId="{F1F49293-129D-4196-975B-C2024F31E9C9}" dt="2026-03-14T09:32:03.601" v="1704" actId="21"/>
          <ac:picMkLst>
            <pc:docMk/>
            <pc:sldMk cId="343302802" sldId="260"/>
            <ac:picMk id="17" creationId="{FB1118BE-3A1D-2804-A72E-C7CD39BDBDB3}"/>
          </ac:picMkLst>
        </pc:picChg>
        <pc:picChg chg="add mod">
          <ac:chgData name="Alagie Sumbundu (2436960)" userId="7124b2d3-4f1a-4c8a-95d2-26562219adca" providerId="ADAL" clId="{F1F49293-129D-4196-975B-C2024F31E9C9}" dt="2026-03-14T15:50:21.387" v="2074" actId="1076"/>
          <ac:picMkLst>
            <pc:docMk/>
            <pc:sldMk cId="343302802" sldId="260"/>
            <ac:picMk id="22" creationId="{70D315B4-9E25-F8C4-9C63-9E186B5F60B7}"/>
          </ac:picMkLst>
        </pc:picChg>
        <pc:picChg chg="add del mod">
          <ac:chgData name="Alagie Sumbundu (2436960)" userId="7124b2d3-4f1a-4c8a-95d2-26562219adca" providerId="ADAL" clId="{F1F49293-129D-4196-975B-C2024F31E9C9}" dt="2026-03-14T09:34:19.287" v="1769" actId="21"/>
          <ac:picMkLst>
            <pc:docMk/>
            <pc:sldMk cId="343302802" sldId="260"/>
            <ac:picMk id="27" creationId="{6A2AC681-9E4E-1658-1188-93B85AD3BDF5}"/>
          </ac:picMkLst>
        </pc:picChg>
        <pc:picChg chg="add mod">
          <ac:chgData name="Alagie Sumbundu (2436960)" userId="7124b2d3-4f1a-4c8a-95d2-26562219adca" providerId="ADAL" clId="{F1F49293-129D-4196-975B-C2024F31E9C9}" dt="2026-03-14T15:50:13.300" v="2073" actId="1076"/>
          <ac:picMkLst>
            <pc:docMk/>
            <pc:sldMk cId="343302802" sldId="260"/>
            <ac:picMk id="32" creationId="{E5508F7A-F702-EB70-F65B-11EE54A0B2DD}"/>
          </ac:picMkLst>
        </pc:picChg>
      </pc:sldChg>
      <pc:sldChg chg="addSp delSp modSp new del mod">
        <pc:chgData name="Alagie Sumbundu (2436960)" userId="7124b2d3-4f1a-4c8a-95d2-26562219adca" providerId="ADAL" clId="{F1F49293-129D-4196-975B-C2024F31E9C9}" dt="2026-03-14T20:26:12.237" v="3478" actId="2696"/>
        <pc:sldMkLst>
          <pc:docMk/>
          <pc:sldMk cId="3119707274" sldId="261"/>
        </pc:sldMkLst>
        <pc:spChg chg="mod">
          <ac:chgData name="Alagie Sumbundu (2436960)" userId="7124b2d3-4f1a-4c8a-95d2-26562219adca" providerId="ADAL" clId="{F1F49293-129D-4196-975B-C2024F31E9C9}" dt="2026-03-14T09:39:12.117" v="1834"/>
          <ac:spMkLst>
            <pc:docMk/>
            <pc:sldMk cId="3119707274" sldId="261"/>
            <ac:spMk id="2" creationId="{72C09FA7-3D5D-536C-0CEC-074DC9CE25C2}"/>
          </ac:spMkLst>
        </pc:spChg>
        <pc:spChg chg="del mod">
          <ac:chgData name="Alagie Sumbundu (2436960)" userId="7124b2d3-4f1a-4c8a-95d2-26562219adca" providerId="ADAL" clId="{F1F49293-129D-4196-975B-C2024F31E9C9}" dt="2026-03-14T09:36:15.873" v="1830" actId="26606"/>
          <ac:spMkLst>
            <pc:docMk/>
            <pc:sldMk cId="3119707274" sldId="261"/>
            <ac:spMk id="3" creationId="{9EB28772-972D-1B73-6048-DC60E8494B51}"/>
          </ac:spMkLst>
        </pc:spChg>
        <pc:graphicFrameChg chg="add mod modGraphic">
          <ac:chgData name="Alagie Sumbundu (2436960)" userId="7124b2d3-4f1a-4c8a-95d2-26562219adca" providerId="ADAL" clId="{F1F49293-129D-4196-975B-C2024F31E9C9}" dt="2026-03-14T09:54:13.324" v="1916" actId="207"/>
          <ac:graphicFrameMkLst>
            <pc:docMk/>
            <pc:sldMk cId="3119707274" sldId="261"/>
            <ac:graphicFrameMk id="5" creationId="{E825BF28-1165-D572-BEA7-F67BB9BAFE29}"/>
          </ac:graphicFrameMkLst>
        </pc:graphicFrameChg>
      </pc:sldChg>
      <pc:sldChg chg="addSp delSp modSp new mod ord setBg addAnim">
        <pc:chgData name="Alagie Sumbundu (2436960)" userId="7124b2d3-4f1a-4c8a-95d2-26562219adca" providerId="ADAL" clId="{F1F49293-129D-4196-975B-C2024F31E9C9}" dt="2026-03-14T20:45:28.428" v="4150"/>
        <pc:sldMkLst>
          <pc:docMk/>
          <pc:sldMk cId="3312751465" sldId="262"/>
        </pc:sldMkLst>
        <pc:spChg chg="mod">
          <ac:chgData name="Alagie Sumbundu (2436960)" userId="7124b2d3-4f1a-4c8a-95d2-26562219adca" providerId="ADAL" clId="{F1F49293-129D-4196-975B-C2024F31E9C9}" dt="2026-03-14T12:36:36.783" v="1959" actId="26606"/>
          <ac:spMkLst>
            <pc:docMk/>
            <pc:sldMk cId="3312751465" sldId="262"/>
            <ac:spMk id="2" creationId="{E3EFC922-0205-9E63-A1FC-623CE94F525B}"/>
          </ac:spMkLst>
        </pc:spChg>
        <pc:spChg chg="mod ord">
          <ac:chgData name="Alagie Sumbundu (2436960)" userId="7124b2d3-4f1a-4c8a-95d2-26562219adca" providerId="ADAL" clId="{F1F49293-129D-4196-975B-C2024F31E9C9}" dt="2026-03-14T12:36:36.783" v="1959" actId="26606"/>
          <ac:spMkLst>
            <pc:docMk/>
            <pc:sldMk cId="3312751465" sldId="262"/>
            <ac:spMk id="3" creationId="{B124B038-C881-0A59-A86E-CDF16932A99A}"/>
          </ac:spMkLst>
        </pc:spChg>
        <pc:spChg chg="add del">
          <ac:chgData name="Alagie Sumbundu (2436960)" userId="7124b2d3-4f1a-4c8a-95d2-26562219adca" providerId="ADAL" clId="{F1F49293-129D-4196-975B-C2024F31E9C9}" dt="2026-03-14T09:58:34.765" v="1957" actId="26606"/>
          <ac:spMkLst>
            <pc:docMk/>
            <pc:sldMk cId="3312751465" sldId="262"/>
            <ac:spMk id="22" creationId="{5A7802B6-FF37-40CF-A7E2-6F2A0D9A91EF}"/>
          </ac:spMkLst>
        </pc:spChg>
        <pc:grpChg chg="add del">
          <ac:chgData name="Alagie Sumbundu (2436960)" userId="7124b2d3-4f1a-4c8a-95d2-26562219adca" providerId="ADAL" clId="{F1F49293-129D-4196-975B-C2024F31E9C9}" dt="2026-03-14T09:58:34.765" v="1957" actId="26606"/>
          <ac:grpSpMkLst>
            <pc:docMk/>
            <pc:sldMk cId="3312751465" sldId="262"/>
            <ac:grpSpMk id="10" creationId="{B4DE830A-B531-4A3B-96F6-0ECE88B08555}"/>
          </ac:grpSpMkLst>
        </pc:grpChg>
        <pc:grpChg chg="add">
          <ac:chgData name="Alagie Sumbundu (2436960)" userId="7124b2d3-4f1a-4c8a-95d2-26562219adca" providerId="ADAL" clId="{F1F49293-129D-4196-975B-C2024F31E9C9}" dt="2026-03-14T12:36:36.783" v="1959" actId="26606"/>
          <ac:grpSpMkLst>
            <pc:docMk/>
            <pc:sldMk cId="3312751465" sldId="262"/>
            <ac:grpSpMk id="12" creationId="{B4DE830A-B531-4A3B-96F6-0ECE88B08555}"/>
          </ac:grpSpMkLst>
        </pc:grpChg>
        <pc:grpChg chg="add del">
          <ac:chgData name="Alagie Sumbundu (2436960)" userId="7124b2d3-4f1a-4c8a-95d2-26562219adca" providerId="ADAL" clId="{F1F49293-129D-4196-975B-C2024F31E9C9}" dt="2026-03-14T09:58:34.749" v="1956" actId="26606"/>
          <ac:grpSpMkLst>
            <pc:docMk/>
            <pc:sldMk cId="3312751465" sldId="262"/>
            <ac:grpSpMk id="27" creationId="{B4DE830A-B531-4A3B-96F6-0ECE88B08555}"/>
          </ac:grpSpMkLst>
        </pc:grpChg>
        <pc:picChg chg="add mod ord">
          <ac:chgData name="Alagie Sumbundu (2436960)" userId="7124b2d3-4f1a-4c8a-95d2-26562219adca" providerId="ADAL" clId="{F1F49293-129D-4196-975B-C2024F31E9C9}" dt="2026-03-14T12:36:36.783" v="1959" actId="26606"/>
          <ac:picMkLst>
            <pc:docMk/>
            <pc:sldMk cId="3312751465" sldId="262"/>
            <ac:picMk id="7" creationId="{13FCCB93-8133-FE26-A47F-299927E9AE1A}"/>
          </ac:picMkLst>
        </pc:picChg>
      </pc:sldChg>
      <pc:sldChg chg="addSp delSp modSp new mod modClrScheme chgLayout">
        <pc:chgData name="Alagie Sumbundu (2436960)" userId="7124b2d3-4f1a-4c8a-95d2-26562219adca" providerId="ADAL" clId="{F1F49293-129D-4196-975B-C2024F31E9C9}" dt="2026-03-14T20:24:06.721" v="3477" actId="1076"/>
        <pc:sldMkLst>
          <pc:docMk/>
          <pc:sldMk cId="1659824017" sldId="263"/>
        </pc:sldMkLst>
        <pc:spChg chg="del mod ord">
          <ac:chgData name="Alagie Sumbundu (2436960)" userId="7124b2d3-4f1a-4c8a-95d2-26562219adca" providerId="ADAL" clId="{F1F49293-129D-4196-975B-C2024F31E9C9}" dt="2026-03-14T15:42:53.145" v="1961" actId="700"/>
          <ac:spMkLst>
            <pc:docMk/>
            <pc:sldMk cId="1659824017" sldId="263"/>
            <ac:spMk id="2" creationId="{F5ED1137-F30E-3F89-35DF-5AF2EFCA5B4B}"/>
          </ac:spMkLst>
        </pc:spChg>
        <pc:spChg chg="del">
          <ac:chgData name="Alagie Sumbundu (2436960)" userId="7124b2d3-4f1a-4c8a-95d2-26562219adca" providerId="ADAL" clId="{F1F49293-129D-4196-975B-C2024F31E9C9}" dt="2026-03-14T15:42:53.145" v="1961" actId="700"/>
          <ac:spMkLst>
            <pc:docMk/>
            <pc:sldMk cId="1659824017" sldId="263"/>
            <ac:spMk id="3" creationId="{C4CF6F4E-7201-C955-D770-64934E2444C0}"/>
          </ac:spMkLst>
        </pc:spChg>
        <pc:spChg chg="del mod ord">
          <ac:chgData name="Alagie Sumbundu (2436960)" userId="7124b2d3-4f1a-4c8a-95d2-26562219adca" providerId="ADAL" clId="{F1F49293-129D-4196-975B-C2024F31E9C9}" dt="2026-03-14T15:42:53.145" v="1961" actId="700"/>
          <ac:spMkLst>
            <pc:docMk/>
            <pc:sldMk cId="1659824017" sldId="263"/>
            <ac:spMk id="4" creationId="{AAD82B06-72F0-D6BC-6E05-798C9D5C6B3A}"/>
          </ac:spMkLst>
        </pc:spChg>
        <pc:spChg chg="del">
          <ac:chgData name="Alagie Sumbundu (2436960)" userId="7124b2d3-4f1a-4c8a-95d2-26562219adca" providerId="ADAL" clId="{F1F49293-129D-4196-975B-C2024F31E9C9}" dt="2026-03-14T15:42:53.145" v="1961" actId="700"/>
          <ac:spMkLst>
            <pc:docMk/>
            <pc:sldMk cId="1659824017" sldId="263"/>
            <ac:spMk id="5" creationId="{3DD196BD-3A05-B690-9F45-EA8CEE36CBF1}"/>
          </ac:spMkLst>
        </pc:spChg>
        <pc:spChg chg="del">
          <ac:chgData name="Alagie Sumbundu (2436960)" userId="7124b2d3-4f1a-4c8a-95d2-26562219adca" providerId="ADAL" clId="{F1F49293-129D-4196-975B-C2024F31E9C9}" dt="2026-03-14T15:42:53.145" v="1961" actId="700"/>
          <ac:spMkLst>
            <pc:docMk/>
            <pc:sldMk cId="1659824017" sldId="263"/>
            <ac:spMk id="6" creationId="{BD673BFC-19F4-FF1A-C9CB-A0A1980C3465}"/>
          </ac:spMkLst>
        </pc:spChg>
        <pc:spChg chg="add mod ord">
          <ac:chgData name="Alagie Sumbundu (2436960)" userId="7124b2d3-4f1a-4c8a-95d2-26562219adca" providerId="ADAL" clId="{F1F49293-129D-4196-975B-C2024F31E9C9}" dt="2026-03-14T20:23:26.599" v="3473" actId="20577"/>
          <ac:spMkLst>
            <pc:docMk/>
            <pc:sldMk cId="1659824017" sldId="263"/>
            <ac:spMk id="7" creationId="{1DE5C687-F285-F10C-93CC-FB0D7E573662}"/>
          </ac:spMkLst>
        </pc:spChg>
        <pc:spChg chg="add del mod ord">
          <ac:chgData name="Alagie Sumbundu (2436960)" userId="7124b2d3-4f1a-4c8a-95d2-26562219adca" providerId="ADAL" clId="{F1F49293-129D-4196-975B-C2024F31E9C9}" dt="2026-03-14T20:05:37.241" v="2624" actId="700"/>
          <ac:spMkLst>
            <pc:docMk/>
            <pc:sldMk cId="1659824017" sldId="263"/>
            <ac:spMk id="8" creationId="{6EE756C9-9A3A-59EC-2D68-700178E3FF09}"/>
          </ac:spMkLst>
        </pc:spChg>
        <pc:spChg chg="add del mod ord">
          <ac:chgData name="Alagie Sumbundu (2436960)" userId="7124b2d3-4f1a-4c8a-95d2-26562219adca" providerId="ADAL" clId="{F1F49293-129D-4196-975B-C2024F31E9C9}" dt="2026-03-14T20:04:02.209" v="2575" actId="700"/>
          <ac:spMkLst>
            <pc:docMk/>
            <pc:sldMk cId="1659824017" sldId="263"/>
            <ac:spMk id="9" creationId="{C9B8E435-0411-904F-90A3-E08EBB3DA1F7}"/>
          </ac:spMkLst>
        </pc:spChg>
        <pc:spChg chg="add del mod ord">
          <ac:chgData name="Alagie Sumbundu (2436960)" userId="7124b2d3-4f1a-4c8a-95d2-26562219adca" providerId="ADAL" clId="{F1F49293-129D-4196-975B-C2024F31E9C9}" dt="2026-03-14T20:03:53.470" v="2574" actId="700"/>
          <ac:spMkLst>
            <pc:docMk/>
            <pc:sldMk cId="1659824017" sldId="263"/>
            <ac:spMk id="10" creationId="{0BD4BE38-EAA5-8657-854A-5BBA9FA19E6F}"/>
          </ac:spMkLst>
        </pc:spChg>
        <pc:spChg chg="add del mod ord">
          <ac:chgData name="Alagie Sumbundu (2436960)" userId="7124b2d3-4f1a-4c8a-95d2-26562219adca" providerId="ADAL" clId="{F1F49293-129D-4196-975B-C2024F31E9C9}" dt="2026-03-14T20:03:53.470" v="2574" actId="700"/>
          <ac:spMkLst>
            <pc:docMk/>
            <pc:sldMk cId="1659824017" sldId="263"/>
            <ac:spMk id="11" creationId="{3600A05E-1F40-3CB3-6660-7BEF46B9BC7B}"/>
          </ac:spMkLst>
        </pc:spChg>
        <pc:spChg chg="add del mod ord">
          <ac:chgData name="Alagie Sumbundu (2436960)" userId="7124b2d3-4f1a-4c8a-95d2-26562219adca" providerId="ADAL" clId="{F1F49293-129D-4196-975B-C2024F31E9C9}" dt="2026-03-14T20:03:53.470" v="2574" actId="700"/>
          <ac:spMkLst>
            <pc:docMk/>
            <pc:sldMk cId="1659824017" sldId="263"/>
            <ac:spMk id="12" creationId="{C7FE20A4-B8E6-C766-1980-BC5E0BB9C291}"/>
          </ac:spMkLst>
        </pc:spChg>
        <pc:spChg chg="add mod ord">
          <ac:chgData name="Alagie Sumbundu (2436960)" userId="7124b2d3-4f1a-4c8a-95d2-26562219adca" providerId="ADAL" clId="{F1F49293-129D-4196-975B-C2024F31E9C9}" dt="2026-03-14T20:23:50.679" v="3475" actId="1076"/>
          <ac:spMkLst>
            <pc:docMk/>
            <pc:sldMk cId="1659824017" sldId="263"/>
            <ac:spMk id="13" creationId="{D996C529-7D02-9153-825A-E94B61B86DDD}"/>
          </ac:spMkLst>
        </pc:spChg>
        <pc:spChg chg="add mod ord">
          <ac:chgData name="Alagie Sumbundu (2436960)" userId="7124b2d3-4f1a-4c8a-95d2-26562219adca" providerId="ADAL" clId="{F1F49293-129D-4196-975B-C2024F31E9C9}" dt="2026-03-14T20:23:41.267" v="3474" actId="1076"/>
          <ac:spMkLst>
            <pc:docMk/>
            <pc:sldMk cId="1659824017" sldId="263"/>
            <ac:spMk id="14" creationId="{2D04BFD1-4EF0-1FF6-60B4-E0B5F1CD9F5D}"/>
          </ac:spMkLst>
        </pc:spChg>
        <pc:spChg chg="add mod ord">
          <ac:chgData name="Alagie Sumbundu (2436960)" userId="7124b2d3-4f1a-4c8a-95d2-26562219adca" providerId="ADAL" clId="{F1F49293-129D-4196-975B-C2024F31E9C9}" dt="2026-03-14T20:24:06.721" v="3477" actId="1076"/>
          <ac:spMkLst>
            <pc:docMk/>
            <pc:sldMk cId="1659824017" sldId="263"/>
            <ac:spMk id="15" creationId="{CC4A408C-4538-9DFD-08A3-19AE1E43D9B3}"/>
          </ac:spMkLst>
        </pc:spChg>
        <pc:spChg chg="add mod ord">
          <ac:chgData name="Alagie Sumbundu (2436960)" userId="7124b2d3-4f1a-4c8a-95d2-26562219adca" providerId="ADAL" clId="{F1F49293-129D-4196-975B-C2024F31E9C9}" dt="2026-03-14T20:23:56.191" v="3476" actId="1076"/>
          <ac:spMkLst>
            <pc:docMk/>
            <pc:sldMk cId="1659824017" sldId="263"/>
            <ac:spMk id="16" creationId="{78C04C24-F209-0B71-AFEC-1150C81B0150}"/>
          </ac:spMkLst>
        </pc:spChg>
      </pc:sldChg>
      <pc:sldChg chg="addSp delSp modSp new mod setBg modClrScheme setClrOvrMap chgLayout">
        <pc:chgData name="Alagie Sumbundu (2436960)" userId="7124b2d3-4f1a-4c8a-95d2-26562219adca" providerId="ADAL" clId="{F1F49293-129D-4196-975B-C2024F31E9C9}" dt="2026-03-14T20:43:46.531" v="4148" actId="26606"/>
        <pc:sldMkLst>
          <pc:docMk/>
          <pc:sldMk cId="1193193067" sldId="264"/>
        </pc:sldMkLst>
        <pc:spChg chg="del mod ord">
          <ac:chgData name="Alagie Sumbundu (2436960)" userId="7124b2d3-4f1a-4c8a-95d2-26562219adca" providerId="ADAL" clId="{F1F49293-129D-4196-975B-C2024F31E9C9}" dt="2026-03-14T20:26:31.795" v="3480" actId="700"/>
          <ac:spMkLst>
            <pc:docMk/>
            <pc:sldMk cId="1193193067" sldId="264"/>
            <ac:spMk id="2" creationId="{67A6E208-9829-16D3-45D0-EB21EFE84566}"/>
          </ac:spMkLst>
        </pc:spChg>
        <pc:spChg chg="del mod ord">
          <ac:chgData name="Alagie Sumbundu (2436960)" userId="7124b2d3-4f1a-4c8a-95d2-26562219adca" providerId="ADAL" clId="{F1F49293-129D-4196-975B-C2024F31E9C9}" dt="2026-03-14T20:26:31.795" v="3480" actId="700"/>
          <ac:spMkLst>
            <pc:docMk/>
            <pc:sldMk cId="1193193067" sldId="264"/>
            <ac:spMk id="3" creationId="{8993A2FA-7971-B292-415A-995ACBDB2D24}"/>
          </ac:spMkLst>
        </pc:spChg>
        <pc:spChg chg="add mod ord">
          <ac:chgData name="Alagie Sumbundu (2436960)" userId="7124b2d3-4f1a-4c8a-95d2-26562219adca" providerId="ADAL" clId="{F1F49293-129D-4196-975B-C2024F31E9C9}" dt="2026-03-14T20:43:46.531" v="4148" actId="26606"/>
          <ac:spMkLst>
            <pc:docMk/>
            <pc:sldMk cId="1193193067" sldId="264"/>
            <ac:spMk id="4" creationId="{6643A0F7-EED2-2841-EA66-8F617829303E}"/>
          </ac:spMkLst>
        </pc:spChg>
        <pc:spChg chg="add mod ord">
          <ac:chgData name="Alagie Sumbundu (2436960)" userId="7124b2d3-4f1a-4c8a-95d2-26562219adca" providerId="ADAL" clId="{F1F49293-129D-4196-975B-C2024F31E9C9}" dt="2026-03-14T20:43:46.531" v="4148" actId="26606"/>
          <ac:spMkLst>
            <pc:docMk/>
            <pc:sldMk cId="1193193067" sldId="264"/>
            <ac:spMk id="5" creationId="{76E700F7-98C8-6224-5D6D-94EE5141D70B}"/>
          </ac:spMkLst>
        </pc:spChg>
        <pc:spChg chg="add del mod ord">
          <ac:chgData name="Alagie Sumbundu (2436960)" userId="7124b2d3-4f1a-4c8a-95d2-26562219adca" providerId="ADAL" clId="{F1F49293-129D-4196-975B-C2024F31E9C9}" dt="2026-03-14T20:38:06.068" v="3969" actId="700"/>
          <ac:spMkLst>
            <pc:docMk/>
            <pc:sldMk cId="1193193067" sldId="264"/>
            <ac:spMk id="6" creationId="{734FFCDF-55E0-FD9F-6ABE-4D18D59933CD}"/>
          </ac:spMkLst>
        </pc:spChg>
        <pc:spChg chg="add">
          <ac:chgData name="Alagie Sumbundu (2436960)" userId="7124b2d3-4f1a-4c8a-95d2-26562219adca" providerId="ADAL" clId="{F1F49293-129D-4196-975B-C2024F31E9C9}" dt="2026-03-14T20:43:46.531" v="4148" actId="26606"/>
          <ac:spMkLst>
            <pc:docMk/>
            <pc:sldMk cId="1193193067" sldId="264"/>
            <ac:spMk id="11" creationId="{3BCB5F6A-9EB0-40B0-9D13-3023E9A20508}"/>
          </ac:spMkLst>
        </pc:spChg>
        <pc:picChg chg="add">
          <ac:chgData name="Alagie Sumbundu (2436960)" userId="7124b2d3-4f1a-4c8a-95d2-26562219adca" providerId="ADAL" clId="{F1F49293-129D-4196-975B-C2024F31E9C9}" dt="2026-03-14T20:43:46.531" v="4148" actId="26606"/>
          <ac:picMkLst>
            <pc:docMk/>
            <pc:sldMk cId="1193193067" sldId="264"/>
            <ac:picMk id="7" creationId="{54462133-5554-469C-8B4B-20ACF6242482}"/>
          </ac:picMkLst>
        </pc:picChg>
      </pc:sldChg>
      <pc:sldMasterChg chg="modSldLayout">
        <pc:chgData name="Alagie Sumbundu (2436960)" userId="7124b2d3-4f1a-4c8a-95d2-26562219adca" providerId="ADAL" clId="{F1F49293-129D-4196-975B-C2024F31E9C9}" dt="2026-03-13T20:48:30.045" v="324" actId="1076"/>
        <pc:sldMasterMkLst>
          <pc:docMk/>
          <pc:sldMasterMk cId="1806739768" sldId="2147483648"/>
        </pc:sldMasterMkLst>
        <pc:sldLayoutChg chg="addSp modSp mod">
          <pc:chgData name="Alagie Sumbundu (2436960)" userId="7124b2d3-4f1a-4c8a-95d2-26562219adca" providerId="ADAL" clId="{F1F49293-129D-4196-975B-C2024F31E9C9}" dt="2026-03-13T20:48:30.045" v="324" actId="1076"/>
          <pc:sldLayoutMkLst>
            <pc:docMk/>
            <pc:sldMasterMk cId="1806739768" sldId="2147483648"/>
            <pc:sldLayoutMk cId="3878940211" sldId="2147483650"/>
          </pc:sldLayoutMkLst>
          <pc:picChg chg="add mod">
            <ac:chgData name="Alagie Sumbundu (2436960)" userId="7124b2d3-4f1a-4c8a-95d2-26562219adca" providerId="ADAL" clId="{F1F49293-129D-4196-975B-C2024F31E9C9}" dt="2026-03-13T20:48:30.045" v="324" actId="1076"/>
            <ac:picMkLst>
              <pc:docMk/>
              <pc:sldMasterMk cId="1806739768" sldId="2147483648"/>
              <pc:sldLayoutMk cId="3878940211" sldId="2147483650"/>
              <ac:picMk id="8" creationId="{B5C680FB-A635-934B-DEE7-DEE804DC0DBB}"/>
            </ac:picMkLst>
          </pc:picChg>
        </pc:sldLayoutChg>
      </pc:sldMasterChg>
      <pc:sldMasterChg chg="modSldLayout">
        <pc:chgData name="Alagie Sumbundu (2436960)" userId="7124b2d3-4f1a-4c8a-95d2-26562219adca" providerId="ADAL" clId="{F1F49293-129D-4196-975B-C2024F31E9C9}" dt="2026-03-14T09:43:17.404" v="1856" actId="14100"/>
        <pc:sldMasterMkLst>
          <pc:docMk/>
          <pc:sldMasterMk cId="1139854115" sldId="2147483660"/>
        </pc:sldMasterMkLst>
        <pc:sldLayoutChg chg="addSp">
          <pc:chgData name="Alagie Sumbundu (2436960)" userId="7124b2d3-4f1a-4c8a-95d2-26562219adca" providerId="ADAL" clId="{F1F49293-129D-4196-975B-C2024F31E9C9}" dt="2026-03-14T09:39:12.117" v="1834"/>
          <pc:sldLayoutMkLst>
            <pc:docMk/>
            <pc:sldMasterMk cId="1139854115" sldId="2147483660"/>
            <pc:sldLayoutMk cId="2222847707" sldId="2147483662"/>
          </pc:sldLayoutMkLst>
          <pc:picChg chg="add">
            <ac:chgData name="Alagie Sumbundu (2436960)" userId="7124b2d3-4f1a-4c8a-95d2-26562219adca" providerId="ADAL" clId="{F1F49293-129D-4196-975B-C2024F31E9C9}" dt="2026-03-14T09:39:12.117" v="1834"/>
            <ac:picMkLst>
              <pc:docMk/>
              <pc:sldMasterMk cId="1139854115" sldId="2147483660"/>
              <pc:sldLayoutMk cId="2222847707" sldId="2147483662"/>
              <ac:picMk id="7" creationId="{8C4ED614-80D4-C07C-22F7-682BC2567ACA}"/>
            </ac:picMkLst>
          </pc:picChg>
        </pc:sldLayoutChg>
        <pc:sldLayoutChg chg="addSp modSp mod">
          <pc:chgData name="Alagie Sumbundu (2436960)" userId="7124b2d3-4f1a-4c8a-95d2-26562219adca" providerId="ADAL" clId="{F1F49293-129D-4196-975B-C2024F31E9C9}" dt="2026-03-14T09:43:17.404" v="1856" actId="14100"/>
          <pc:sldLayoutMkLst>
            <pc:docMk/>
            <pc:sldMasterMk cId="1139854115" sldId="2147483660"/>
            <pc:sldLayoutMk cId="501826847" sldId="2147483665"/>
          </pc:sldLayoutMkLst>
          <pc:picChg chg="add mod">
            <ac:chgData name="Alagie Sumbundu (2436960)" userId="7124b2d3-4f1a-4c8a-95d2-26562219adca" providerId="ADAL" clId="{F1F49293-129D-4196-975B-C2024F31E9C9}" dt="2026-03-14T09:43:17.404" v="1856" actId="14100"/>
            <ac:picMkLst>
              <pc:docMk/>
              <pc:sldMasterMk cId="1139854115" sldId="2147483660"/>
              <pc:sldLayoutMk cId="501826847" sldId="2147483665"/>
              <ac:picMk id="11" creationId="{484C9535-838D-39CE-8903-98B581169319}"/>
            </ac:picMkLst>
          </pc:picChg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CC8417-B37B-4295-9471-1B06C662BBC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627B0A-3F98-4D12-B07A-9FF28FC1CB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Convenience for customers</a:t>
          </a:r>
          <a:endParaRPr lang="en-US"/>
        </a:p>
      </dgm:t>
    </dgm:pt>
    <dgm:pt modelId="{F12B0E0D-BD03-4B73-B57E-78E9E52B0C67}" type="parTrans" cxnId="{766ECAFE-5F20-45DC-973F-69F35B3EB268}">
      <dgm:prSet/>
      <dgm:spPr/>
      <dgm:t>
        <a:bodyPr/>
        <a:lstStyle/>
        <a:p>
          <a:endParaRPr lang="en-US"/>
        </a:p>
      </dgm:t>
    </dgm:pt>
    <dgm:pt modelId="{BAD5B7C7-240A-4EF9-BCBF-A42DA9453ACB}" type="sibTrans" cxnId="{766ECAFE-5F20-45DC-973F-69F35B3EB268}">
      <dgm:prSet/>
      <dgm:spPr/>
      <dgm:t>
        <a:bodyPr/>
        <a:lstStyle/>
        <a:p>
          <a:endParaRPr lang="en-US"/>
        </a:p>
      </dgm:t>
    </dgm:pt>
    <dgm:pt modelId="{B7738B50-A3B1-4F8D-BF54-3DA59F8A0C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Affordable pricing</a:t>
          </a:r>
          <a:endParaRPr lang="en-US"/>
        </a:p>
      </dgm:t>
    </dgm:pt>
    <dgm:pt modelId="{AFF7867A-3F8D-4BEA-BAED-AFED02EF1D70}" type="parTrans" cxnId="{B67A3CFB-97FC-4B9C-9D2E-3EDAD5659C4B}">
      <dgm:prSet/>
      <dgm:spPr/>
      <dgm:t>
        <a:bodyPr/>
        <a:lstStyle/>
        <a:p>
          <a:endParaRPr lang="en-US"/>
        </a:p>
      </dgm:t>
    </dgm:pt>
    <dgm:pt modelId="{168B02FC-6EAA-4576-8D44-7BF483AA6BFF}" type="sibTrans" cxnId="{B67A3CFB-97FC-4B9C-9D2E-3EDAD5659C4B}">
      <dgm:prSet/>
      <dgm:spPr/>
      <dgm:t>
        <a:bodyPr/>
        <a:lstStyle/>
        <a:p>
          <a:endParaRPr lang="en-US"/>
        </a:p>
      </dgm:t>
    </dgm:pt>
    <dgm:pt modelId="{0CB0D08F-4253-4B4A-8A7E-6749AD00ED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Eco-friendly washing </a:t>
          </a:r>
          <a:endParaRPr lang="en-US"/>
        </a:p>
      </dgm:t>
    </dgm:pt>
    <dgm:pt modelId="{0256DAAF-FD27-4F4D-A96A-903C6B2F5675}" type="parTrans" cxnId="{F05D0634-83F5-4445-9432-465948C8E017}">
      <dgm:prSet/>
      <dgm:spPr/>
      <dgm:t>
        <a:bodyPr/>
        <a:lstStyle/>
        <a:p>
          <a:endParaRPr lang="en-US"/>
        </a:p>
      </dgm:t>
    </dgm:pt>
    <dgm:pt modelId="{274B2A24-5E10-405B-965F-2785383C52C2}" type="sibTrans" cxnId="{F05D0634-83F5-4445-9432-465948C8E017}">
      <dgm:prSet/>
      <dgm:spPr/>
      <dgm:t>
        <a:bodyPr/>
        <a:lstStyle/>
        <a:p>
          <a:endParaRPr lang="en-US"/>
        </a:p>
      </dgm:t>
    </dgm:pt>
    <dgm:pt modelId="{A205C3F9-2B2C-4F5D-AF3B-ACB2892EFC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Quality and professional service </a:t>
          </a:r>
          <a:endParaRPr lang="en-US"/>
        </a:p>
      </dgm:t>
    </dgm:pt>
    <dgm:pt modelId="{A10B8BA8-EEA3-44A7-8C5B-5A8D72BEECF6}" type="parTrans" cxnId="{0739FA3B-824C-4D02-81C3-1100E13E5588}">
      <dgm:prSet/>
      <dgm:spPr/>
      <dgm:t>
        <a:bodyPr/>
        <a:lstStyle/>
        <a:p>
          <a:endParaRPr lang="en-US"/>
        </a:p>
      </dgm:t>
    </dgm:pt>
    <dgm:pt modelId="{3356D254-19F5-460D-A6D4-3350D4FF1962}" type="sibTrans" cxnId="{0739FA3B-824C-4D02-81C3-1100E13E5588}">
      <dgm:prSet/>
      <dgm:spPr/>
      <dgm:t>
        <a:bodyPr/>
        <a:lstStyle/>
        <a:p>
          <a:endParaRPr lang="en-US"/>
        </a:p>
      </dgm:t>
    </dgm:pt>
    <dgm:pt modelId="{E3C94BC4-ED6C-409D-BCD2-CBA70BE81F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 efficiency</a:t>
          </a:r>
          <a:endParaRPr lang="en-US"/>
        </a:p>
      </dgm:t>
    </dgm:pt>
    <dgm:pt modelId="{C7A26682-374C-4848-BA6B-0C515B954FE2}" type="parTrans" cxnId="{68162B31-6D51-414A-81D3-850E68299D0D}">
      <dgm:prSet/>
      <dgm:spPr/>
      <dgm:t>
        <a:bodyPr/>
        <a:lstStyle/>
        <a:p>
          <a:endParaRPr lang="en-US"/>
        </a:p>
      </dgm:t>
    </dgm:pt>
    <dgm:pt modelId="{2D27E655-019F-4096-91AC-ACF33F84005E}" type="sibTrans" cxnId="{68162B31-6D51-414A-81D3-850E68299D0D}">
      <dgm:prSet/>
      <dgm:spPr/>
      <dgm:t>
        <a:bodyPr/>
        <a:lstStyle/>
        <a:p>
          <a:endParaRPr lang="en-US"/>
        </a:p>
      </dgm:t>
    </dgm:pt>
    <dgm:pt modelId="{6ACDF1F8-B74A-436A-A20E-A7D917CC97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Loyalty programs</a:t>
          </a:r>
          <a:endParaRPr lang="en-US"/>
        </a:p>
      </dgm:t>
    </dgm:pt>
    <dgm:pt modelId="{CD732D9B-CCBA-4CE1-BFF0-B5BC22B3C8C9}" type="parTrans" cxnId="{753E7C73-CF44-4FEE-AAB1-A46D7183F96C}">
      <dgm:prSet/>
      <dgm:spPr/>
      <dgm:t>
        <a:bodyPr/>
        <a:lstStyle/>
        <a:p>
          <a:endParaRPr lang="en-US"/>
        </a:p>
      </dgm:t>
    </dgm:pt>
    <dgm:pt modelId="{94D7490E-ECFA-4B98-82EA-D1C9B5A25765}" type="sibTrans" cxnId="{753E7C73-CF44-4FEE-AAB1-A46D7183F96C}">
      <dgm:prSet/>
      <dgm:spPr/>
      <dgm:t>
        <a:bodyPr/>
        <a:lstStyle/>
        <a:p>
          <a:endParaRPr lang="en-US"/>
        </a:p>
      </dgm:t>
    </dgm:pt>
    <dgm:pt modelId="{EF0686BA-7775-453A-87A1-71028291C166}" type="pres">
      <dgm:prSet presAssocID="{25CC8417-B37B-4295-9471-1B06C662BBCA}" presName="root" presStyleCnt="0">
        <dgm:presLayoutVars>
          <dgm:dir/>
          <dgm:resizeHandles val="exact"/>
        </dgm:presLayoutVars>
      </dgm:prSet>
      <dgm:spPr/>
    </dgm:pt>
    <dgm:pt modelId="{CCF65DC4-10E9-445D-B1CD-D684814185F3}" type="pres">
      <dgm:prSet presAssocID="{2F627B0A-3F98-4D12-B07A-9FF28FC1CBB4}" presName="compNode" presStyleCnt="0"/>
      <dgm:spPr/>
    </dgm:pt>
    <dgm:pt modelId="{FDEDD27C-BDA1-4A62-BD19-CAF7A7329B88}" type="pres">
      <dgm:prSet presAssocID="{2F627B0A-3F98-4D12-B07A-9FF28FC1CBB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73D458AB-BC2F-4C01-98B5-1DDFC54D2BA1}" type="pres">
      <dgm:prSet presAssocID="{2F627B0A-3F98-4D12-B07A-9FF28FC1CBB4}" presName="spaceRect" presStyleCnt="0"/>
      <dgm:spPr/>
    </dgm:pt>
    <dgm:pt modelId="{6C60089D-8C96-4090-84EA-BA104E8D4525}" type="pres">
      <dgm:prSet presAssocID="{2F627B0A-3F98-4D12-B07A-9FF28FC1CBB4}" presName="textRect" presStyleLbl="revTx" presStyleIdx="0" presStyleCnt="6">
        <dgm:presLayoutVars>
          <dgm:chMax val="1"/>
          <dgm:chPref val="1"/>
        </dgm:presLayoutVars>
      </dgm:prSet>
      <dgm:spPr/>
    </dgm:pt>
    <dgm:pt modelId="{D2B99744-9241-4F67-9A71-38D3585EB32C}" type="pres">
      <dgm:prSet presAssocID="{BAD5B7C7-240A-4EF9-BCBF-A42DA9453ACB}" presName="sibTrans" presStyleCnt="0"/>
      <dgm:spPr/>
    </dgm:pt>
    <dgm:pt modelId="{192471EF-654D-424E-B5C9-F51CFD957280}" type="pres">
      <dgm:prSet presAssocID="{B7738B50-A3B1-4F8D-BF54-3DA59F8A0C40}" presName="compNode" presStyleCnt="0"/>
      <dgm:spPr/>
    </dgm:pt>
    <dgm:pt modelId="{D51F19F7-C3AE-4090-83DB-66D5FB42230C}" type="pres">
      <dgm:prSet presAssocID="{B7738B50-A3B1-4F8D-BF54-3DA59F8A0C4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B629AFE-5753-4279-9985-78816CAF2ED3}" type="pres">
      <dgm:prSet presAssocID="{B7738B50-A3B1-4F8D-BF54-3DA59F8A0C40}" presName="spaceRect" presStyleCnt="0"/>
      <dgm:spPr/>
    </dgm:pt>
    <dgm:pt modelId="{A0385890-2960-4CDA-A3F2-30F31AD5E2FF}" type="pres">
      <dgm:prSet presAssocID="{B7738B50-A3B1-4F8D-BF54-3DA59F8A0C40}" presName="textRect" presStyleLbl="revTx" presStyleIdx="1" presStyleCnt="6">
        <dgm:presLayoutVars>
          <dgm:chMax val="1"/>
          <dgm:chPref val="1"/>
        </dgm:presLayoutVars>
      </dgm:prSet>
      <dgm:spPr/>
    </dgm:pt>
    <dgm:pt modelId="{16EC252F-D21D-45BD-8B36-DDC36195E7A4}" type="pres">
      <dgm:prSet presAssocID="{168B02FC-6EAA-4576-8D44-7BF483AA6BFF}" presName="sibTrans" presStyleCnt="0"/>
      <dgm:spPr/>
    </dgm:pt>
    <dgm:pt modelId="{72B166B3-D01C-4782-81EC-5874D39EDB50}" type="pres">
      <dgm:prSet presAssocID="{0CB0D08F-4253-4B4A-8A7E-6749AD00EDB4}" presName="compNode" presStyleCnt="0"/>
      <dgm:spPr/>
    </dgm:pt>
    <dgm:pt modelId="{EEFDB3CA-5630-45A6-9882-8B0D656D419B}" type="pres">
      <dgm:prSet presAssocID="{0CB0D08F-4253-4B4A-8A7E-6749AD00EDB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4BAC7199-459B-4985-A2A9-3B97A6E82627}" type="pres">
      <dgm:prSet presAssocID="{0CB0D08F-4253-4B4A-8A7E-6749AD00EDB4}" presName="spaceRect" presStyleCnt="0"/>
      <dgm:spPr/>
    </dgm:pt>
    <dgm:pt modelId="{419C72D7-CD08-41AD-8F58-4F1D439DFF86}" type="pres">
      <dgm:prSet presAssocID="{0CB0D08F-4253-4B4A-8A7E-6749AD00EDB4}" presName="textRect" presStyleLbl="revTx" presStyleIdx="2" presStyleCnt="6">
        <dgm:presLayoutVars>
          <dgm:chMax val="1"/>
          <dgm:chPref val="1"/>
        </dgm:presLayoutVars>
      </dgm:prSet>
      <dgm:spPr/>
    </dgm:pt>
    <dgm:pt modelId="{94166EE9-C033-40F4-A8B2-0DBAD7EB3881}" type="pres">
      <dgm:prSet presAssocID="{274B2A24-5E10-405B-965F-2785383C52C2}" presName="sibTrans" presStyleCnt="0"/>
      <dgm:spPr/>
    </dgm:pt>
    <dgm:pt modelId="{D023D256-59CC-49AD-9AA8-595A88FA925C}" type="pres">
      <dgm:prSet presAssocID="{A205C3F9-2B2C-4F5D-AF3B-ACB2892EFC8B}" presName="compNode" presStyleCnt="0"/>
      <dgm:spPr/>
    </dgm:pt>
    <dgm:pt modelId="{11AA5AFB-1A88-4423-A48A-0E3117B919E1}" type="pres">
      <dgm:prSet presAssocID="{A205C3F9-2B2C-4F5D-AF3B-ACB2892EFC8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E632A1D7-A9FF-4E53-A145-E3E435CB2D42}" type="pres">
      <dgm:prSet presAssocID="{A205C3F9-2B2C-4F5D-AF3B-ACB2892EFC8B}" presName="spaceRect" presStyleCnt="0"/>
      <dgm:spPr/>
    </dgm:pt>
    <dgm:pt modelId="{261F34A2-EB41-46DD-A2A0-6B013FDEB57E}" type="pres">
      <dgm:prSet presAssocID="{A205C3F9-2B2C-4F5D-AF3B-ACB2892EFC8B}" presName="textRect" presStyleLbl="revTx" presStyleIdx="3" presStyleCnt="6">
        <dgm:presLayoutVars>
          <dgm:chMax val="1"/>
          <dgm:chPref val="1"/>
        </dgm:presLayoutVars>
      </dgm:prSet>
      <dgm:spPr/>
    </dgm:pt>
    <dgm:pt modelId="{78CA1C14-685D-4571-AAA3-1F57DF0D19EF}" type="pres">
      <dgm:prSet presAssocID="{3356D254-19F5-460D-A6D4-3350D4FF1962}" presName="sibTrans" presStyleCnt="0"/>
      <dgm:spPr/>
    </dgm:pt>
    <dgm:pt modelId="{97E2A52A-DF98-485C-80BB-60A97F2F15D4}" type="pres">
      <dgm:prSet presAssocID="{E3C94BC4-ED6C-409D-BCD2-CBA70BE81F86}" presName="compNode" presStyleCnt="0"/>
      <dgm:spPr/>
    </dgm:pt>
    <dgm:pt modelId="{68B9A0B3-BB76-4A0A-B87E-14E33AED12DC}" type="pres">
      <dgm:prSet presAssocID="{E3C94BC4-ED6C-409D-BCD2-CBA70BE81F8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B1B87C1-F92A-4683-9A72-2A99D900E91C}" type="pres">
      <dgm:prSet presAssocID="{E3C94BC4-ED6C-409D-BCD2-CBA70BE81F86}" presName="spaceRect" presStyleCnt="0"/>
      <dgm:spPr/>
    </dgm:pt>
    <dgm:pt modelId="{FFD668D9-00EC-4969-8C2F-A17E10D345F6}" type="pres">
      <dgm:prSet presAssocID="{E3C94BC4-ED6C-409D-BCD2-CBA70BE81F86}" presName="textRect" presStyleLbl="revTx" presStyleIdx="4" presStyleCnt="6">
        <dgm:presLayoutVars>
          <dgm:chMax val="1"/>
          <dgm:chPref val="1"/>
        </dgm:presLayoutVars>
      </dgm:prSet>
      <dgm:spPr/>
    </dgm:pt>
    <dgm:pt modelId="{FEB406BC-52C6-4773-99E4-F1C26402BD28}" type="pres">
      <dgm:prSet presAssocID="{2D27E655-019F-4096-91AC-ACF33F84005E}" presName="sibTrans" presStyleCnt="0"/>
      <dgm:spPr/>
    </dgm:pt>
    <dgm:pt modelId="{49A8B685-82D2-46DC-943A-AAEECBE132E1}" type="pres">
      <dgm:prSet presAssocID="{6ACDF1F8-B74A-436A-A20E-A7D917CC97A2}" presName="compNode" presStyleCnt="0"/>
      <dgm:spPr/>
    </dgm:pt>
    <dgm:pt modelId="{5B0B8595-37C0-4E3A-9C88-D1B61A6D37BA}" type="pres">
      <dgm:prSet presAssocID="{6ACDF1F8-B74A-436A-A20E-A7D917CC97A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5964FEC-A4CE-4E18-864A-3583542AA28B}" type="pres">
      <dgm:prSet presAssocID="{6ACDF1F8-B74A-436A-A20E-A7D917CC97A2}" presName="spaceRect" presStyleCnt="0"/>
      <dgm:spPr/>
    </dgm:pt>
    <dgm:pt modelId="{134CE7A4-82EE-4C1B-84D4-E5EE6AE4CDDE}" type="pres">
      <dgm:prSet presAssocID="{6ACDF1F8-B74A-436A-A20E-A7D917CC97A2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DAE050A-618C-41ED-8E4C-EE62A7793850}" type="presOf" srcId="{2F627B0A-3F98-4D12-B07A-9FF28FC1CBB4}" destId="{6C60089D-8C96-4090-84EA-BA104E8D4525}" srcOrd="0" destOrd="0" presId="urn:microsoft.com/office/officeart/2018/2/layout/IconLabelList"/>
    <dgm:cxn modelId="{B4921813-7AD5-4E18-8552-99868D2A861C}" type="presOf" srcId="{25CC8417-B37B-4295-9471-1B06C662BBCA}" destId="{EF0686BA-7775-453A-87A1-71028291C166}" srcOrd="0" destOrd="0" presId="urn:microsoft.com/office/officeart/2018/2/layout/IconLabelList"/>
    <dgm:cxn modelId="{68162B31-6D51-414A-81D3-850E68299D0D}" srcId="{25CC8417-B37B-4295-9471-1B06C662BBCA}" destId="{E3C94BC4-ED6C-409D-BCD2-CBA70BE81F86}" srcOrd="4" destOrd="0" parTransId="{C7A26682-374C-4848-BA6B-0C515B954FE2}" sibTransId="{2D27E655-019F-4096-91AC-ACF33F84005E}"/>
    <dgm:cxn modelId="{F05D0634-83F5-4445-9432-465948C8E017}" srcId="{25CC8417-B37B-4295-9471-1B06C662BBCA}" destId="{0CB0D08F-4253-4B4A-8A7E-6749AD00EDB4}" srcOrd="2" destOrd="0" parTransId="{0256DAAF-FD27-4F4D-A96A-903C6B2F5675}" sibTransId="{274B2A24-5E10-405B-965F-2785383C52C2}"/>
    <dgm:cxn modelId="{C977C43B-8120-4623-A501-534E114D311B}" type="presOf" srcId="{0CB0D08F-4253-4B4A-8A7E-6749AD00EDB4}" destId="{419C72D7-CD08-41AD-8F58-4F1D439DFF86}" srcOrd="0" destOrd="0" presId="urn:microsoft.com/office/officeart/2018/2/layout/IconLabelList"/>
    <dgm:cxn modelId="{0739FA3B-824C-4D02-81C3-1100E13E5588}" srcId="{25CC8417-B37B-4295-9471-1B06C662BBCA}" destId="{A205C3F9-2B2C-4F5D-AF3B-ACB2892EFC8B}" srcOrd="3" destOrd="0" parTransId="{A10B8BA8-EEA3-44A7-8C5B-5A8D72BEECF6}" sibTransId="{3356D254-19F5-460D-A6D4-3350D4FF1962}"/>
    <dgm:cxn modelId="{753E7C73-CF44-4FEE-AAB1-A46D7183F96C}" srcId="{25CC8417-B37B-4295-9471-1B06C662BBCA}" destId="{6ACDF1F8-B74A-436A-A20E-A7D917CC97A2}" srcOrd="5" destOrd="0" parTransId="{CD732D9B-CCBA-4CE1-BFF0-B5BC22B3C8C9}" sibTransId="{94D7490E-ECFA-4B98-82EA-D1C9B5A25765}"/>
    <dgm:cxn modelId="{9AE93686-955B-482C-A881-19CE711FD4DC}" type="presOf" srcId="{6ACDF1F8-B74A-436A-A20E-A7D917CC97A2}" destId="{134CE7A4-82EE-4C1B-84D4-E5EE6AE4CDDE}" srcOrd="0" destOrd="0" presId="urn:microsoft.com/office/officeart/2018/2/layout/IconLabelList"/>
    <dgm:cxn modelId="{D38791BD-CAAC-49C1-99C3-B0C645B7798C}" type="presOf" srcId="{E3C94BC4-ED6C-409D-BCD2-CBA70BE81F86}" destId="{FFD668D9-00EC-4969-8C2F-A17E10D345F6}" srcOrd="0" destOrd="0" presId="urn:microsoft.com/office/officeart/2018/2/layout/IconLabelList"/>
    <dgm:cxn modelId="{8F19AAE3-2237-4D59-890C-1506513FF7AD}" type="presOf" srcId="{B7738B50-A3B1-4F8D-BF54-3DA59F8A0C40}" destId="{A0385890-2960-4CDA-A3F2-30F31AD5E2FF}" srcOrd="0" destOrd="0" presId="urn:microsoft.com/office/officeart/2018/2/layout/IconLabelList"/>
    <dgm:cxn modelId="{0FB3DDF1-55FD-4F75-8A04-8E9C6CFBBF6F}" type="presOf" srcId="{A205C3F9-2B2C-4F5D-AF3B-ACB2892EFC8B}" destId="{261F34A2-EB41-46DD-A2A0-6B013FDEB57E}" srcOrd="0" destOrd="0" presId="urn:microsoft.com/office/officeart/2018/2/layout/IconLabelList"/>
    <dgm:cxn modelId="{B67A3CFB-97FC-4B9C-9D2E-3EDAD5659C4B}" srcId="{25CC8417-B37B-4295-9471-1B06C662BBCA}" destId="{B7738B50-A3B1-4F8D-BF54-3DA59F8A0C40}" srcOrd="1" destOrd="0" parTransId="{AFF7867A-3F8D-4BEA-BAED-AFED02EF1D70}" sibTransId="{168B02FC-6EAA-4576-8D44-7BF483AA6BFF}"/>
    <dgm:cxn modelId="{766ECAFE-5F20-45DC-973F-69F35B3EB268}" srcId="{25CC8417-B37B-4295-9471-1B06C662BBCA}" destId="{2F627B0A-3F98-4D12-B07A-9FF28FC1CBB4}" srcOrd="0" destOrd="0" parTransId="{F12B0E0D-BD03-4B73-B57E-78E9E52B0C67}" sibTransId="{BAD5B7C7-240A-4EF9-BCBF-A42DA9453ACB}"/>
    <dgm:cxn modelId="{4ADBA7BF-EA43-4560-8288-B46D11999058}" type="presParOf" srcId="{EF0686BA-7775-453A-87A1-71028291C166}" destId="{CCF65DC4-10E9-445D-B1CD-D684814185F3}" srcOrd="0" destOrd="0" presId="urn:microsoft.com/office/officeart/2018/2/layout/IconLabelList"/>
    <dgm:cxn modelId="{E1139509-1B14-43EF-AEF1-7F88CF7AB09E}" type="presParOf" srcId="{CCF65DC4-10E9-445D-B1CD-D684814185F3}" destId="{FDEDD27C-BDA1-4A62-BD19-CAF7A7329B88}" srcOrd="0" destOrd="0" presId="urn:microsoft.com/office/officeart/2018/2/layout/IconLabelList"/>
    <dgm:cxn modelId="{96263403-E91B-44E6-8122-1D833305E730}" type="presParOf" srcId="{CCF65DC4-10E9-445D-B1CD-D684814185F3}" destId="{73D458AB-BC2F-4C01-98B5-1DDFC54D2BA1}" srcOrd="1" destOrd="0" presId="urn:microsoft.com/office/officeart/2018/2/layout/IconLabelList"/>
    <dgm:cxn modelId="{D736CE78-568D-4777-9DC2-E0FCB016B4BC}" type="presParOf" srcId="{CCF65DC4-10E9-445D-B1CD-D684814185F3}" destId="{6C60089D-8C96-4090-84EA-BA104E8D4525}" srcOrd="2" destOrd="0" presId="urn:microsoft.com/office/officeart/2018/2/layout/IconLabelList"/>
    <dgm:cxn modelId="{08ECDFF8-A103-4783-AE11-E4B78E09C442}" type="presParOf" srcId="{EF0686BA-7775-453A-87A1-71028291C166}" destId="{D2B99744-9241-4F67-9A71-38D3585EB32C}" srcOrd="1" destOrd="0" presId="urn:microsoft.com/office/officeart/2018/2/layout/IconLabelList"/>
    <dgm:cxn modelId="{822DDBF1-7BA7-4984-8F1B-2305ADD5633A}" type="presParOf" srcId="{EF0686BA-7775-453A-87A1-71028291C166}" destId="{192471EF-654D-424E-B5C9-F51CFD957280}" srcOrd="2" destOrd="0" presId="urn:microsoft.com/office/officeart/2018/2/layout/IconLabelList"/>
    <dgm:cxn modelId="{CD94F634-F38A-4883-8759-44217D1BB67B}" type="presParOf" srcId="{192471EF-654D-424E-B5C9-F51CFD957280}" destId="{D51F19F7-C3AE-4090-83DB-66D5FB42230C}" srcOrd="0" destOrd="0" presId="urn:microsoft.com/office/officeart/2018/2/layout/IconLabelList"/>
    <dgm:cxn modelId="{BE2BBE79-0E6C-4694-9242-20A9324ED9BB}" type="presParOf" srcId="{192471EF-654D-424E-B5C9-F51CFD957280}" destId="{2B629AFE-5753-4279-9985-78816CAF2ED3}" srcOrd="1" destOrd="0" presId="urn:microsoft.com/office/officeart/2018/2/layout/IconLabelList"/>
    <dgm:cxn modelId="{55F5621A-F53D-40FA-950E-706DB7DA908C}" type="presParOf" srcId="{192471EF-654D-424E-B5C9-F51CFD957280}" destId="{A0385890-2960-4CDA-A3F2-30F31AD5E2FF}" srcOrd="2" destOrd="0" presId="urn:microsoft.com/office/officeart/2018/2/layout/IconLabelList"/>
    <dgm:cxn modelId="{885C208E-6F49-434C-8F09-8E74149DDDC3}" type="presParOf" srcId="{EF0686BA-7775-453A-87A1-71028291C166}" destId="{16EC252F-D21D-45BD-8B36-DDC36195E7A4}" srcOrd="3" destOrd="0" presId="urn:microsoft.com/office/officeart/2018/2/layout/IconLabelList"/>
    <dgm:cxn modelId="{BD653EC7-9492-410C-A802-6D18F9FF060F}" type="presParOf" srcId="{EF0686BA-7775-453A-87A1-71028291C166}" destId="{72B166B3-D01C-4782-81EC-5874D39EDB50}" srcOrd="4" destOrd="0" presId="urn:microsoft.com/office/officeart/2018/2/layout/IconLabelList"/>
    <dgm:cxn modelId="{DC236E11-9216-40C7-BCDE-3EA7EDE21C15}" type="presParOf" srcId="{72B166B3-D01C-4782-81EC-5874D39EDB50}" destId="{EEFDB3CA-5630-45A6-9882-8B0D656D419B}" srcOrd="0" destOrd="0" presId="urn:microsoft.com/office/officeart/2018/2/layout/IconLabelList"/>
    <dgm:cxn modelId="{6146E358-BBC4-4DBD-99A8-9EA566A634B2}" type="presParOf" srcId="{72B166B3-D01C-4782-81EC-5874D39EDB50}" destId="{4BAC7199-459B-4985-A2A9-3B97A6E82627}" srcOrd="1" destOrd="0" presId="urn:microsoft.com/office/officeart/2018/2/layout/IconLabelList"/>
    <dgm:cxn modelId="{08B2914B-4E6D-4BBD-A2E7-AB368859D34A}" type="presParOf" srcId="{72B166B3-D01C-4782-81EC-5874D39EDB50}" destId="{419C72D7-CD08-41AD-8F58-4F1D439DFF86}" srcOrd="2" destOrd="0" presId="urn:microsoft.com/office/officeart/2018/2/layout/IconLabelList"/>
    <dgm:cxn modelId="{D0DD2273-268B-48E0-B22D-2766154CB441}" type="presParOf" srcId="{EF0686BA-7775-453A-87A1-71028291C166}" destId="{94166EE9-C033-40F4-A8B2-0DBAD7EB3881}" srcOrd="5" destOrd="0" presId="urn:microsoft.com/office/officeart/2018/2/layout/IconLabelList"/>
    <dgm:cxn modelId="{58B8C7D9-C01F-42A7-93F0-9CACE224B6E4}" type="presParOf" srcId="{EF0686BA-7775-453A-87A1-71028291C166}" destId="{D023D256-59CC-49AD-9AA8-595A88FA925C}" srcOrd="6" destOrd="0" presId="urn:microsoft.com/office/officeart/2018/2/layout/IconLabelList"/>
    <dgm:cxn modelId="{15CB6C41-CF21-4EAA-810F-C4CC402284E9}" type="presParOf" srcId="{D023D256-59CC-49AD-9AA8-595A88FA925C}" destId="{11AA5AFB-1A88-4423-A48A-0E3117B919E1}" srcOrd="0" destOrd="0" presId="urn:microsoft.com/office/officeart/2018/2/layout/IconLabelList"/>
    <dgm:cxn modelId="{3CAFC2F8-EC14-43DD-B6DD-70DEF4724EAF}" type="presParOf" srcId="{D023D256-59CC-49AD-9AA8-595A88FA925C}" destId="{E632A1D7-A9FF-4E53-A145-E3E435CB2D42}" srcOrd="1" destOrd="0" presId="urn:microsoft.com/office/officeart/2018/2/layout/IconLabelList"/>
    <dgm:cxn modelId="{282ED810-3C97-42B3-A107-1769BFCF96C4}" type="presParOf" srcId="{D023D256-59CC-49AD-9AA8-595A88FA925C}" destId="{261F34A2-EB41-46DD-A2A0-6B013FDEB57E}" srcOrd="2" destOrd="0" presId="urn:microsoft.com/office/officeart/2018/2/layout/IconLabelList"/>
    <dgm:cxn modelId="{DCACF590-7C91-4414-9836-041C62E749FE}" type="presParOf" srcId="{EF0686BA-7775-453A-87A1-71028291C166}" destId="{78CA1C14-685D-4571-AAA3-1F57DF0D19EF}" srcOrd="7" destOrd="0" presId="urn:microsoft.com/office/officeart/2018/2/layout/IconLabelList"/>
    <dgm:cxn modelId="{C6F02F11-36A8-4570-9981-28E996CC7FD8}" type="presParOf" srcId="{EF0686BA-7775-453A-87A1-71028291C166}" destId="{97E2A52A-DF98-485C-80BB-60A97F2F15D4}" srcOrd="8" destOrd="0" presId="urn:microsoft.com/office/officeart/2018/2/layout/IconLabelList"/>
    <dgm:cxn modelId="{C75C605D-2B96-4DBE-A5AA-8DE35C747D7D}" type="presParOf" srcId="{97E2A52A-DF98-485C-80BB-60A97F2F15D4}" destId="{68B9A0B3-BB76-4A0A-B87E-14E33AED12DC}" srcOrd="0" destOrd="0" presId="urn:microsoft.com/office/officeart/2018/2/layout/IconLabelList"/>
    <dgm:cxn modelId="{74F6C64F-B31E-4654-8916-79CE64E9DA5C}" type="presParOf" srcId="{97E2A52A-DF98-485C-80BB-60A97F2F15D4}" destId="{CB1B87C1-F92A-4683-9A72-2A99D900E91C}" srcOrd="1" destOrd="0" presId="urn:microsoft.com/office/officeart/2018/2/layout/IconLabelList"/>
    <dgm:cxn modelId="{FDEC9D69-9D7D-40DF-8176-5865A8E60BC1}" type="presParOf" srcId="{97E2A52A-DF98-485C-80BB-60A97F2F15D4}" destId="{FFD668D9-00EC-4969-8C2F-A17E10D345F6}" srcOrd="2" destOrd="0" presId="urn:microsoft.com/office/officeart/2018/2/layout/IconLabelList"/>
    <dgm:cxn modelId="{AEA8B86E-8E6B-41FA-B196-E86D5B66523B}" type="presParOf" srcId="{EF0686BA-7775-453A-87A1-71028291C166}" destId="{FEB406BC-52C6-4773-99E4-F1C26402BD28}" srcOrd="9" destOrd="0" presId="urn:microsoft.com/office/officeart/2018/2/layout/IconLabelList"/>
    <dgm:cxn modelId="{A912A65A-B7AB-45C9-B781-EF0271C066CA}" type="presParOf" srcId="{EF0686BA-7775-453A-87A1-71028291C166}" destId="{49A8B685-82D2-46DC-943A-AAEECBE132E1}" srcOrd="10" destOrd="0" presId="urn:microsoft.com/office/officeart/2018/2/layout/IconLabelList"/>
    <dgm:cxn modelId="{03EDD49E-2BF8-4777-86E9-F2D50EB80375}" type="presParOf" srcId="{49A8B685-82D2-46DC-943A-AAEECBE132E1}" destId="{5B0B8595-37C0-4E3A-9C88-D1B61A6D37BA}" srcOrd="0" destOrd="0" presId="urn:microsoft.com/office/officeart/2018/2/layout/IconLabelList"/>
    <dgm:cxn modelId="{7D059853-9383-49AF-9345-B539A4A6BAA4}" type="presParOf" srcId="{49A8B685-82D2-46DC-943A-AAEECBE132E1}" destId="{75964FEC-A4CE-4E18-864A-3583542AA28B}" srcOrd="1" destOrd="0" presId="urn:microsoft.com/office/officeart/2018/2/layout/IconLabelList"/>
    <dgm:cxn modelId="{C89AA136-DFBC-45B4-921E-7F43F2DBA9EC}" type="presParOf" srcId="{49A8B685-82D2-46DC-943A-AAEECBE132E1}" destId="{134CE7A4-82EE-4C1B-84D4-E5EE6AE4CDD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EDD27C-BDA1-4A62-BD19-CAF7A7329B88}">
      <dsp:nvSpPr>
        <dsp:cNvPr id="0" name=""/>
        <dsp:cNvSpPr/>
      </dsp:nvSpPr>
      <dsp:spPr>
        <a:xfrm>
          <a:off x="345059" y="237431"/>
          <a:ext cx="561621" cy="5616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0089D-8C96-4090-84EA-BA104E8D4525}">
      <dsp:nvSpPr>
        <dsp:cNvPr id="0" name=""/>
        <dsp:cNvSpPr/>
      </dsp:nvSpPr>
      <dsp:spPr>
        <a:xfrm>
          <a:off x="1846" y="997362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Convenience for customers</a:t>
          </a:r>
          <a:endParaRPr lang="en-US" sz="1100" kern="1200"/>
        </a:p>
      </dsp:txBody>
      <dsp:txXfrm>
        <a:off x="1846" y="997362"/>
        <a:ext cx="1248046" cy="499218"/>
      </dsp:txXfrm>
    </dsp:sp>
    <dsp:sp modelId="{D51F19F7-C3AE-4090-83DB-66D5FB42230C}">
      <dsp:nvSpPr>
        <dsp:cNvPr id="0" name=""/>
        <dsp:cNvSpPr/>
      </dsp:nvSpPr>
      <dsp:spPr>
        <a:xfrm>
          <a:off x="1811514" y="237431"/>
          <a:ext cx="561621" cy="5616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85890-2960-4CDA-A3F2-30F31AD5E2FF}">
      <dsp:nvSpPr>
        <dsp:cNvPr id="0" name=""/>
        <dsp:cNvSpPr/>
      </dsp:nvSpPr>
      <dsp:spPr>
        <a:xfrm>
          <a:off x="1468301" y="997362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Affordable pricing</a:t>
          </a:r>
          <a:endParaRPr lang="en-US" sz="1100" kern="1200"/>
        </a:p>
      </dsp:txBody>
      <dsp:txXfrm>
        <a:off x="1468301" y="997362"/>
        <a:ext cx="1248046" cy="499218"/>
      </dsp:txXfrm>
    </dsp:sp>
    <dsp:sp modelId="{EEFDB3CA-5630-45A6-9882-8B0D656D419B}">
      <dsp:nvSpPr>
        <dsp:cNvPr id="0" name=""/>
        <dsp:cNvSpPr/>
      </dsp:nvSpPr>
      <dsp:spPr>
        <a:xfrm>
          <a:off x="3277969" y="237431"/>
          <a:ext cx="561621" cy="5616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9C72D7-CD08-41AD-8F58-4F1D439DFF86}">
      <dsp:nvSpPr>
        <dsp:cNvPr id="0" name=""/>
        <dsp:cNvSpPr/>
      </dsp:nvSpPr>
      <dsp:spPr>
        <a:xfrm>
          <a:off x="2934756" y="997362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Eco-friendly washing </a:t>
          </a:r>
          <a:endParaRPr lang="en-US" sz="1100" kern="1200"/>
        </a:p>
      </dsp:txBody>
      <dsp:txXfrm>
        <a:off x="2934756" y="997362"/>
        <a:ext cx="1248046" cy="499218"/>
      </dsp:txXfrm>
    </dsp:sp>
    <dsp:sp modelId="{11AA5AFB-1A88-4423-A48A-0E3117B919E1}">
      <dsp:nvSpPr>
        <dsp:cNvPr id="0" name=""/>
        <dsp:cNvSpPr/>
      </dsp:nvSpPr>
      <dsp:spPr>
        <a:xfrm>
          <a:off x="345059" y="1808593"/>
          <a:ext cx="561621" cy="5616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1F34A2-EB41-46DD-A2A0-6B013FDEB57E}">
      <dsp:nvSpPr>
        <dsp:cNvPr id="0" name=""/>
        <dsp:cNvSpPr/>
      </dsp:nvSpPr>
      <dsp:spPr>
        <a:xfrm>
          <a:off x="1846" y="2568524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Quality and professional service </a:t>
          </a:r>
          <a:endParaRPr lang="en-US" sz="1100" kern="1200"/>
        </a:p>
      </dsp:txBody>
      <dsp:txXfrm>
        <a:off x="1846" y="2568524"/>
        <a:ext cx="1248046" cy="499218"/>
      </dsp:txXfrm>
    </dsp:sp>
    <dsp:sp modelId="{68B9A0B3-BB76-4A0A-B87E-14E33AED12DC}">
      <dsp:nvSpPr>
        <dsp:cNvPr id="0" name=""/>
        <dsp:cNvSpPr/>
      </dsp:nvSpPr>
      <dsp:spPr>
        <a:xfrm>
          <a:off x="1811514" y="1808593"/>
          <a:ext cx="561621" cy="56162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D668D9-00EC-4969-8C2F-A17E10D345F6}">
      <dsp:nvSpPr>
        <dsp:cNvPr id="0" name=""/>
        <dsp:cNvSpPr/>
      </dsp:nvSpPr>
      <dsp:spPr>
        <a:xfrm>
          <a:off x="1468301" y="2568524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Time efficiency</a:t>
          </a:r>
          <a:endParaRPr lang="en-US" sz="1100" kern="1200"/>
        </a:p>
      </dsp:txBody>
      <dsp:txXfrm>
        <a:off x="1468301" y="2568524"/>
        <a:ext cx="1248046" cy="499218"/>
      </dsp:txXfrm>
    </dsp:sp>
    <dsp:sp modelId="{5B0B8595-37C0-4E3A-9C88-D1B61A6D37BA}">
      <dsp:nvSpPr>
        <dsp:cNvPr id="0" name=""/>
        <dsp:cNvSpPr/>
      </dsp:nvSpPr>
      <dsp:spPr>
        <a:xfrm>
          <a:off x="3277969" y="1808593"/>
          <a:ext cx="561621" cy="56162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4CE7A4-82EE-4C1B-84D4-E5EE6AE4CDDE}">
      <dsp:nvSpPr>
        <dsp:cNvPr id="0" name=""/>
        <dsp:cNvSpPr/>
      </dsp:nvSpPr>
      <dsp:spPr>
        <a:xfrm>
          <a:off x="2934756" y="2568524"/>
          <a:ext cx="1248046" cy="499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Loyalty programs</a:t>
          </a:r>
          <a:endParaRPr lang="en-US" sz="1100" kern="1200"/>
        </a:p>
      </dsp:txBody>
      <dsp:txXfrm>
        <a:off x="2934756" y="2568524"/>
        <a:ext cx="1248046" cy="4992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2DF353-D57F-40D7-B29B-078269369A6A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860D3-4B03-4742-9C75-D8696152F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714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860D3-4B03-4742-9C75-D8696152FF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876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127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4ED614-80D4-C07C-22F7-682BC2567AC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485" y="-241935"/>
            <a:ext cx="1550630" cy="1269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847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205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992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84C9535-838D-39CE-8903-98B58116931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2176" y="-240204"/>
            <a:ext cx="1502539" cy="132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826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84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180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432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411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208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111041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7954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97918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757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089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550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9ACDC3-E3B0-474D-BAA9-D960D2031819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6AD1EA0-F9D2-4F44-8F82-6F94F455B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854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video/man-pressure-washing-a-white-car-6872072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43601516@N03/28011015990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blog.keliweb.it/2017/06/local-seo-conquistare-un-determinato-target/" TargetMode="Externa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Isosceles Triangle 59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2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448300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7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8" name="Isosceles Triangle 67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9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D9DB0E-8927-748B-9DF4-4925CCB8F9A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77335" y="1282701"/>
            <a:ext cx="5096060" cy="430714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>
              <a:lnSpc>
                <a:spcPct val="90000"/>
              </a:lnSpc>
            </a:pPr>
            <a:r>
              <a:rPr lang="en-US" sz="1400" b="1"/>
              <a:t>Course Name: Certificate of Higher Education in Business Skills for the Workplace, Level 4 </a:t>
            </a:r>
            <a:br>
              <a:rPr lang="en-US" sz="1400" b="1"/>
            </a:br>
            <a:br>
              <a:rPr lang="en-US" sz="1400" b="1"/>
            </a:br>
            <a:r>
              <a:rPr lang="en-US" sz="1400" b="1"/>
              <a:t> </a:t>
            </a:r>
            <a:br>
              <a:rPr lang="en-US" sz="1400" b="1"/>
            </a:br>
            <a:br>
              <a:rPr lang="en-US" sz="1400" b="1"/>
            </a:br>
            <a:r>
              <a:rPr lang="en-US" sz="1400" b="1"/>
              <a:t>Module Title: Enterprise &amp; Entrepreneurship  </a:t>
            </a:r>
            <a:br>
              <a:rPr lang="en-US" sz="1400" b="1"/>
            </a:br>
            <a:br>
              <a:rPr lang="en-US" sz="1400" b="1"/>
            </a:br>
            <a:r>
              <a:rPr lang="en-US" sz="1400" b="1"/>
              <a:t> </a:t>
            </a:r>
            <a:br>
              <a:rPr lang="en-US" sz="1400" b="1"/>
            </a:br>
            <a:br>
              <a:rPr lang="en-US" sz="1400" b="1"/>
            </a:br>
            <a:r>
              <a:rPr lang="en-US" sz="1400" b="1"/>
              <a:t>Module Code: LCLM4006 </a:t>
            </a:r>
            <a:br>
              <a:rPr lang="en-US" sz="1400" b="1"/>
            </a:br>
            <a:br>
              <a:rPr lang="en-US" sz="1400" b="1"/>
            </a:br>
            <a:r>
              <a:rPr lang="en-US" sz="1400" b="1"/>
              <a:t> </a:t>
            </a:r>
            <a:br>
              <a:rPr lang="en-US" sz="1400" b="1"/>
            </a:br>
            <a:br>
              <a:rPr lang="en-US" sz="1400" b="1"/>
            </a:br>
            <a:r>
              <a:rPr lang="en-US" sz="1400" b="1"/>
              <a:t>Assessment: Business Plan Presentation </a:t>
            </a:r>
            <a:br>
              <a:rPr lang="en-US" sz="1400" b="1"/>
            </a:br>
            <a:br>
              <a:rPr lang="en-US" sz="1400" b="1"/>
            </a:br>
            <a:r>
              <a:rPr lang="en-US" sz="1400" b="1"/>
              <a:t> </a:t>
            </a:r>
            <a:br>
              <a:rPr lang="en-US" sz="1400" b="1"/>
            </a:br>
            <a:br>
              <a:rPr lang="en-US" sz="1400" b="1"/>
            </a:br>
            <a:r>
              <a:rPr lang="en-US" sz="1400" b="1"/>
              <a:t>Student Name: Alagie Sumbundu </a:t>
            </a:r>
            <a:br>
              <a:rPr lang="en-US" sz="1400" b="1"/>
            </a:br>
            <a:br>
              <a:rPr lang="en-US" sz="1400" b="1"/>
            </a:br>
            <a:r>
              <a:rPr lang="en-US" sz="1400" b="1"/>
              <a:t> </a:t>
            </a:r>
            <a:br>
              <a:rPr lang="en-US" sz="1400" b="1"/>
            </a:br>
            <a:br>
              <a:rPr lang="en-US" sz="1400" b="1"/>
            </a:br>
            <a:r>
              <a:rPr lang="en-US" sz="1400" b="1"/>
              <a:t>Student Number: 2436960 </a:t>
            </a:r>
            <a:br>
              <a:rPr lang="en-US" sz="1400" b="1"/>
            </a:br>
            <a:br>
              <a:rPr lang="en-US" sz="1400" b="1"/>
            </a:br>
            <a:r>
              <a:rPr lang="en-US" sz="1400" b="1"/>
              <a:t> </a:t>
            </a:r>
            <a:br>
              <a:rPr lang="en-US" sz="1400" b="1"/>
            </a:br>
            <a:br>
              <a:rPr lang="en-US" sz="1400" b="1"/>
            </a:br>
            <a:r>
              <a:rPr lang="en-US" sz="1400" b="1"/>
              <a:t>Lecturer’s Name: Fouziya Farheen </a:t>
            </a: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6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D7573-9DE8-07B2-42FC-F51F2A484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3860" y="-295869"/>
            <a:ext cx="484001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Nice &amp; Shine Car Wash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9CBA7-E051-2901-C594-9C2B41E33E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45215" y="1431612"/>
            <a:ext cx="4840010" cy="3843666"/>
          </a:xfrm>
        </p:spPr>
        <p:txBody>
          <a:bodyPr vert="horz" lIns="91440" tIns="45720" rIns="91440" bIns="45720" rtlCol="0">
            <a:noAutofit/>
          </a:bodyPr>
          <a:lstStyle/>
          <a:p>
            <a:pPr marL="0"/>
            <a:r>
              <a:rPr lang="en-US" sz="1600" b="1" dirty="0">
                <a:solidFill>
                  <a:schemeClr val="accent2"/>
                </a:solidFill>
              </a:rPr>
              <a:t>Overview</a:t>
            </a:r>
          </a:p>
          <a:p>
            <a:pPr marL="0" indent="0">
              <a:buNone/>
            </a:pPr>
            <a:r>
              <a:rPr lang="en-US" sz="1600" dirty="0"/>
              <a:t>This is a full service and express car wash business design to meet the growing demand for convenient, affordable and high-quality vehicle cleaning services. Our mission is to provide exceptional customer service, superior cleaning results and environmentally responsible operations while generating sustainable profits.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Short term goal: Build a regular customer base in the local area and maintain high service and quality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Long term goal: Expand the business by opening another car wash location and hire more employees to increase service capacity.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97E8E73-CBA1-8D2E-DE4A-C27F9FF7F5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321" r="1" b="1761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noFill/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D1F9F10-12D0-452E-3BEB-A5A200410D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3193" y="-252239"/>
            <a:ext cx="1637485" cy="1293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416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51651-B528-398A-51BC-2E876E753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Selling point and management structure: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90A911-589F-2235-F1B7-049A04C756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/>
                </a:solidFill>
              </a:rPr>
              <a:t>Selling point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69001DE-3C39-DA58-BD78-FBD930D3AE0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00940815"/>
              </p:ext>
            </p:extLst>
          </p:nvPr>
        </p:nvGraphicFramePr>
        <p:xfrm>
          <a:off x="676275" y="2736850"/>
          <a:ext cx="4184650" cy="3305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7A9D1B-D359-4036-1735-145C393406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/>
                </a:solidFill>
              </a:rPr>
              <a:t>Management structure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457974-CB32-3200-DBDF-4B13B7F4814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Owner / Managing director</a:t>
            </a:r>
          </a:p>
          <a:p>
            <a:r>
              <a:rPr lang="en-GB" dirty="0"/>
              <a:t>Operations manager</a:t>
            </a:r>
          </a:p>
          <a:p>
            <a:r>
              <a:rPr lang="en-GB" dirty="0"/>
              <a:t>Customer service </a:t>
            </a:r>
          </a:p>
          <a:p>
            <a:r>
              <a:rPr lang="en-GB" dirty="0"/>
              <a:t>Cleaning staff</a:t>
            </a:r>
          </a:p>
          <a:p>
            <a:r>
              <a:rPr lang="en-GB" dirty="0"/>
              <a:t>Marketing and promotions</a:t>
            </a:r>
          </a:p>
          <a:p>
            <a:r>
              <a:rPr lang="en-GB" dirty="0"/>
              <a:t>Maintenance and supplies manager </a:t>
            </a:r>
          </a:p>
        </p:txBody>
      </p:sp>
    </p:spTree>
    <p:extLst>
      <p:ext uri="{BB962C8B-B14F-4D97-AF65-F5344CB8AC3E}">
        <p14:creationId xmlns:p14="http://schemas.microsoft.com/office/powerpoint/2010/main" val="1257619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DE5C687-F285-F10C-93CC-FB0D7E573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1343891"/>
          </a:xfrm>
        </p:spPr>
        <p:txBody>
          <a:bodyPr>
            <a:normAutofit fontScale="90000"/>
          </a:bodyPr>
          <a:lstStyle/>
          <a:p>
            <a:r>
              <a:rPr lang="en-GB" dirty="0"/>
              <a:t>Legal format of the Company: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Sole trader.</a:t>
            </a:r>
            <a:br>
              <a:rPr lang="en-GB" dirty="0"/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sole trader is owned and operated by one person / self-employed and do not need to register their name and can trade under their own name or any other name they wish.</a:t>
            </a:r>
            <a:br>
              <a:rPr lang="en-GB" dirty="0"/>
            </a:br>
            <a:endParaRPr lang="en-GB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996C529-7D02-9153-825A-E94B61B86D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2731290"/>
            <a:ext cx="4185623" cy="576262"/>
          </a:xfrm>
        </p:spPr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2D04BFD1-4EF0-1FF6-60B4-E0B5F1CD9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3339918"/>
            <a:ext cx="4185623" cy="3304117"/>
          </a:xfrm>
        </p:spPr>
        <p:txBody>
          <a:bodyPr/>
          <a:lstStyle/>
          <a:p>
            <a:r>
              <a:rPr lang="en-GB" dirty="0"/>
              <a:t>Complete authority over all business activities </a:t>
            </a:r>
          </a:p>
          <a:p>
            <a:r>
              <a:rPr lang="en-GB" dirty="0"/>
              <a:t>Easy and inexpensive to create </a:t>
            </a:r>
          </a:p>
          <a:p>
            <a:r>
              <a:rPr lang="en-GB" dirty="0"/>
              <a:t>It is the least regulated form of business ownership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C4A408C-4538-9DFD-08A3-19AE1E43D9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237825" y="2729771"/>
            <a:ext cx="4185618" cy="576262"/>
          </a:xfrm>
        </p:spPr>
        <p:txBody>
          <a:bodyPr/>
          <a:lstStyle/>
          <a:p>
            <a:r>
              <a:rPr lang="en-GB" dirty="0"/>
              <a:t>Disadvantages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78C04C24-F209-0B71-AFEC-1150C81B01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88383" y="3307552"/>
            <a:ext cx="4185617" cy="3304117"/>
          </a:xfrm>
        </p:spPr>
        <p:txBody>
          <a:bodyPr/>
          <a:lstStyle/>
          <a:p>
            <a:r>
              <a:rPr lang="en-GB" dirty="0"/>
              <a:t>One person has the full control</a:t>
            </a:r>
          </a:p>
          <a:p>
            <a:r>
              <a:rPr lang="en-GB" dirty="0"/>
              <a:t>Raising funding can be challenging </a:t>
            </a:r>
          </a:p>
          <a:p>
            <a:r>
              <a:rPr lang="en-GB" dirty="0"/>
              <a:t>The owner has unlimited liability </a:t>
            </a:r>
          </a:p>
        </p:txBody>
      </p:sp>
    </p:spTree>
    <p:extLst>
      <p:ext uri="{BB962C8B-B14F-4D97-AF65-F5344CB8AC3E}">
        <p14:creationId xmlns:p14="http://schemas.microsoft.com/office/powerpoint/2010/main" val="1659824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4476A-13D4-A2E2-13CC-22C06C54E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PESTEL Analysis: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C1E150A-F44D-2709-1262-EFA5B87DDF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accent2"/>
                </a:solidFill>
              </a:rPr>
              <a:t>Political:</a:t>
            </a:r>
          </a:p>
          <a:p>
            <a:r>
              <a:rPr lang="en-US" dirty="0"/>
              <a:t>Water use rules</a:t>
            </a:r>
          </a:p>
          <a:p>
            <a:r>
              <a:rPr lang="en-US" dirty="0"/>
              <a:t>Permits</a:t>
            </a:r>
          </a:p>
          <a:p>
            <a:r>
              <a:rPr lang="en-US" dirty="0"/>
              <a:t>Environmental regulations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2"/>
                </a:solidFill>
              </a:rPr>
              <a:t>Economical:</a:t>
            </a:r>
          </a:p>
          <a:p>
            <a:r>
              <a:rPr lang="en-US" dirty="0"/>
              <a:t>Labor costs</a:t>
            </a:r>
          </a:p>
          <a:p>
            <a:r>
              <a:rPr lang="en-US" dirty="0"/>
              <a:t>Fuel prices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2"/>
                </a:solidFill>
              </a:rPr>
              <a:t>Social:</a:t>
            </a:r>
          </a:p>
          <a:p>
            <a:r>
              <a:rPr lang="en-US" dirty="0"/>
              <a:t>Busy professional</a:t>
            </a:r>
          </a:p>
          <a:p>
            <a:r>
              <a:rPr lang="en-US" dirty="0"/>
              <a:t>Eco-conscious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CA8310CA-152A-45E9-C209-2415E89AD06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accent2"/>
                </a:solidFill>
              </a:rPr>
              <a:t>Technological:</a:t>
            </a:r>
          </a:p>
          <a:p>
            <a:r>
              <a:rPr lang="en-US" dirty="0"/>
              <a:t>Mobile applications</a:t>
            </a:r>
          </a:p>
          <a:p>
            <a:r>
              <a:rPr lang="en-US" dirty="0"/>
              <a:t>Eco-friendly cleaning products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2"/>
                </a:solidFill>
              </a:rPr>
              <a:t>Environmental:</a:t>
            </a:r>
          </a:p>
          <a:p>
            <a:r>
              <a:rPr lang="en-US" dirty="0"/>
              <a:t>Water scarcity </a:t>
            </a:r>
          </a:p>
          <a:p>
            <a:r>
              <a:rPr lang="en-US" dirty="0"/>
              <a:t>Chemical waste</a:t>
            </a:r>
          </a:p>
          <a:p>
            <a:r>
              <a:rPr lang="en-US" dirty="0"/>
              <a:t>Energy demand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2"/>
                </a:solidFill>
              </a:rPr>
              <a:t>Legal:</a:t>
            </a:r>
          </a:p>
          <a:p>
            <a:r>
              <a:rPr lang="en-US" dirty="0"/>
              <a:t>Labor laws</a:t>
            </a:r>
          </a:p>
          <a:p>
            <a:r>
              <a:rPr lang="en-US" dirty="0"/>
              <a:t>Waste handling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48E8A5-1204-81AC-0AAD-2A0F0090E2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73264" y="-206879"/>
            <a:ext cx="1746000" cy="1268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654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F6516-F7CD-4FB3-2E42-FBC13F8F1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Major marketing strategies: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AE42099-A149-D34E-A07D-7EF63A170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2778483"/>
            <a:ext cx="4185623" cy="576262"/>
          </a:xfrm>
        </p:spPr>
        <p:txBody>
          <a:bodyPr/>
          <a:lstStyle/>
          <a:p>
            <a:r>
              <a:rPr lang="en-GB" b="1" dirty="0">
                <a:solidFill>
                  <a:schemeClr val="accent2"/>
                </a:solidFill>
              </a:rPr>
              <a:t>Social media: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Visual platforms like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facebook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Instagram and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tiktok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powerful tools for marketing by posting before and after car videos, foam wash satisfying videos and customer testimonials.</a:t>
            </a:r>
          </a:p>
        </p:txBody>
      </p:sp>
      <p:pic>
        <p:nvPicPr>
          <p:cNvPr id="32" name="Content Placeholder 31">
            <a:extLst>
              <a:ext uri="{FF2B5EF4-FFF2-40B4-BE49-F238E27FC236}">
                <a16:creationId xmlns:a16="http://schemas.microsoft.com/office/drawing/2014/main" id="{E5508F7A-F702-EB70-F65B-11EE54A0B2D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5745" y="3969328"/>
            <a:ext cx="2587336" cy="1896762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B10C1A6-2423-F191-86BA-9254F005A6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88383" y="2490352"/>
            <a:ext cx="4185618" cy="576262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Local advertising: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 most customers come from within a few miles of the location, you can put roadside signage or distribute flyer </a:t>
            </a:r>
            <a:r>
              <a:rPr lang="en-GB"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door-to-door.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Content Placeholder 21">
            <a:extLst>
              <a:ext uri="{FF2B5EF4-FFF2-40B4-BE49-F238E27FC236}">
                <a16:creationId xmlns:a16="http://schemas.microsoft.com/office/drawing/2014/main" id="{70D315B4-9E25-F8C4-9C63-9E186B5F60B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88383" y="3792682"/>
            <a:ext cx="2838296" cy="1896762"/>
          </a:xfrm>
        </p:spPr>
      </p:pic>
    </p:spTree>
    <p:extLst>
      <p:ext uri="{BB962C8B-B14F-4D97-AF65-F5344CB8AC3E}">
        <p14:creationId xmlns:p14="http://schemas.microsoft.com/office/powerpoint/2010/main" val="343302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643A0F7-EED2-2841-EA66-8F6178293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Funding and Allocation: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E700F7-98C8-6224-5D6D-94EE5141D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£10,000 required and it will be allocated in: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Rent and premises cost £700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Business rates for business premises £200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Utilities £40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Insurance £90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Vehicle running cost £150 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Marketing and advertising expenses £100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Equipment purchase £100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Professional fees £300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Cost of sales £150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Staff wages  £3,000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Wages your own £2,000</a:t>
            </a:r>
          </a:p>
        </p:txBody>
      </p:sp>
      <p:pic>
        <p:nvPicPr>
          <p:cNvPr id="7" name="Picture 6" descr="Desk with productivity items">
            <a:extLst>
              <a:ext uri="{FF2B5EF4-FFF2-40B4-BE49-F238E27FC236}">
                <a16:creationId xmlns:a16="http://schemas.microsoft.com/office/drawing/2014/main" id="{54462133-5554-469C-8B4B-20ACF62424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370" r="16120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193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EFC922-0205-9E63-A1FC-623CE94F5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067" y="1578133"/>
            <a:ext cx="4335468" cy="28755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4B038-C881-0A59-A86E-CDF16932A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7067" y="4453667"/>
            <a:ext cx="4335468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b="1">
                <a:solidFill>
                  <a:schemeClr val="tx1">
                    <a:lumMod val="50000"/>
                    <a:lumOff val="50000"/>
                  </a:schemeClr>
                </a:solidFill>
              </a:rPr>
              <a:t>Q &amp; A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13FCCB93-8133-FE26-A47F-299927E9AE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5998" y="1924043"/>
            <a:ext cx="3280613" cy="328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751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E15A4F4A693941A5E304EB8544B16E" ma:contentTypeVersion="5" ma:contentTypeDescription="Create a new document." ma:contentTypeScope="" ma:versionID="bfc30337f9c030a75f89bbf330a54f43">
  <xsd:schema xmlns:xsd="http://www.w3.org/2001/XMLSchema" xmlns:xs="http://www.w3.org/2001/XMLSchema" xmlns:p="http://schemas.microsoft.com/office/2006/metadata/properties" xmlns:ns3="314786ed-9e66-4238-a236-f01e2cc4b564" targetNamespace="http://schemas.microsoft.com/office/2006/metadata/properties" ma:root="true" ma:fieldsID="77a2ced30f8b48828cea506774abd6a6" ns3:_="">
    <xsd:import namespace="314786ed-9e66-4238-a236-f01e2cc4b564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4786ed-9e66-4238-a236-f01e2cc4b564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14786ed-9e66-4238-a236-f01e2cc4b564" xsi:nil="true"/>
  </documentManagement>
</p:properties>
</file>

<file path=customXml/itemProps1.xml><?xml version="1.0" encoding="utf-8"?>
<ds:datastoreItem xmlns:ds="http://schemas.openxmlformats.org/officeDocument/2006/customXml" ds:itemID="{59D79E8F-AD36-4D1E-AFDD-A42BE6C119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4786ed-9e66-4238-a236-f01e2cc4b5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CA9B61C-116D-4B4C-99CD-A8BAE1DB45F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06B3437-19C6-436A-9C3A-D4289EC57156}">
  <ds:schemaRefs>
    <ds:schemaRef ds:uri="314786ed-9e66-4238-a236-f01e2cc4b564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www.w3.org/XML/1998/namespace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1465</TotalTime>
  <Words>474</Words>
  <Application>Microsoft Office PowerPoint</Application>
  <PresentationFormat>Widescreen</PresentationFormat>
  <Paragraphs>74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Trebuchet MS</vt:lpstr>
      <vt:lpstr>Wingdings 3</vt:lpstr>
      <vt:lpstr>Facet</vt:lpstr>
      <vt:lpstr>Course Name: Certificate of Higher Education in Business Skills for the Workplace, Level 4      Module Title: Enterprise &amp; Entrepreneurship       Module Code: LCLM4006      Assessment: Business Plan Presentation      Student Name: Alagie Sumbundu      Student Number: 2436960      Lecturer’s Name: Fouziya Farheen </vt:lpstr>
      <vt:lpstr>Nice &amp; Shine Car Wash</vt:lpstr>
      <vt:lpstr>Selling point and management structure:</vt:lpstr>
      <vt:lpstr>Legal format of the Company:  Sole trader. A sole trader is owned and operated by one person / self-employed and do not need to register their name and can trade under their own name or any other name they wish. </vt:lpstr>
      <vt:lpstr>PESTEL Analysis:</vt:lpstr>
      <vt:lpstr>Major marketing strategies: </vt:lpstr>
      <vt:lpstr>Funding and Allocation: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Alagie Sumbundu</dc:creator>
  <cp:lastModifiedBy>Alagie Sumbundu</cp:lastModifiedBy>
  <cp:revision>1</cp:revision>
  <dcterms:created xsi:type="dcterms:W3CDTF">2026-03-13T20:20:23Z</dcterms:created>
  <dcterms:modified xsi:type="dcterms:W3CDTF">2026-03-14T20:45:55Z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0x010100B2E15A4F4A693941A5E304EB8544B16E</vt:lpwstr>
  </property>
</Properties>
</file>